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embeddedFontLst>
    <p:embeddedFont>
      <p:font typeface="Libre Franklin Medium"/>
      <p:regular r:id="rId24"/>
      <p:bold r:id="rId25"/>
      <p:italic r:id="rId26"/>
      <p:boldItalic r:id="rId27"/>
    </p:embeddedFont>
    <p:embeddedFont>
      <p:font typeface="Oswald"/>
      <p:bold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gdqnnJRB1uZ/ENyA55NVlZtoMN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A0C0B2-DBFB-49F9-8ED9-70E784E476CA}">
  <a:tblStyle styleId="{17A0C0B2-DBFB-49F9-8ED9-70E784E47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ibreFranklinMedium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Medium-italic.fntdata"/><Relationship Id="rId25" Type="http://schemas.openxmlformats.org/officeDocument/2006/relationships/font" Target="fonts/LibreFranklinMedium-bold.fntdata"/><Relationship Id="rId28" Type="http://schemas.openxmlformats.org/officeDocument/2006/relationships/font" Target="fonts/Oswald-bold.fntdata"/><Relationship Id="rId27" Type="http://schemas.openxmlformats.org/officeDocument/2006/relationships/font" Target="fonts/LibreFranklin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1822339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21822339bb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1822339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21822339bb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1822339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21822339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p14:dur="15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jp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2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9.png"/><Relationship Id="rId4" Type="http://schemas.openxmlformats.org/officeDocument/2006/relationships/image" Target="../media/image8.png"/><Relationship Id="rId10" Type="http://schemas.openxmlformats.org/officeDocument/2006/relationships/image" Target="../media/image18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9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3960682" y="3728455"/>
            <a:ext cx="103650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518159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500" u="none" cap="none" strike="noStrike">
                <a:solidFill>
                  <a:srgbClr val="888888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</a:t>
            </a:r>
            <a:r>
              <a:rPr b="0" i="0" lang="en-US" sz="25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Dept. of Computer Science and Engineering</a:t>
            </a:r>
            <a:endParaRPr b="0" i="0" sz="25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  </a:t>
            </a:r>
            <a:r>
              <a:rPr lang="en-US" sz="25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Fall -</a:t>
            </a:r>
            <a:r>
              <a:rPr b="0" i="0" lang="en-US" sz="25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2024,  Section- 221-D</a:t>
            </a:r>
            <a:r>
              <a:rPr lang="en-US" sz="25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r>
              <a:rPr b="0" i="0" lang="en-US" sz="25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endParaRPr b="0" i="0" sz="25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Course Title:  </a:t>
            </a:r>
            <a:r>
              <a:rPr lang="en-US" sz="25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Computer Networking</a:t>
            </a:r>
            <a:r>
              <a:rPr b="0" i="0" lang="en-US" sz="25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Lab</a:t>
            </a:r>
            <a:endParaRPr sz="1100"/>
          </a:p>
          <a:p>
            <a:pPr indent="0" lvl="0" marL="12064" marR="5080" rtl="0" algn="ctr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     Course Code: CSE-31</a:t>
            </a:r>
            <a:r>
              <a:rPr lang="en-US" sz="25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 b="0" i="0" sz="25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039678" y="2705100"/>
            <a:ext cx="82069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92D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Green University of Bangladesh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960675" y="6230575"/>
            <a:ext cx="34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Presented</a:t>
            </a:r>
            <a:r>
              <a:rPr b="1" i="0" lang="en-US" sz="15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By:</a:t>
            </a:r>
            <a:endParaRPr b="1" i="0" sz="24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6763" y="516375"/>
            <a:ext cx="2354475" cy="21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15925800" y="33837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 sz="2000"/>
          </a:p>
        </p:txBody>
      </p:sp>
      <p:graphicFrame>
        <p:nvGraphicFramePr>
          <p:cNvPr id="96" name="Google Shape;96;p1"/>
          <p:cNvGraphicFramePr/>
          <p:nvPr/>
        </p:nvGraphicFramePr>
        <p:xfrm>
          <a:off x="4214463" y="701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{17A0C0B2-DBFB-49F9-8ED9-70E784E476CA}</a:tableStyleId>
              </a:tblPr>
              <a:tblGrid>
                <a:gridCol w="5617725"/>
                <a:gridCol w="5617725"/>
              </a:tblGrid>
              <a:tr h="4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Name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ID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4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Maruf Hossain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221902318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4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Moharof Hossen Parvez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221002116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10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0"/>
          <p:cNvSpPr txBox="1"/>
          <p:nvPr/>
        </p:nvSpPr>
        <p:spPr>
          <a:xfrm>
            <a:off x="609600" y="266700"/>
            <a:ext cx="1361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71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SCENARIOS:</a:t>
            </a:r>
            <a:endParaRPr b="1" sz="66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0" name="Google Shape;28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200" y="1282500"/>
            <a:ext cx="11923398" cy="80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1822339bb_0_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g321822339bb_0_13"/>
          <p:cNvSpPr txBox="1"/>
          <p:nvPr/>
        </p:nvSpPr>
        <p:spPr>
          <a:xfrm>
            <a:off x="609600" y="266700"/>
            <a:ext cx="1361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71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SCENARIOS:</a:t>
            </a:r>
            <a:endParaRPr b="1" sz="66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7" name="Google Shape;287;g321822339bb_0_13"/>
          <p:cNvPicPr preferRelativeResize="0"/>
          <p:nvPr/>
        </p:nvPicPr>
        <p:blipFill rotWithShape="1">
          <a:blip r:embed="rId3">
            <a:alphaModFix/>
          </a:blip>
          <a:srcRect b="15944" l="50578" r="0" t="10881"/>
          <a:stretch/>
        </p:blipFill>
        <p:spPr>
          <a:xfrm>
            <a:off x="8534400" y="2163100"/>
            <a:ext cx="6541951" cy="59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321822339bb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650" y="4353925"/>
            <a:ext cx="3685649" cy="335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1822339bb_0_20"/>
          <p:cNvSpPr txBox="1"/>
          <p:nvPr>
            <p:ph idx="12" type="sldNum"/>
          </p:nvPr>
        </p:nvSpPr>
        <p:spPr>
          <a:xfrm>
            <a:off x="6651492" y="4857181"/>
            <a:ext cx="201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g321822339bb_0_20"/>
          <p:cNvSpPr txBox="1"/>
          <p:nvPr/>
        </p:nvSpPr>
        <p:spPr>
          <a:xfrm>
            <a:off x="609600" y="266700"/>
            <a:ext cx="1361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71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SCENARIOS:</a:t>
            </a:r>
            <a:endParaRPr b="1" sz="66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5" name="Google Shape;295;g321822339bb_0_20"/>
          <p:cNvPicPr preferRelativeResize="0"/>
          <p:nvPr/>
        </p:nvPicPr>
        <p:blipFill rotWithShape="1">
          <a:blip r:embed="rId3">
            <a:alphaModFix/>
          </a:blip>
          <a:srcRect b="10530" l="0" r="0" t="0"/>
          <a:stretch/>
        </p:blipFill>
        <p:spPr>
          <a:xfrm>
            <a:off x="8205255" y="2011075"/>
            <a:ext cx="7409071" cy="33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321822339bb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900" y="3117053"/>
            <a:ext cx="3899927" cy="2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321822339bb_0_20"/>
          <p:cNvPicPr preferRelativeResize="0"/>
          <p:nvPr/>
        </p:nvPicPr>
        <p:blipFill rotWithShape="1">
          <a:blip r:embed="rId5">
            <a:alphaModFix/>
          </a:blip>
          <a:srcRect b="23112" l="0" r="0" t="24526"/>
          <a:stretch/>
        </p:blipFill>
        <p:spPr>
          <a:xfrm rot="10800000">
            <a:off x="5891052" y="5279562"/>
            <a:ext cx="5764489" cy="305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1822339b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3" name="Google Shape;303;g321822339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375" y="232063"/>
            <a:ext cx="11701026" cy="98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321822339bb_0_0"/>
          <p:cNvSpPr txBox="1"/>
          <p:nvPr/>
        </p:nvSpPr>
        <p:spPr>
          <a:xfrm>
            <a:off x="609600" y="266700"/>
            <a:ext cx="1361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71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INTERFACE:</a:t>
            </a:r>
            <a:endParaRPr b="1" sz="66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4"/>
          <p:cNvSpPr/>
          <p:nvPr/>
        </p:nvSpPr>
        <p:spPr>
          <a:xfrm rot="887923">
            <a:off x="-6937517" y="-8770214"/>
            <a:ext cx="13977230" cy="14342307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1" name="Google Shape;311;p14"/>
          <p:cNvSpPr/>
          <p:nvPr/>
        </p:nvSpPr>
        <p:spPr>
          <a:xfrm rot="-10580377">
            <a:off x="10646613" y="3123224"/>
            <a:ext cx="12102934" cy="12419055"/>
          </a:xfrm>
          <a:custGeom>
            <a:rect b="b" l="l" r="r" t="t"/>
            <a:pathLst>
              <a:path extrusionOk="0"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14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LIMITATIONS</a:t>
            </a:r>
            <a:endParaRPr b="1" sz="943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2606274" y="4225125"/>
            <a:ext cx="3145217" cy="3434885"/>
          </a:xfrm>
          <a:custGeom>
            <a:rect b="b" l="l" r="r" t="t"/>
            <a:pathLst>
              <a:path extrusionOk="0" h="941838" w="862412">
                <a:moveTo>
                  <a:pt x="0" y="0"/>
                </a:moveTo>
                <a:lnTo>
                  <a:pt x="862412" y="0"/>
                </a:lnTo>
                <a:lnTo>
                  <a:pt x="862412" y="941838"/>
                </a:lnTo>
                <a:lnTo>
                  <a:pt x="0" y="94183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</p:spPr>
      </p:sp>
      <p:sp>
        <p:nvSpPr>
          <p:cNvPr id="314" name="Google Shape;314;p14"/>
          <p:cNvSpPr txBox="1"/>
          <p:nvPr/>
        </p:nvSpPr>
        <p:spPr>
          <a:xfrm>
            <a:off x="2606274" y="4051437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050342" y="5366545"/>
            <a:ext cx="22572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3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High Initial Setup Costs</a:t>
            </a:r>
            <a:endParaRPr b="1" sz="2738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5928669" y="4225125"/>
            <a:ext cx="3145217" cy="3434885"/>
          </a:xfrm>
          <a:custGeom>
            <a:rect b="b" l="l" r="r" t="t"/>
            <a:pathLst>
              <a:path extrusionOk="0" h="941838" w="862412">
                <a:moveTo>
                  <a:pt x="0" y="0"/>
                </a:moveTo>
                <a:lnTo>
                  <a:pt x="862412" y="0"/>
                </a:lnTo>
                <a:lnTo>
                  <a:pt x="862412" y="941838"/>
                </a:lnTo>
                <a:lnTo>
                  <a:pt x="0" y="94183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</p:spPr>
      </p:sp>
      <p:sp>
        <p:nvSpPr>
          <p:cNvPr id="317" name="Google Shape;317;p14"/>
          <p:cNvSpPr txBox="1"/>
          <p:nvPr/>
        </p:nvSpPr>
        <p:spPr>
          <a:xfrm>
            <a:off x="5928669" y="4051437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6272177" y="5366545"/>
            <a:ext cx="22773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3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Network Latency</a:t>
            </a:r>
            <a:endParaRPr b="1" sz="2738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9260452" y="4225125"/>
            <a:ext cx="3145217" cy="3434885"/>
          </a:xfrm>
          <a:custGeom>
            <a:rect b="b" l="l" r="r" t="t"/>
            <a:pathLst>
              <a:path extrusionOk="0" h="941838" w="862412">
                <a:moveTo>
                  <a:pt x="0" y="0"/>
                </a:moveTo>
                <a:lnTo>
                  <a:pt x="862412" y="0"/>
                </a:lnTo>
                <a:lnTo>
                  <a:pt x="862412" y="941838"/>
                </a:lnTo>
                <a:lnTo>
                  <a:pt x="0" y="94183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</p:spPr>
      </p:sp>
      <p:sp>
        <p:nvSpPr>
          <p:cNvPr id="320" name="Google Shape;320;p14"/>
          <p:cNvSpPr txBox="1"/>
          <p:nvPr/>
        </p:nvSpPr>
        <p:spPr>
          <a:xfrm>
            <a:off x="9260452" y="4051437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9634916" y="5335268"/>
            <a:ext cx="23964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3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Power Dependency</a:t>
            </a:r>
            <a:endParaRPr b="1" sz="2738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2606274" y="7660010"/>
            <a:ext cx="3145217" cy="333081"/>
          </a:xfrm>
          <a:custGeom>
            <a:rect b="b" l="l" r="r" t="t"/>
            <a:pathLst>
              <a:path extrusionOk="0"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23" name="Google Shape;323;p14"/>
          <p:cNvSpPr/>
          <p:nvPr/>
        </p:nvSpPr>
        <p:spPr>
          <a:xfrm>
            <a:off x="5928669" y="7660010"/>
            <a:ext cx="3145217" cy="333081"/>
          </a:xfrm>
          <a:custGeom>
            <a:rect b="b" l="l" r="r" t="t"/>
            <a:pathLst>
              <a:path extrusionOk="0"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24" name="Google Shape;324;p14"/>
          <p:cNvSpPr/>
          <p:nvPr/>
        </p:nvSpPr>
        <p:spPr>
          <a:xfrm>
            <a:off x="9260452" y="7660010"/>
            <a:ext cx="3145217" cy="333081"/>
          </a:xfrm>
          <a:custGeom>
            <a:rect b="b" l="l" r="r" t="t"/>
            <a:pathLst>
              <a:path extrusionOk="0"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25" name="Google Shape;325;p14"/>
          <p:cNvSpPr/>
          <p:nvPr/>
        </p:nvSpPr>
        <p:spPr>
          <a:xfrm>
            <a:off x="12558069" y="4208480"/>
            <a:ext cx="3145217" cy="3434885"/>
          </a:xfrm>
          <a:custGeom>
            <a:rect b="b" l="l" r="r" t="t"/>
            <a:pathLst>
              <a:path extrusionOk="0" h="941838" w="862412">
                <a:moveTo>
                  <a:pt x="0" y="0"/>
                </a:moveTo>
                <a:lnTo>
                  <a:pt x="862412" y="0"/>
                </a:lnTo>
                <a:lnTo>
                  <a:pt x="862412" y="941838"/>
                </a:lnTo>
                <a:lnTo>
                  <a:pt x="0" y="941838"/>
                </a:lnTo>
                <a:close/>
              </a:path>
            </a:pathLst>
          </a:custGeom>
          <a:solidFill>
            <a:srgbClr val="100F0D"/>
          </a:solidFill>
          <a:ln>
            <a:noFill/>
          </a:ln>
        </p:spPr>
      </p:sp>
      <p:sp>
        <p:nvSpPr>
          <p:cNvPr id="326" name="Google Shape;326;p14"/>
          <p:cNvSpPr txBox="1"/>
          <p:nvPr/>
        </p:nvSpPr>
        <p:spPr>
          <a:xfrm>
            <a:off x="12558069" y="4034792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13143223" y="5363493"/>
            <a:ext cx="20091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Security Risks</a:t>
            </a:r>
            <a:endParaRPr b="1" sz="2738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12558069" y="7643365"/>
            <a:ext cx="3145217" cy="333081"/>
          </a:xfrm>
          <a:custGeom>
            <a:rect b="b" l="l" r="r" t="t"/>
            <a:pathLst>
              <a:path extrusionOk="0"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29" name="Google Shape;329;p14"/>
          <p:cNvSpPr txBox="1"/>
          <p:nvPr/>
        </p:nvSpPr>
        <p:spPr>
          <a:xfrm>
            <a:off x="15889852" y="4034792"/>
            <a:ext cx="2964282" cy="3137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8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 txBox="1"/>
          <p:nvPr>
            <p:ph idx="12" type="sldNum"/>
          </p:nvPr>
        </p:nvSpPr>
        <p:spPr>
          <a:xfrm>
            <a:off x="15961737" y="419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5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5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15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8" name="Google Shape;338;p15"/>
          <p:cNvSpPr txBox="1"/>
          <p:nvPr/>
        </p:nvSpPr>
        <p:spPr>
          <a:xfrm>
            <a:off x="2111098" y="647700"/>
            <a:ext cx="13639800" cy="1180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3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SCOPE OF FUTURE WORK</a:t>
            </a:r>
            <a:endParaRPr b="1" sz="76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Google Shape;339;p15"/>
          <p:cNvSpPr/>
          <p:nvPr/>
        </p:nvSpPr>
        <p:spPr>
          <a:xfrm>
            <a:off x="2453288" y="2798339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40" name="Google Shape;340;p15"/>
          <p:cNvSpPr txBox="1"/>
          <p:nvPr/>
        </p:nvSpPr>
        <p:spPr>
          <a:xfrm>
            <a:off x="2607279" y="2410218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Reduction</a:t>
            </a: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3798320" y="275481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7193997" y="2830649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43" name="Google Shape;343;p15"/>
          <p:cNvSpPr txBox="1"/>
          <p:nvPr/>
        </p:nvSpPr>
        <p:spPr>
          <a:xfrm>
            <a:off x="7387946" y="2678615"/>
            <a:ext cx="3086099" cy="330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Optimization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8539029" y="278712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11613597" y="2754449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46" name="Google Shape;346;p15"/>
          <p:cNvSpPr txBox="1"/>
          <p:nvPr/>
        </p:nvSpPr>
        <p:spPr>
          <a:xfrm>
            <a:off x="11767597" y="2754449"/>
            <a:ext cx="3086099" cy="330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Security Algorithm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12958629" y="271092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4679397" y="5345249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49" name="Google Shape;349;p15"/>
          <p:cNvSpPr txBox="1"/>
          <p:nvPr/>
        </p:nvSpPr>
        <p:spPr>
          <a:xfrm>
            <a:off x="4833400" y="5117015"/>
            <a:ext cx="3086099" cy="330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and AI-based Control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6024429" y="530172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5"/>
          <p:cNvSpPr/>
          <p:nvPr/>
        </p:nvSpPr>
        <p:spPr>
          <a:xfrm>
            <a:off x="9251397" y="5345249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52" name="Google Shape;352;p15"/>
          <p:cNvSpPr txBox="1"/>
          <p:nvPr/>
        </p:nvSpPr>
        <p:spPr>
          <a:xfrm>
            <a:off x="9105900" y="5194173"/>
            <a:ext cx="3843869" cy="3303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>
            <a:off x="10596429" y="530172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/>
          <p:nvPr/>
        </p:nvSpPr>
        <p:spPr>
          <a:xfrm>
            <a:off x="7038147" y="7675139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355" name="Google Shape;355;p15"/>
          <p:cNvSpPr txBox="1"/>
          <p:nvPr/>
        </p:nvSpPr>
        <p:spPr>
          <a:xfrm>
            <a:off x="7235550" y="7755325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738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Network Latency</a:t>
            </a:r>
            <a:endParaRPr b="1" sz="2738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8383179" y="7631615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2453288" y="3445822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58" name="Google Shape;358;p15"/>
          <p:cNvSpPr/>
          <p:nvPr/>
        </p:nvSpPr>
        <p:spPr>
          <a:xfrm>
            <a:off x="7193996" y="3462701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59" name="Google Shape;359;p15"/>
          <p:cNvSpPr/>
          <p:nvPr/>
        </p:nvSpPr>
        <p:spPr>
          <a:xfrm>
            <a:off x="11573646" y="3402168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60" name="Google Shape;360;p15"/>
          <p:cNvSpPr/>
          <p:nvPr/>
        </p:nvSpPr>
        <p:spPr>
          <a:xfrm>
            <a:off x="4717875" y="5981700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61" name="Google Shape;361;p15"/>
          <p:cNvSpPr/>
          <p:nvPr/>
        </p:nvSpPr>
        <p:spPr>
          <a:xfrm>
            <a:off x="9251397" y="5981700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62" name="Google Shape;362;p15"/>
          <p:cNvSpPr/>
          <p:nvPr/>
        </p:nvSpPr>
        <p:spPr>
          <a:xfrm>
            <a:off x="7041597" y="8322858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363" name="Google Shape;363;p15"/>
          <p:cNvSpPr txBox="1"/>
          <p:nvPr>
            <p:ph idx="12" type="sldNum"/>
          </p:nvPr>
        </p:nvSpPr>
        <p:spPr>
          <a:xfrm>
            <a:off x="16002000" y="4651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6"/>
          <p:cNvGrpSpPr/>
          <p:nvPr/>
        </p:nvGrpSpPr>
        <p:grpSpPr>
          <a:xfrm>
            <a:off x="-2759643" y="-3368517"/>
            <a:ext cx="4937757" cy="4959890"/>
            <a:chOff x="1813" y="0"/>
            <a:chExt cx="809173" cy="812800"/>
          </a:xfrm>
        </p:grpSpPr>
        <p:sp>
          <p:nvSpPr>
            <p:cNvPr id="369" name="Google Shape;369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9173419" y="1278539"/>
            <a:ext cx="13130100" cy="13188954"/>
            <a:chOff x="1813" y="0"/>
            <a:chExt cx="809173" cy="812800"/>
          </a:xfrm>
        </p:grpSpPr>
        <p:sp>
          <p:nvSpPr>
            <p:cNvPr id="372" name="Google Shape;372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6"/>
          <p:cNvSpPr/>
          <p:nvPr/>
        </p:nvSpPr>
        <p:spPr>
          <a:xfrm>
            <a:off x="-6639105" y="-5979128"/>
            <a:ext cx="12110389" cy="12426705"/>
          </a:xfrm>
          <a:custGeom>
            <a:rect b="b" l="l" r="r" t="t"/>
            <a:pathLst>
              <a:path extrusionOk="0"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5" name="Google Shape;375;p16"/>
          <p:cNvSpPr/>
          <p:nvPr/>
        </p:nvSpPr>
        <p:spPr>
          <a:xfrm rot="-3986589">
            <a:off x="5084777" y="6259532"/>
            <a:ext cx="9894000" cy="10152425"/>
          </a:xfrm>
          <a:custGeom>
            <a:rect b="b" l="l" r="r" t="t"/>
            <a:pathLst>
              <a:path extrusionOk="0"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6" name="Google Shape;376;p16"/>
          <p:cNvSpPr txBox="1"/>
          <p:nvPr/>
        </p:nvSpPr>
        <p:spPr>
          <a:xfrm>
            <a:off x="2764971" y="4305300"/>
            <a:ext cx="7942168" cy="1333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224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b="1" sz="8224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Gesture,Black-and-white,Logo,Illustration,Clip art,Icon,Symbol,Silhouette  #114300 - Free Icon Library" id="377" name="Google Shape;3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0464" y="4152900"/>
            <a:ext cx="5410200" cy="5410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6"/>
          <p:cNvSpPr txBox="1"/>
          <p:nvPr>
            <p:ph idx="12" type="sldNum"/>
          </p:nvPr>
        </p:nvSpPr>
        <p:spPr>
          <a:xfrm>
            <a:off x="15808081" y="495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7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17"/>
          <p:cNvSpPr/>
          <p:nvPr/>
        </p:nvSpPr>
        <p:spPr>
          <a:xfrm rot="-10580377">
            <a:off x="12227222" y="-2716773"/>
            <a:ext cx="9609341" cy="13346136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5" name="Google Shape;385;p17"/>
          <p:cNvSpPr/>
          <p:nvPr/>
        </p:nvSpPr>
        <p:spPr>
          <a:xfrm flipH="1">
            <a:off x="-4254153" y="7476061"/>
            <a:ext cx="11881594" cy="3564478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6" name="Google Shape;386;p17"/>
          <p:cNvGrpSpPr/>
          <p:nvPr/>
        </p:nvGrpSpPr>
        <p:grpSpPr>
          <a:xfrm>
            <a:off x="9836480" y="8161785"/>
            <a:ext cx="5408647" cy="922427"/>
            <a:chOff x="16351" y="0"/>
            <a:chExt cx="13238727" cy="2257821"/>
          </a:xfrm>
        </p:grpSpPr>
        <p:sp>
          <p:nvSpPr>
            <p:cNvPr id="387" name="Google Shape;387;p17"/>
            <p:cNvSpPr/>
            <p:nvPr/>
          </p:nvSpPr>
          <p:spPr>
            <a:xfrm>
              <a:off x="16351" y="0"/>
              <a:ext cx="10571728" cy="2257821"/>
            </a:xfrm>
            <a:custGeom>
              <a:rect b="b" l="l" r="r" t="t"/>
              <a:pathLst>
                <a:path extrusionOk="0" h="2257821" w="10571728">
                  <a:moveTo>
                    <a:pt x="618649" y="0"/>
                  </a:moveTo>
                  <a:cubicBezTo>
                    <a:pt x="501749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9" y="493889"/>
                    <a:pt x="618649" y="493889"/>
                  </a:cubicBezTo>
                  <a:cubicBezTo>
                    <a:pt x="735549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49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2" y="958709"/>
                    <a:pt x="386027" y="966258"/>
                  </a:cubicBezTo>
                  <a:lnTo>
                    <a:pt x="232005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0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8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6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3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300" y="2257786"/>
                    <a:pt x="751423" y="2207921"/>
                    <a:pt x="740075" y="2139879"/>
                  </a:cubicBezTo>
                  <a:lnTo>
                    <a:pt x="625705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3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5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1952149" y="0"/>
                  </a:moveTo>
                  <a:cubicBezTo>
                    <a:pt x="1835249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0482" y="399122"/>
                    <a:pt x="1835249" y="493889"/>
                    <a:pt x="1952149" y="493889"/>
                  </a:cubicBezTo>
                  <a:cubicBezTo>
                    <a:pt x="2069049" y="493889"/>
                    <a:pt x="2163816" y="399122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49" y="0"/>
                    <a:pt x="1952149" y="0"/>
                  </a:cubicBezTo>
                  <a:moveTo>
                    <a:pt x="1732933" y="969998"/>
                  </a:moveTo>
                  <a:cubicBezTo>
                    <a:pt x="1734132" y="961884"/>
                    <a:pt x="1722702" y="958709"/>
                    <a:pt x="1719527" y="966258"/>
                  </a:cubicBezTo>
                  <a:lnTo>
                    <a:pt x="1565505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0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5" y="564437"/>
                    <a:pt x="1860991" y="564444"/>
                  </a:cubicBezTo>
                  <a:lnTo>
                    <a:pt x="2043307" y="564444"/>
                  </a:lnTo>
                  <a:cubicBezTo>
                    <a:pt x="2158703" y="564437"/>
                    <a:pt x="2262480" y="634683"/>
                    <a:pt x="2305350" y="741821"/>
                  </a:cubicBezTo>
                  <a:lnTo>
                    <a:pt x="2375482" y="917222"/>
                  </a:lnTo>
                  <a:lnTo>
                    <a:pt x="2566053" y="1361934"/>
                  </a:lnTo>
                  <a:cubicBezTo>
                    <a:pt x="2570728" y="1372839"/>
                    <a:pt x="2569608" y="1385363"/>
                    <a:pt x="2563072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4" y="1325598"/>
                  </a:cubicBezTo>
                  <a:lnTo>
                    <a:pt x="2184841" y="966258"/>
                  </a:lnTo>
                  <a:cubicBezTo>
                    <a:pt x="2181596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3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800" y="2257786"/>
                    <a:pt x="2084923" y="2207921"/>
                    <a:pt x="2073575" y="2139879"/>
                  </a:cubicBezTo>
                  <a:lnTo>
                    <a:pt x="1959205" y="1452880"/>
                  </a:lnTo>
                  <a:cubicBezTo>
                    <a:pt x="1957864" y="1444978"/>
                    <a:pt x="1946575" y="1444978"/>
                    <a:pt x="1945234" y="1452880"/>
                  </a:cubicBezTo>
                  <a:lnTo>
                    <a:pt x="1830793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5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  <a:moveTo>
                    <a:pt x="3285649" y="0"/>
                  </a:moveTo>
                  <a:cubicBezTo>
                    <a:pt x="3168749" y="0"/>
                    <a:pt x="3073982" y="94766"/>
                    <a:pt x="3073982" y="211667"/>
                  </a:cubicBezTo>
                  <a:lnTo>
                    <a:pt x="3073982" y="282222"/>
                  </a:lnTo>
                  <a:cubicBezTo>
                    <a:pt x="3073982" y="399122"/>
                    <a:pt x="3168749" y="493889"/>
                    <a:pt x="3285649" y="493889"/>
                  </a:cubicBezTo>
                  <a:cubicBezTo>
                    <a:pt x="3402549" y="493889"/>
                    <a:pt x="3497316" y="399122"/>
                    <a:pt x="3497316" y="282222"/>
                  </a:cubicBezTo>
                  <a:lnTo>
                    <a:pt x="3497316" y="211667"/>
                  </a:lnTo>
                  <a:cubicBezTo>
                    <a:pt x="3497316" y="94766"/>
                    <a:pt x="3402549" y="0"/>
                    <a:pt x="3285649" y="0"/>
                  </a:cubicBezTo>
                  <a:moveTo>
                    <a:pt x="3066433" y="969998"/>
                  </a:moveTo>
                  <a:cubicBezTo>
                    <a:pt x="3067632" y="961884"/>
                    <a:pt x="3056202" y="958709"/>
                    <a:pt x="3053027" y="966258"/>
                  </a:cubicBezTo>
                  <a:lnTo>
                    <a:pt x="2899005" y="1325598"/>
                  </a:lnTo>
                  <a:cubicBezTo>
                    <a:pt x="2876748" y="1377518"/>
                    <a:pt x="2825672" y="1411161"/>
                    <a:pt x="2769182" y="1411111"/>
                  </a:cubicBezTo>
                  <a:lnTo>
                    <a:pt x="2704130" y="1411111"/>
                  </a:lnTo>
                  <a:cubicBezTo>
                    <a:pt x="2692266" y="1411122"/>
                    <a:pt x="2681190" y="1405168"/>
                    <a:pt x="2674655" y="1395265"/>
                  </a:cubicBezTo>
                  <a:cubicBezTo>
                    <a:pt x="2668120" y="1385363"/>
                    <a:pt x="2667000" y="1372839"/>
                    <a:pt x="2671675" y="1361934"/>
                  </a:cubicBezTo>
                  <a:lnTo>
                    <a:pt x="2862316" y="917222"/>
                  </a:lnTo>
                  <a:lnTo>
                    <a:pt x="2932448" y="741821"/>
                  </a:lnTo>
                  <a:cubicBezTo>
                    <a:pt x="2975318" y="634683"/>
                    <a:pt x="3079095" y="564437"/>
                    <a:pt x="3194491" y="564444"/>
                  </a:cubicBezTo>
                  <a:lnTo>
                    <a:pt x="3376807" y="564444"/>
                  </a:lnTo>
                  <a:cubicBezTo>
                    <a:pt x="3492203" y="564437"/>
                    <a:pt x="3595980" y="634683"/>
                    <a:pt x="3638850" y="741821"/>
                  </a:cubicBezTo>
                  <a:lnTo>
                    <a:pt x="3708982" y="917222"/>
                  </a:lnTo>
                  <a:lnTo>
                    <a:pt x="3899553" y="1361934"/>
                  </a:lnTo>
                  <a:cubicBezTo>
                    <a:pt x="3904228" y="1372839"/>
                    <a:pt x="3903107" y="1385363"/>
                    <a:pt x="3896572" y="1395265"/>
                  </a:cubicBezTo>
                  <a:cubicBezTo>
                    <a:pt x="3890037" y="1405168"/>
                    <a:pt x="3878962" y="1411122"/>
                    <a:pt x="3867097" y="1411111"/>
                  </a:cubicBezTo>
                  <a:lnTo>
                    <a:pt x="3802045" y="1411111"/>
                  </a:lnTo>
                  <a:cubicBezTo>
                    <a:pt x="3745607" y="1411105"/>
                    <a:pt x="3694601" y="1377471"/>
                    <a:pt x="3672364" y="1325598"/>
                  </a:cubicBezTo>
                  <a:lnTo>
                    <a:pt x="3518341" y="966258"/>
                  </a:lnTo>
                  <a:cubicBezTo>
                    <a:pt x="3515096" y="958709"/>
                    <a:pt x="3503736" y="961884"/>
                    <a:pt x="3504865" y="969998"/>
                  </a:cubicBezTo>
                  <a:lnTo>
                    <a:pt x="3567871" y="1411111"/>
                  </a:lnTo>
                  <a:lnTo>
                    <a:pt x="3635252" y="2219607"/>
                  </a:lnTo>
                  <a:cubicBezTo>
                    <a:pt x="3636060" y="2229429"/>
                    <a:pt x="3632723" y="2239141"/>
                    <a:pt x="3626048" y="2246392"/>
                  </a:cubicBezTo>
                  <a:cubicBezTo>
                    <a:pt x="3619374" y="2253643"/>
                    <a:pt x="3609970" y="2257771"/>
                    <a:pt x="3600115" y="2257778"/>
                  </a:cubicBezTo>
                  <a:lnTo>
                    <a:pt x="3546281" y="2257778"/>
                  </a:lnTo>
                  <a:cubicBezTo>
                    <a:pt x="3477299" y="2257786"/>
                    <a:pt x="3418423" y="2207921"/>
                    <a:pt x="3407075" y="2139879"/>
                  </a:cubicBezTo>
                  <a:lnTo>
                    <a:pt x="3292704" y="1452880"/>
                  </a:lnTo>
                  <a:cubicBezTo>
                    <a:pt x="3291364" y="1444978"/>
                    <a:pt x="3280075" y="1444978"/>
                    <a:pt x="3278735" y="1452880"/>
                  </a:cubicBezTo>
                  <a:lnTo>
                    <a:pt x="3164293" y="2139879"/>
                  </a:lnTo>
                  <a:cubicBezTo>
                    <a:pt x="3152942" y="2207948"/>
                    <a:pt x="3094025" y="2257821"/>
                    <a:pt x="3025017" y="2257778"/>
                  </a:cubicBezTo>
                  <a:lnTo>
                    <a:pt x="2971183" y="2257778"/>
                  </a:lnTo>
                  <a:cubicBezTo>
                    <a:pt x="2961328" y="2257771"/>
                    <a:pt x="2951924" y="2253643"/>
                    <a:pt x="2945250" y="2246392"/>
                  </a:cubicBezTo>
                  <a:cubicBezTo>
                    <a:pt x="2938575" y="2239141"/>
                    <a:pt x="2935238" y="2229429"/>
                    <a:pt x="2936046" y="2219607"/>
                  </a:cubicBezTo>
                  <a:lnTo>
                    <a:pt x="3003427" y="1411111"/>
                  </a:lnTo>
                  <a:lnTo>
                    <a:pt x="3066433" y="969998"/>
                  </a:lnTo>
                  <a:moveTo>
                    <a:pt x="4619149" y="0"/>
                  </a:moveTo>
                  <a:cubicBezTo>
                    <a:pt x="4502249" y="0"/>
                    <a:pt x="4407482" y="94766"/>
                    <a:pt x="4407482" y="211667"/>
                  </a:cubicBezTo>
                  <a:lnTo>
                    <a:pt x="4407482" y="282222"/>
                  </a:lnTo>
                  <a:cubicBezTo>
                    <a:pt x="4407482" y="399122"/>
                    <a:pt x="4502249" y="493889"/>
                    <a:pt x="4619149" y="493889"/>
                  </a:cubicBezTo>
                  <a:cubicBezTo>
                    <a:pt x="4736049" y="493889"/>
                    <a:pt x="4830816" y="399122"/>
                    <a:pt x="4830816" y="282222"/>
                  </a:cubicBezTo>
                  <a:lnTo>
                    <a:pt x="4830816" y="211667"/>
                  </a:lnTo>
                  <a:cubicBezTo>
                    <a:pt x="4830816" y="94766"/>
                    <a:pt x="4736049" y="0"/>
                    <a:pt x="4619149" y="0"/>
                  </a:cubicBezTo>
                  <a:moveTo>
                    <a:pt x="4399933" y="969998"/>
                  </a:moveTo>
                  <a:cubicBezTo>
                    <a:pt x="4401132" y="961884"/>
                    <a:pt x="4389702" y="958709"/>
                    <a:pt x="4386527" y="966258"/>
                  </a:cubicBezTo>
                  <a:lnTo>
                    <a:pt x="4232504" y="1325598"/>
                  </a:lnTo>
                  <a:cubicBezTo>
                    <a:pt x="4210248" y="1377518"/>
                    <a:pt x="4159172" y="1411161"/>
                    <a:pt x="4102682" y="1411111"/>
                  </a:cubicBezTo>
                  <a:lnTo>
                    <a:pt x="4037630" y="1411111"/>
                  </a:lnTo>
                  <a:cubicBezTo>
                    <a:pt x="4025765" y="1411122"/>
                    <a:pt x="4014691" y="1405168"/>
                    <a:pt x="4008155" y="1395265"/>
                  </a:cubicBezTo>
                  <a:cubicBezTo>
                    <a:pt x="4001620" y="1385363"/>
                    <a:pt x="4000500" y="1372839"/>
                    <a:pt x="4005174" y="1361934"/>
                  </a:cubicBezTo>
                  <a:lnTo>
                    <a:pt x="4195816" y="917222"/>
                  </a:lnTo>
                  <a:lnTo>
                    <a:pt x="4265948" y="741821"/>
                  </a:lnTo>
                  <a:cubicBezTo>
                    <a:pt x="4308818" y="634683"/>
                    <a:pt x="4412595" y="564437"/>
                    <a:pt x="4527991" y="564444"/>
                  </a:cubicBezTo>
                  <a:lnTo>
                    <a:pt x="4710307" y="564444"/>
                  </a:lnTo>
                  <a:cubicBezTo>
                    <a:pt x="4825703" y="564437"/>
                    <a:pt x="4929480" y="634683"/>
                    <a:pt x="4972350" y="741821"/>
                  </a:cubicBezTo>
                  <a:lnTo>
                    <a:pt x="5042482" y="917222"/>
                  </a:lnTo>
                  <a:lnTo>
                    <a:pt x="5233053" y="1361934"/>
                  </a:lnTo>
                  <a:cubicBezTo>
                    <a:pt x="5237728" y="1372839"/>
                    <a:pt x="5236607" y="1385363"/>
                    <a:pt x="5230072" y="1395265"/>
                  </a:cubicBezTo>
                  <a:cubicBezTo>
                    <a:pt x="5223537" y="1405168"/>
                    <a:pt x="5212462" y="1411122"/>
                    <a:pt x="5200597" y="1411111"/>
                  </a:cubicBezTo>
                  <a:lnTo>
                    <a:pt x="5135545" y="1411111"/>
                  </a:lnTo>
                  <a:cubicBezTo>
                    <a:pt x="5079107" y="1411105"/>
                    <a:pt x="5028101" y="1377471"/>
                    <a:pt x="5005864" y="1325598"/>
                  </a:cubicBezTo>
                  <a:lnTo>
                    <a:pt x="4851841" y="966258"/>
                  </a:lnTo>
                  <a:cubicBezTo>
                    <a:pt x="4848596" y="958709"/>
                    <a:pt x="4837236" y="961884"/>
                    <a:pt x="4838365" y="969998"/>
                  </a:cubicBezTo>
                  <a:lnTo>
                    <a:pt x="4901371" y="1411111"/>
                  </a:lnTo>
                  <a:lnTo>
                    <a:pt x="4968752" y="2219607"/>
                  </a:lnTo>
                  <a:cubicBezTo>
                    <a:pt x="4969560" y="2229429"/>
                    <a:pt x="4966223" y="2239141"/>
                    <a:pt x="4959548" y="2246392"/>
                  </a:cubicBezTo>
                  <a:cubicBezTo>
                    <a:pt x="4952874" y="2253643"/>
                    <a:pt x="4943470" y="2257771"/>
                    <a:pt x="4933615" y="2257778"/>
                  </a:cubicBezTo>
                  <a:lnTo>
                    <a:pt x="4879781" y="2257778"/>
                  </a:lnTo>
                  <a:cubicBezTo>
                    <a:pt x="4810799" y="2257786"/>
                    <a:pt x="4751923" y="2207921"/>
                    <a:pt x="4740575" y="2139879"/>
                  </a:cubicBezTo>
                  <a:lnTo>
                    <a:pt x="4626204" y="1452880"/>
                  </a:lnTo>
                  <a:cubicBezTo>
                    <a:pt x="4624864" y="1444978"/>
                    <a:pt x="4613575" y="1444978"/>
                    <a:pt x="4612235" y="1452880"/>
                  </a:cubicBezTo>
                  <a:lnTo>
                    <a:pt x="4497794" y="2139879"/>
                  </a:lnTo>
                  <a:cubicBezTo>
                    <a:pt x="4486442" y="2207948"/>
                    <a:pt x="4427525" y="2257821"/>
                    <a:pt x="4358517" y="2257778"/>
                  </a:cubicBezTo>
                  <a:lnTo>
                    <a:pt x="4304683" y="2257778"/>
                  </a:lnTo>
                  <a:cubicBezTo>
                    <a:pt x="4294828" y="2257771"/>
                    <a:pt x="4285424" y="2253643"/>
                    <a:pt x="4278750" y="2246392"/>
                  </a:cubicBezTo>
                  <a:cubicBezTo>
                    <a:pt x="4272075" y="2239141"/>
                    <a:pt x="4268738" y="2229429"/>
                    <a:pt x="4269546" y="2219607"/>
                  </a:cubicBezTo>
                  <a:lnTo>
                    <a:pt x="4336927" y="1411111"/>
                  </a:lnTo>
                  <a:lnTo>
                    <a:pt x="4399933" y="969998"/>
                  </a:lnTo>
                  <a:moveTo>
                    <a:pt x="5952649" y="0"/>
                  </a:moveTo>
                  <a:cubicBezTo>
                    <a:pt x="5835749" y="0"/>
                    <a:pt x="5740982" y="94766"/>
                    <a:pt x="5740982" y="211667"/>
                  </a:cubicBezTo>
                  <a:lnTo>
                    <a:pt x="5740982" y="282222"/>
                  </a:lnTo>
                  <a:cubicBezTo>
                    <a:pt x="5740982" y="399122"/>
                    <a:pt x="5835749" y="493889"/>
                    <a:pt x="5952649" y="493889"/>
                  </a:cubicBezTo>
                  <a:cubicBezTo>
                    <a:pt x="6069549" y="493889"/>
                    <a:pt x="6164316" y="399122"/>
                    <a:pt x="6164316" y="282222"/>
                  </a:cubicBezTo>
                  <a:lnTo>
                    <a:pt x="6164316" y="211667"/>
                  </a:lnTo>
                  <a:cubicBezTo>
                    <a:pt x="6164316" y="94766"/>
                    <a:pt x="6069549" y="0"/>
                    <a:pt x="5952649" y="0"/>
                  </a:cubicBezTo>
                  <a:moveTo>
                    <a:pt x="5733433" y="969998"/>
                  </a:moveTo>
                  <a:cubicBezTo>
                    <a:pt x="5734632" y="961884"/>
                    <a:pt x="5723202" y="958709"/>
                    <a:pt x="5720027" y="966258"/>
                  </a:cubicBezTo>
                  <a:lnTo>
                    <a:pt x="5566004" y="1325598"/>
                  </a:lnTo>
                  <a:cubicBezTo>
                    <a:pt x="5543748" y="1377518"/>
                    <a:pt x="5492672" y="1411161"/>
                    <a:pt x="5436182" y="1411111"/>
                  </a:cubicBezTo>
                  <a:lnTo>
                    <a:pt x="5371130" y="1411111"/>
                  </a:lnTo>
                  <a:cubicBezTo>
                    <a:pt x="5359265" y="1411122"/>
                    <a:pt x="5348191" y="1405168"/>
                    <a:pt x="5341655" y="1395265"/>
                  </a:cubicBezTo>
                  <a:cubicBezTo>
                    <a:pt x="5335120" y="1385363"/>
                    <a:pt x="5334000" y="1372839"/>
                    <a:pt x="5338674" y="1361934"/>
                  </a:cubicBezTo>
                  <a:lnTo>
                    <a:pt x="5529316" y="917222"/>
                  </a:lnTo>
                  <a:lnTo>
                    <a:pt x="5599448" y="741821"/>
                  </a:lnTo>
                  <a:cubicBezTo>
                    <a:pt x="5642318" y="634683"/>
                    <a:pt x="5746095" y="564437"/>
                    <a:pt x="5861491" y="564444"/>
                  </a:cubicBezTo>
                  <a:lnTo>
                    <a:pt x="6043807" y="564444"/>
                  </a:lnTo>
                  <a:cubicBezTo>
                    <a:pt x="6159203" y="564437"/>
                    <a:pt x="6262980" y="634683"/>
                    <a:pt x="6305850" y="741821"/>
                  </a:cubicBezTo>
                  <a:lnTo>
                    <a:pt x="6375982" y="917222"/>
                  </a:lnTo>
                  <a:lnTo>
                    <a:pt x="6566553" y="1361934"/>
                  </a:lnTo>
                  <a:cubicBezTo>
                    <a:pt x="6571228" y="1372839"/>
                    <a:pt x="6570107" y="1385363"/>
                    <a:pt x="6563572" y="1395265"/>
                  </a:cubicBezTo>
                  <a:cubicBezTo>
                    <a:pt x="6557037" y="1405168"/>
                    <a:pt x="6545962" y="1411122"/>
                    <a:pt x="6534097" y="1411111"/>
                  </a:cubicBezTo>
                  <a:lnTo>
                    <a:pt x="6469045" y="1411111"/>
                  </a:lnTo>
                  <a:cubicBezTo>
                    <a:pt x="6412607" y="1411105"/>
                    <a:pt x="6361601" y="1377471"/>
                    <a:pt x="6339364" y="1325598"/>
                  </a:cubicBezTo>
                  <a:lnTo>
                    <a:pt x="6185341" y="966258"/>
                  </a:lnTo>
                  <a:cubicBezTo>
                    <a:pt x="6182096" y="958709"/>
                    <a:pt x="6170736" y="961884"/>
                    <a:pt x="6171865" y="969998"/>
                  </a:cubicBezTo>
                  <a:lnTo>
                    <a:pt x="6234871" y="1411111"/>
                  </a:lnTo>
                  <a:lnTo>
                    <a:pt x="6302252" y="2219607"/>
                  </a:lnTo>
                  <a:cubicBezTo>
                    <a:pt x="6303060" y="2229429"/>
                    <a:pt x="6299723" y="2239141"/>
                    <a:pt x="6293048" y="2246392"/>
                  </a:cubicBezTo>
                  <a:cubicBezTo>
                    <a:pt x="6286374" y="2253643"/>
                    <a:pt x="6276970" y="2257771"/>
                    <a:pt x="6267115" y="2257778"/>
                  </a:cubicBezTo>
                  <a:lnTo>
                    <a:pt x="6213281" y="2257778"/>
                  </a:lnTo>
                  <a:cubicBezTo>
                    <a:pt x="6144299" y="2257786"/>
                    <a:pt x="6085423" y="2207921"/>
                    <a:pt x="6074075" y="2139879"/>
                  </a:cubicBezTo>
                  <a:lnTo>
                    <a:pt x="5959704" y="1452880"/>
                  </a:lnTo>
                  <a:cubicBezTo>
                    <a:pt x="5958364" y="1444978"/>
                    <a:pt x="5947075" y="1444978"/>
                    <a:pt x="5945735" y="1452880"/>
                  </a:cubicBezTo>
                  <a:lnTo>
                    <a:pt x="5831294" y="2139879"/>
                  </a:lnTo>
                  <a:cubicBezTo>
                    <a:pt x="5819942" y="2207948"/>
                    <a:pt x="5761025" y="2257821"/>
                    <a:pt x="5692017" y="2257778"/>
                  </a:cubicBezTo>
                  <a:lnTo>
                    <a:pt x="5638183" y="2257778"/>
                  </a:lnTo>
                  <a:cubicBezTo>
                    <a:pt x="5628328" y="2257771"/>
                    <a:pt x="5618924" y="2253643"/>
                    <a:pt x="5612250" y="2246392"/>
                  </a:cubicBezTo>
                  <a:cubicBezTo>
                    <a:pt x="5605575" y="2239141"/>
                    <a:pt x="5602238" y="2229429"/>
                    <a:pt x="5603046" y="2219607"/>
                  </a:cubicBezTo>
                  <a:lnTo>
                    <a:pt x="5670427" y="1411111"/>
                  </a:lnTo>
                  <a:lnTo>
                    <a:pt x="5733433" y="969998"/>
                  </a:lnTo>
                  <a:moveTo>
                    <a:pt x="7286149" y="0"/>
                  </a:moveTo>
                  <a:cubicBezTo>
                    <a:pt x="7169248" y="0"/>
                    <a:pt x="7074482" y="94766"/>
                    <a:pt x="7074482" y="211667"/>
                  </a:cubicBezTo>
                  <a:lnTo>
                    <a:pt x="7074482" y="282222"/>
                  </a:lnTo>
                  <a:cubicBezTo>
                    <a:pt x="7074482" y="399122"/>
                    <a:pt x="7169248" y="493889"/>
                    <a:pt x="7286149" y="493889"/>
                  </a:cubicBezTo>
                  <a:cubicBezTo>
                    <a:pt x="7403050" y="493889"/>
                    <a:pt x="7497816" y="399122"/>
                    <a:pt x="7497816" y="282222"/>
                  </a:cubicBezTo>
                  <a:lnTo>
                    <a:pt x="7497816" y="211667"/>
                  </a:lnTo>
                  <a:cubicBezTo>
                    <a:pt x="7497816" y="94766"/>
                    <a:pt x="7403050" y="0"/>
                    <a:pt x="7286149" y="0"/>
                  </a:cubicBezTo>
                  <a:moveTo>
                    <a:pt x="7066933" y="969998"/>
                  </a:moveTo>
                  <a:cubicBezTo>
                    <a:pt x="7068132" y="961884"/>
                    <a:pt x="7056703" y="958709"/>
                    <a:pt x="7053528" y="966258"/>
                  </a:cubicBezTo>
                  <a:lnTo>
                    <a:pt x="6899504" y="1325598"/>
                  </a:lnTo>
                  <a:cubicBezTo>
                    <a:pt x="6877248" y="1377518"/>
                    <a:pt x="6826172" y="1411161"/>
                    <a:pt x="6769682" y="1411111"/>
                  </a:cubicBezTo>
                  <a:lnTo>
                    <a:pt x="6704630" y="1411111"/>
                  </a:lnTo>
                  <a:cubicBezTo>
                    <a:pt x="6692766" y="1411122"/>
                    <a:pt x="6681691" y="1405168"/>
                    <a:pt x="6675155" y="1395265"/>
                  </a:cubicBezTo>
                  <a:cubicBezTo>
                    <a:pt x="6668620" y="1385363"/>
                    <a:pt x="6667500" y="1372839"/>
                    <a:pt x="6672175" y="1361934"/>
                  </a:cubicBezTo>
                  <a:lnTo>
                    <a:pt x="6862816" y="917222"/>
                  </a:lnTo>
                  <a:lnTo>
                    <a:pt x="6932948" y="741821"/>
                  </a:lnTo>
                  <a:cubicBezTo>
                    <a:pt x="6975818" y="634683"/>
                    <a:pt x="7079594" y="564437"/>
                    <a:pt x="7194991" y="564444"/>
                  </a:cubicBezTo>
                  <a:lnTo>
                    <a:pt x="7377307" y="564444"/>
                  </a:lnTo>
                  <a:cubicBezTo>
                    <a:pt x="7492704" y="564437"/>
                    <a:pt x="7596480" y="634683"/>
                    <a:pt x="7639350" y="741821"/>
                  </a:cubicBezTo>
                  <a:lnTo>
                    <a:pt x="7709482" y="917222"/>
                  </a:lnTo>
                  <a:lnTo>
                    <a:pt x="7900053" y="1361934"/>
                  </a:lnTo>
                  <a:cubicBezTo>
                    <a:pt x="7904728" y="1372839"/>
                    <a:pt x="7903607" y="1385363"/>
                    <a:pt x="7897072" y="1395265"/>
                  </a:cubicBezTo>
                  <a:cubicBezTo>
                    <a:pt x="7890537" y="1405168"/>
                    <a:pt x="7879462" y="1411122"/>
                    <a:pt x="7867597" y="1411111"/>
                  </a:cubicBezTo>
                  <a:lnTo>
                    <a:pt x="7802545" y="1411111"/>
                  </a:lnTo>
                  <a:cubicBezTo>
                    <a:pt x="7746107" y="1411105"/>
                    <a:pt x="7695101" y="1377471"/>
                    <a:pt x="7672864" y="1325598"/>
                  </a:cubicBezTo>
                  <a:lnTo>
                    <a:pt x="7518841" y="966258"/>
                  </a:lnTo>
                  <a:cubicBezTo>
                    <a:pt x="7515595" y="958709"/>
                    <a:pt x="7504236" y="961884"/>
                    <a:pt x="7505365" y="969998"/>
                  </a:cubicBezTo>
                  <a:lnTo>
                    <a:pt x="7568371" y="1411111"/>
                  </a:lnTo>
                  <a:lnTo>
                    <a:pt x="7635752" y="2219607"/>
                  </a:lnTo>
                  <a:cubicBezTo>
                    <a:pt x="7636560" y="2229429"/>
                    <a:pt x="7633222" y="2239141"/>
                    <a:pt x="7626548" y="2246392"/>
                  </a:cubicBezTo>
                  <a:cubicBezTo>
                    <a:pt x="7619874" y="2253643"/>
                    <a:pt x="7610470" y="2257771"/>
                    <a:pt x="7600615" y="2257778"/>
                  </a:cubicBezTo>
                  <a:lnTo>
                    <a:pt x="7546781" y="2257778"/>
                  </a:lnTo>
                  <a:cubicBezTo>
                    <a:pt x="7477799" y="2257786"/>
                    <a:pt x="7418922" y="2207921"/>
                    <a:pt x="7407575" y="2139879"/>
                  </a:cubicBezTo>
                  <a:lnTo>
                    <a:pt x="7293204" y="1452880"/>
                  </a:lnTo>
                  <a:cubicBezTo>
                    <a:pt x="7291864" y="1444978"/>
                    <a:pt x="7280575" y="1444978"/>
                    <a:pt x="7279235" y="1452880"/>
                  </a:cubicBezTo>
                  <a:lnTo>
                    <a:pt x="7164794" y="2139879"/>
                  </a:lnTo>
                  <a:cubicBezTo>
                    <a:pt x="7153442" y="2207948"/>
                    <a:pt x="7094525" y="2257821"/>
                    <a:pt x="7025517" y="2257778"/>
                  </a:cubicBezTo>
                  <a:lnTo>
                    <a:pt x="6971683" y="2257778"/>
                  </a:lnTo>
                  <a:cubicBezTo>
                    <a:pt x="6961828" y="2257771"/>
                    <a:pt x="6952424" y="2253643"/>
                    <a:pt x="6945750" y="2246392"/>
                  </a:cubicBezTo>
                  <a:cubicBezTo>
                    <a:pt x="6939076" y="2239141"/>
                    <a:pt x="6935738" y="2229429"/>
                    <a:pt x="6936546" y="2219607"/>
                  </a:cubicBezTo>
                  <a:lnTo>
                    <a:pt x="7003927" y="1411111"/>
                  </a:lnTo>
                  <a:lnTo>
                    <a:pt x="7066933" y="969998"/>
                  </a:lnTo>
                  <a:moveTo>
                    <a:pt x="8619649" y="0"/>
                  </a:moveTo>
                  <a:cubicBezTo>
                    <a:pt x="8502748" y="0"/>
                    <a:pt x="8407982" y="94766"/>
                    <a:pt x="8407982" y="211667"/>
                  </a:cubicBezTo>
                  <a:lnTo>
                    <a:pt x="8407982" y="282222"/>
                  </a:lnTo>
                  <a:cubicBezTo>
                    <a:pt x="8407982" y="399122"/>
                    <a:pt x="8502748" y="493889"/>
                    <a:pt x="8619649" y="493889"/>
                  </a:cubicBezTo>
                  <a:cubicBezTo>
                    <a:pt x="8736550" y="493889"/>
                    <a:pt x="8831316" y="399122"/>
                    <a:pt x="8831316" y="282222"/>
                  </a:cubicBezTo>
                  <a:lnTo>
                    <a:pt x="8831316" y="211667"/>
                  </a:lnTo>
                  <a:cubicBezTo>
                    <a:pt x="8831316" y="94766"/>
                    <a:pt x="8736550" y="0"/>
                    <a:pt x="8619649" y="0"/>
                  </a:cubicBezTo>
                  <a:moveTo>
                    <a:pt x="8400433" y="969998"/>
                  </a:moveTo>
                  <a:cubicBezTo>
                    <a:pt x="8401632" y="961884"/>
                    <a:pt x="8390203" y="958709"/>
                    <a:pt x="8387028" y="966258"/>
                  </a:cubicBezTo>
                  <a:lnTo>
                    <a:pt x="8233004" y="1325598"/>
                  </a:lnTo>
                  <a:cubicBezTo>
                    <a:pt x="8210748" y="1377518"/>
                    <a:pt x="8159672" y="1411161"/>
                    <a:pt x="8103182" y="1411111"/>
                  </a:cubicBezTo>
                  <a:lnTo>
                    <a:pt x="8038130" y="1411111"/>
                  </a:lnTo>
                  <a:cubicBezTo>
                    <a:pt x="8026266" y="1411122"/>
                    <a:pt x="8015191" y="1405168"/>
                    <a:pt x="8008655" y="1395265"/>
                  </a:cubicBezTo>
                  <a:cubicBezTo>
                    <a:pt x="8002120" y="1385363"/>
                    <a:pt x="8001000" y="1372839"/>
                    <a:pt x="8005675" y="1361934"/>
                  </a:cubicBezTo>
                  <a:lnTo>
                    <a:pt x="8196316" y="917222"/>
                  </a:lnTo>
                  <a:lnTo>
                    <a:pt x="8266448" y="741821"/>
                  </a:lnTo>
                  <a:cubicBezTo>
                    <a:pt x="8309318" y="634683"/>
                    <a:pt x="8413094" y="564437"/>
                    <a:pt x="8528491" y="564444"/>
                  </a:cubicBezTo>
                  <a:lnTo>
                    <a:pt x="8710807" y="564444"/>
                  </a:lnTo>
                  <a:cubicBezTo>
                    <a:pt x="8826204" y="564437"/>
                    <a:pt x="8929980" y="634683"/>
                    <a:pt x="8972850" y="741821"/>
                  </a:cubicBezTo>
                  <a:lnTo>
                    <a:pt x="9042982" y="917222"/>
                  </a:lnTo>
                  <a:lnTo>
                    <a:pt x="9233553" y="1361934"/>
                  </a:lnTo>
                  <a:cubicBezTo>
                    <a:pt x="9238228" y="1372839"/>
                    <a:pt x="9237107" y="1385363"/>
                    <a:pt x="9230572" y="1395265"/>
                  </a:cubicBezTo>
                  <a:cubicBezTo>
                    <a:pt x="9224037" y="1405168"/>
                    <a:pt x="9212962" y="1411122"/>
                    <a:pt x="9201097" y="1411111"/>
                  </a:cubicBezTo>
                  <a:lnTo>
                    <a:pt x="9136045" y="1411111"/>
                  </a:lnTo>
                  <a:cubicBezTo>
                    <a:pt x="9079607" y="1411105"/>
                    <a:pt x="9028601" y="1377471"/>
                    <a:pt x="9006364" y="1325598"/>
                  </a:cubicBezTo>
                  <a:lnTo>
                    <a:pt x="8852341" y="966258"/>
                  </a:lnTo>
                  <a:cubicBezTo>
                    <a:pt x="8849095" y="958709"/>
                    <a:pt x="8837736" y="961884"/>
                    <a:pt x="8838865" y="969998"/>
                  </a:cubicBezTo>
                  <a:lnTo>
                    <a:pt x="8901871" y="1411111"/>
                  </a:lnTo>
                  <a:lnTo>
                    <a:pt x="8969252" y="2219607"/>
                  </a:lnTo>
                  <a:cubicBezTo>
                    <a:pt x="8970060" y="2229429"/>
                    <a:pt x="8966722" y="2239141"/>
                    <a:pt x="8960048" y="2246392"/>
                  </a:cubicBezTo>
                  <a:cubicBezTo>
                    <a:pt x="8953374" y="2253643"/>
                    <a:pt x="8943970" y="2257771"/>
                    <a:pt x="8934115" y="2257778"/>
                  </a:cubicBezTo>
                  <a:lnTo>
                    <a:pt x="8880281" y="2257778"/>
                  </a:lnTo>
                  <a:cubicBezTo>
                    <a:pt x="8811299" y="2257786"/>
                    <a:pt x="8752422" y="2207921"/>
                    <a:pt x="8741075" y="2139879"/>
                  </a:cubicBezTo>
                  <a:lnTo>
                    <a:pt x="8626704" y="1452880"/>
                  </a:lnTo>
                  <a:cubicBezTo>
                    <a:pt x="8625364" y="1444978"/>
                    <a:pt x="8614075" y="1444978"/>
                    <a:pt x="8612735" y="1452880"/>
                  </a:cubicBezTo>
                  <a:lnTo>
                    <a:pt x="8498294" y="2139879"/>
                  </a:lnTo>
                  <a:cubicBezTo>
                    <a:pt x="8486942" y="2207948"/>
                    <a:pt x="8428025" y="2257821"/>
                    <a:pt x="8359017" y="2257778"/>
                  </a:cubicBezTo>
                  <a:lnTo>
                    <a:pt x="8305183" y="2257778"/>
                  </a:lnTo>
                  <a:cubicBezTo>
                    <a:pt x="8295328" y="2257771"/>
                    <a:pt x="8285924" y="2253643"/>
                    <a:pt x="8279250" y="2246392"/>
                  </a:cubicBezTo>
                  <a:cubicBezTo>
                    <a:pt x="8272576" y="2239141"/>
                    <a:pt x="8269238" y="2229429"/>
                    <a:pt x="8270046" y="2219607"/>
                  </a:cubicBezTo>
                  <a:lnTo>
                    <a:pt x="8337427" y="1411111"/>
                  </a:lnTo>
                  <a:lnTo>
                    <a:pt x="8400433" y="969998"/>
                  </a:lnTo>
                  <a:moveTo>
                    <a:pt x="9953149" y="0"/>
                  </a:moveTo>
                  <a:cubicBezTo>
                    <a:pt x="9836248" y="0"/>
                    <a:pt x="9741482" y="94766"/>
                    <a:pt x="9741482" y="211667"/>
                  </a:cubicBezTo>
                  <a:lnTo>
                    <a:pt x="9741482" y="282222"/>
                  </a:lnTo>
                  <a:cubicBezTo>
                    <a:pt x="9741482" y="399122"/>
                    <a:pt x="9836248" y="493889"/>
                    <a:pt x="9953149" y="493889"/>
                  </a:cubicBezTo>
                  <a:cubicBezTo>
                    <a:pt x="10070050" y="493889"/>
                    <a:pt x="10164816" y="399122"/>
                    <a:pt x="10164816" y="282222"/>
                  </a:cubicBezTo>
                  <a:lnTo>
                    <a:pt x="10164816" y="211667"/>
                  </a:lnTo>
                  <a:cubicBezTo>
                    <a:pt x="10164816" y="94766"/>
                    <a:pt x="10070050" y="0"/>
                    <a:pt x="9953149" y="0"/>
                  </a:cubicBezTo>
                  <a:moveTo>
                    <a:pt x="9733933" y="969998"/>
                  </a:moveTo>
                  <a:cubicBezTo>
                    <a:pt x="9735132" y="961884"/>
                    <a:pt x="9723703" y="958709"/>
                    <a:pt x="9720528" y="966258"/>
                  </a:cubicBezTo>
                  <a:lnTo>
                    <a:pt x="9566504" y="1325598"/>
                  </a:lnTo>
                  <a:cubicBezTo>
                    <a:pt x="9544248" y="1377518"/>
                    <a:pt x="9493172" y="1411161"/>
                    <a:pt x="9436682" y="1411111"/>
                  </a:cubicBezTo>
                  <a:lnTo>
                    <a:pt x="9371630" y="1411111"/>
                  </a:lnTo>
                  <a:cubicBezTo>
                    <a:pt x="9359766" y="1411122"/>
                    <a:pt x="9348691" y="1405168"/>
                    <a:pt x="9342155" y="1395265"/>
                  </a:cubicBezTo>
                  <a:cubicBezTo>
                    <a:pt x="9335620" y="1385363"/>
                    <a:pt x="9334500" y="1372839"/>
                    <a:pt x="9339175" y="1361934"/>
                  </a:cubicBezTo>
                  <a:lnTo>
                    <a:pt x="9529816" y="917222"/>
                  </a:lnTo>
                  <a:lnTo>
                    <a:pt x="9599948" y="741821"/>
                  </a:lnTo>
                  <a:cubicBezTo>
                    <a:pt x="9642818" y="634683"/>
                    <a:pt x="9746594" y="564437"/>
                    <a:pt x="9861991" y="564444"/>
                  </a:cubicBezTo>
                  <a:lnTo>
                    <a:pt x="10044307" y="564444"/>
                  </a:lnTo>
                  <a:cubicBezTo>
                    <a:pt x="10159704" y="564437"/>
                    <a:pt x="10263480" y="634683"/>
                    <a:pt x="10306350" y="741821"/>
                  </a:cubicBezTo>
                  <a:lnTo>
                    <a:pt x="10376482" y="917222"/>
                  </a:lnTo>
                  <a:lnTo>
                    <a:pt x="10567053" y="1361934"/>
                  </a:lnTo>
                  <a:cubicBezTo>
                    <a:pt x="10571728" y="1372839"/>
                    <a:pt x="10570607" y="1385363"/>
                    <a:pt x="10564072" y="1395265"/>
                  </a:cubicBezTo>
                  <a:cubicBezTo>
                    <a:pt x="10557537" y="1405168"/>
                    <a:pt x="10546462" y="1411122"/>
                    <a:pt x="10534597" y="1411111"/>
                  </a:cubicBezTo>
                  <a:lnTo>
                    <a:pt x="10469545" y="1411111"/>
                  </a:lnTo>
                  <a:cubicBezTo>
                    <a:pt x="10413107" y="1411105"/>
                    <a:pt x="10362101" y="1377471"/>
                    <a:pt x="10339864" y="1325598"/>
                  </a:cubicBezTo>
                  <a:lnTo>
                    <a:pt x="10185841" y="966258"/>
                  </a:lnTo>
                  <a:cubicBezTo>
                    <a:pt x="10182595" y="958709"/>
                    <a:pt x="10171236" y="961884"/>
                    <a:pt x="10172365" y="969998"/>
                  </a:cubicBezTo>
                  <a:lnTo>
                    <a:pt x="10235371" y="1411111"/>
                  </a:lnTo>
                  <a:lnTo>
                    <a:pt x="10302752" y="2219607"/>
                  </a:lnTo>
                  <a:cubicBezTo>
                    <a:pt x="10303560" y="2229429"/>
                    <a:pt x="10300222" y="2239141"/>
                    <a:pt x="10293548" y="2246392"/>
                  </a:cubicBezTo>
                  <a:cubicBezTo>
                    <a:pt x="10286874" y="2253643"/>
                    <a:pt x="10277470" y="2257771"/>
                    <a:pt x="10267615" y="2257778"/>
                  </a:cubicBezTo>
                  <a:lnTo>
                    <a:pt x="10213781" y="2257778"/>
                  </a:lnTo>
                  <a:cubicBezTo>
                    <a:pt x="10144799" y="2257786"/>
                    <a:pt x="10085922" y="2207921"/>
                    <a:pt x="10074575" y="2139879"/>
                  </a:cubicBezTo>
                  <a:lnTo>
                    <a:pt x="9960204" y="1452880"/>
                  </a:lnTo>
                  <a:cubicBezTo>
                    <a:pt x="9958864" y="1444978"/>
                    <a:pt x="9947575" y="1444978"/>
                    <a:pt x="9946235" y="1452880"/>
                  </a:cubicBezTo>
                  <a:lnTo>
                    <a:pt x="9831794" y="2139879"/>
                  </a:lnTo>
                  <a:cubicBezTo>
                    <a:pt x="9820442" y="2207948"/>
                    <a:pt x="9761525" y="2257821"/>
                    <a:pt x="9692517" y="2257778"/>
                  </a:cubicBezTo>
                  <a:lnTo>
                    <a:pt x="9638683" y="2257778"/>
                  </a:lnTo>
                  <a:cubicBezTo>
                    <a:pt x="9628828" y="2257771"/>
                    <a:pt x="9619424" y="2253643"/>
                    <a:pt x="9612750" y="2246392"/>
                  </a:cubicBezTo>
                  <a:cubicBezTo>
                    <a:pt x="9606076" y="2239141"/>
                    <a:pt x="9602738" y="2229429"/>
                    <a:pt x="9603546" y="2219607"/>
                  </a:cubicBezTo>
                  <a:lnTo>
                    <a:pt x="9670927" y="1411111"/>
                  </a:lnTo>
                  <a:lnTo>
                    <a:pt x="9733933" y="969998"/>
                  </a:lnTo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10684351" y="0"/>
              <a:ext cx="2570727" cy="2257821"/>
            </a:xfrm>
            <a:custGeom>
              <a:rect b="b" l="l" r="r" t="t"/>
              <a:pathLst>
                <a:path extrusionOk="0" h="2257821" w="2570727">
                  <a:moveTo>
                    <a:pt x="618649" y="0"/>
                  </a:moveTo>
                  <a:cubicBezTo>
                    <a:pt x="501748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8" y="493889"/>
                    <a:pt x="618649" y="493889"/>
                  </a:cubicBezTo>
                  <a:cubicBezTo>
                    <a:pt x="735550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50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3" y="958709"/>
                    <a:pt x="386028" y="966258"/>
                  </a:cubicBezTo>
                  <a:lnTo>
                    <a:pt x="232004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1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7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5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2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299" y="2257786"/>
                    <a:pt x="751422" y="2207921"/>
                    <a:pt x="740075" y="2139879"/>
                  </a:cubicBezTo>
                  <a:lnTo>
                    <a:pt x="625704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4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6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1952149" y="0"/>
                  </a:moveTo>
                  <a:cubicBezTo>
                    <a:pt x="1835248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0482" y="399122"/>
                    <a:pt x="1835248" y="493889"/>
                    <a:pt x="1952149" y="493889"/>
                  </a:cubicBezTo>
                  <a:cubicBezTo>
                    <a:pt x="2069050" y="493889"/>
                    <a:pt x="2163816" y="399122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50" y="0"/>
                    <a:pt x="1952149" y="0"/>
                  </a:cubicBezTo>
                  <a:moveTo>
                    <a:pt x="1732933" y="969998"/>
                  </a:moveTo>
                  <a:cubicBezTo>
                    <a:pt x="1734132" y="961884"/>
                    <a:pt x="1722703" y="958709"/>
                    <a:pt x="1719528" y="966258"/>
                  </a:cubicBezTo>
                  <a:lnTo>
                    <a:pt x="1565504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1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4" y="564437"/>
                    <a:pt x="1860991" y="564444"/>
                  </a:cubicBezTo>
                  <a:lnTo>
                    <a:pt x="2043307" y="564444"/>
                  </a:lnTo>
                  <a:cubicBezTo>
                    <a:pt x="2158704" y="564437"/>
                    <a:pt x="2262480" y="634683"/>
                    <a:pt x="2305350" y="741821"/>
                  </a:cubicBezTo>
                  <a:lnTo>
                    <a:pt x="2375483" y="917222"/>
                  </a:lnTo>
                  <a:lnTo>
                    <a:pt x="2566053" y="1361934"/>
                  </a:lnTo>
                  <a:cubicBezTo>
                    <a:pt x="2570727" y="1372839"/>
                    <a:pt x="2569607" y="1385363"/>
                    <a:pt x="2563073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3" y="1325598"/>
                  </a:cubicBezTo>
                  <a:lnTo>
                    <a:pt x="2184841" y="966258"/>
                  </a:lnTo>
                  <a:cubicBezTo>
                    <a:pt x="2181595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2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799" y="2257786"/>
                    <a:pt x="2084922" y="2207921"/>
                    <a:pt x="2073575" y="2139879"/>
                  </a:cubicBezTo>
                  <a:lnTo>
                    <a:pt x="1959204" y="1452880"/>
                  </a:lnTo>
                  <a:cubicBezTo>
                    <a:pt x="1957864" y="1444978"/>
                    <a:pt x="1946575" y="1444978"/>
                    <a:pt x="1945235" y="1452880"/>
                  </a:cubicBezTo>
                  <a:lnTo>
                    <a:pt x="1830794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6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</a:path>
              </a:pathLst>
            </a:custGeom>
            <a:solidFill>
              <a:srgbClr val="B3B5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ile:Thank-you-transparent.svg - Wikimedia Commons" id="389" name="Google Shape;38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0" y="114300"/>
            <a:ext cx="9753600" cy="9753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90" name="Google Shape;390;p17"/>
          <p:cNvSpPr txBox="1"/>
          <p:nvPr>
            <p:ph idx="12" type="sldNum"/>
          </p:nvPr>
        </p:nvSpPr>
        <p:spPr>
          <a:xfrm>
            <a:off x="15849600" y="495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 sz="2000"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idx="4294967295" type="title"/>
          </p:nvPr>
        </p:nvSpPr>
        <p:spPr>
          <a:xfrm>
            <a:off x="3124200" y="3924300"/>
            <a:ext cx="12548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 Rounded"/>
              <a:buNone/>
            </a:pPr>
            <a:r>
              <a:rPr b="1" lang="en-US" sz="6600">
                <a:latin typeface="Arial Rounded"/>
                <a:ea typeface="Arial Rounded"/>
                <a:cs typeface="Arial Rounded"/>
                <a:sym typeface="Arial Rounded"/>
              </a:rPr>
              <a:t>IoT Smart Home Using Cisco</a:t>
            </a:r>
            <a:endParaRPr b="1" sz="66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2" name="Google Shape;102;p2"/>
          <p:cNvSpPr txBox="1"/>
          <p:nvPr>
            <p:ph idx="4294967295" type="body"/>
          </p:nvPr>
        </p:nvSpPr>
        <p:spPr>
          <a:xfrm>
            <a:off x="5943600" y="3771900"/>
            <a:ext cx="6172200" cy="778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Presentation on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464275" y="1187277"/>
            <a:ext cx="90822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150" spcFirstLastPara="1" rIns="137150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15925800" y="33837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 sz="2000"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0" name="Google Shape;110;p3"/>
          <p:cNvGrpSpPr/>
          <p:nvPr/>
        </p:nvGrpSpPr>
        <p:grpSpPr>
          <a:xfrm>
            <a:off x="5019320" y="2825795"/>
            <a:ext cx="3086100" cy="6889701"/>
            <a:chOff x="0" y="-19050"/>
            <a:chExt cx="812800" cy="1729187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12" name="Google Shape;112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8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 txBox="1"/>
          <p:nvPr/>
        </p:nvSpPr>
        <p:spPr>
          <a:xfrm>
            <a:off x="5250952" y="3041652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5231353" y="3695700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5231353" y="4337075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5231353" y="4991100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5250954" y="5632475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5250954" y="6242075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5250954" y="6927875"/>
            <a:ext cx="937219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6607430" y="3154118"/>
            <a:ext cx="5790503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6607430" y="3800008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Motivation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607430" y="4409608"/>
            <a:ext cx="5790503" cy="448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Design Goals &amp; Objectives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6607430" y="5067300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Application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6607430" y="6354541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Features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603420" y="5735066"/>
            <a:ext cx="5790503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Tools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6607430" y="7048500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Interface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257800" y="7581900"/>
            <a:ext cx="937219" cy="583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b="1" sz="3200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627483" y="7710682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Limitations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6603420" y="8927466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6607430" y="8309845"/>
            <a:ext cx="6076629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Scope of Future Work</a:t>
            </a:r>
            <a:endParaRPr sz="2524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5269832" y="8191500"/>
            <a:ext cx="937219" cy="583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b="1" sz="3200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5250951" y="8827983"/>
            <a:ext cx="937219" cy="583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1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b="1" sz="3200">
              <a:solidFill>
                <a:srgbClr val="36363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3"/>
          <p:cNvSpPr txBox="1"/>
          <p:nvPr>
            <p:ph idx="12" type="sldNum"/>
          </p:nvPr>
        </p:nvSpPr>
        <p:spPr>
          <a:xfrm>
            <a:off x="15925800" y="33837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 sz="2000"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2142191" y="5863253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141" name="Google Shape;141;p4"/>
          <p:cNvGrpSpPr/>
          <p:nvPr/>
        </p:nvGrpSpPr>
        <p:grpSpPr>
          <a:xfrm>
            <a:off x="2142191" y="4380958"/>
            <a:ext cx="9610044" cy="2171118"/>
            <a:chOff x="0" y="-19050"/>
            <a:chExt cx="3682024" cy="831850"/>
          </a:xfrm>
        </p:grpSpPr>
        <p:sp>
          <p:nvSpPr>
            <p:cNvPr id="142" name="Google Shape;142;p4"/>
            <p:cNvSpPr/>
            <p:nvPr/>
          </p:nvSpPr>
          <p:spPr>
            <a:xfrm>
              <a:off x="0" y="0"/>
              <a:ext cx="3682024" cy="746746"/>
            </a:xfrm>
            <a:custGeom>
              <a:rect b="b" l="l" r="r" t="t"/>
              <a:pathLst>
                <a:path extrusionOk="0"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43" name="Google Shape;143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4"/>
          <p:cNvSpPr/>
          <p:nvPr/>
        </p:nvSpPr>
        <p:spPr>
          <a:xfrm>
            <a:off x="2474235" y="4707694"/>
            <a:ext cx="1156649" cy="1173721"/>
          </a:xfrm>
          <a:custGeom>
            <a:rect b="b" l="l" r="r" t="t"/>
            <a:pathLst>
              <a:path extrusionOk="0"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4"/>
          <p:cNvSpPr txBox="1"/>
          <p:nvPr/>
        </p:nvSpPr>
        <p:spPr>
          <a:xfrm>
            <a:off x="2142191" y="888605"/>
            <a:ext cx="7416941" cy="1543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1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1" sz="6600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3699827" y="5203155"/>
            <a:ext cx="713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What is Smart Home?</a:t>
            </a:r>
            <a:endParaRPr b="1" sz="28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-2779578" y="734131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8" name="Google Shape;14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67800" y="3750998"/>
            <a:ext cx="2971800" cy="297179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49" name="Google Shape;149;p4"/>
          <p:cNvSpPr txBox="1"/>
          <p:nvPr>
            <p:ph idx="12" type="sldNum"/>
          </p:nvPr>
        </p:nvSpPr>
        <p:spPr>
          <a:xfrm>
            <a:off x="15828120" y="35902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/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11000" y="2038575"/>
            <a:ext cx="5962650" cy="5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 rot="3407869">
            <a:off x="12052165" y="1118883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>
            <a:off x="10004566" y="2596984"/>
            <a:ext cx="957119" cy="303731"/>
          </a:xfrm>
          <a:custGeom>
            <a:rect b="b" l="l" r="r" t="t"/>
            <a:pathLst>
              <a:path extrusionOk="0" h="516424" w="4876482">
                <a:moveTo>
                  <a:pt x="0" y="0"/>
                </a:moveTo>
                <a:lnTo>
                  <a:pt x="4876483" y="0"/>
                </a:lnTo>
                <a:lnTo>
                  <a:pt x="4876483" y="516423"/>
                </a:lnTo>
                <a:lnTo>
                  <a:pt x="0" y="5164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 rot="3407869">
            <a:off x="-4696947" y="10150458"/>
            <a:ext cx="12471670" cy="535148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5"/>
          <p:cNvSpPr txBox="1"/>
          <p:nvPr/>
        </p:nvSpPr>
        <p:spPr>
          <a:xfrm>
            <a:off x="2191002" y="1162050"/>
            <a:ext cx="7241638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MOTIVATION</a:t>
            </a:r>
            <a:endParaRPr b="1" sz="943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descr="motivation icon vector from business collection. Thin line motivation  outline icon vector illustration. Linear symbol for use on web and mobile  apps, logo, print media.:: tasmeemME.com" id="159" name="Google Shape;159;p5"/>
          <p:cNvPicPr preferRelativeResize="0"/>
          <p:nvPr/>
        </p:nvPicPr>
        <p:blipFill rotWithShape="1">
          <a:blip r:embed="rId5">
            <a:alphaModFix/>
          </a:blip>
          <a:srcRect b="27544" l="0" r="0" t="0"/>
          <a:stretch/>
        </p:blipFill>
        <p:spPr>
          <a:xfrm>
            <a:off x="8348129" y="-16487"/>
            <a:ext cx="4286250" cy="3105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5925800" y="419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 sz="2000"/>
          </a:p>
        </p:txBody>
      </p:sp>
      <p:sp>
        <p:nvSpPr>
          <p:cNvPr id="161" name="Google Shape;161;p5"/>
          <p:cNvSpPr txBox="1"/>
          <p:nvPr/>
        </p:nvSpPr>
        <p:spPr>
          <a:xfrm>
            <a:off x="2817225" y="4066050"/>
            <a:ext cx="9646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&amp; Energy Efficient Home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Power Consumption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Daily Tasks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hedule Icon PNG Images, Vectors Free Download - Pngtree" id="162" name="Google Shape;16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69663" y="3393924"/>
            <a:ext cx="3429000" cy="342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6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-3" y="4"/>
            <a:ext cx="18288003" cy="1028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/>
          <p:nvPr/>
        </p:nvSpPr>
        <p:spPr>
          <a:xfrm>
            <a:off x="5307472" y="6672678"/>
            <a:ext cx="7673056" cy="7673056"/>
          </a:xfrm>
          <a:custGeom>
            <a:rect b="b" l="l" r="r" t="t"/>
            <a:pathLst>
              <a:path extrusionOk="0"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6"/>
          <p:cNvSpPr/>
          <p:nvPr/>
        </p:nvSpPr>
        <p:spPr>
          <a:xfrm>
            <a:off x="8024816" y="5501099"/>
            <a:ext cx="2238367" cy="2238367"/>
          </a:xfrm>
          <a:custGeom>
            <a:rect b="b" l="l" r="r" t="t"/>
            <a:pathLst>
              <a:path extrusionOk="0"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6"/>
          <p:cNvSpPr/>
          <p:nvPr/>
        </p:nvSpPr>
        <p:spPr>
          <a:xfrm>
            <a:off x="8663659" y="6071953"/>
            <a:ext cx="960682" cy="1052540"/>
          </a:xfrm>
          <a:custGeom>
            <a:rect b="b" l="l" r="r" t="t"/>
            <a:pathLst>
              <a:path extrusionOk="0"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6"/>
          <p:cNvSpPr/>
          <p:nvPr/>
        </p:nvSpPr>
        <p:spPr>
          <a:xfrm>
            <a:off x="11539534" y="7377531"/>
            <a:ext cx="2238367" cy="2238367"/>
          </a:xfrm>
          <a:custGeom>
            <a:rect b="b" l="l" r="r" t="t"/>
            <a:pathLst>
              <a:path extrusionOk="0"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6"/>
          <p:cNvSpPr/>
          <p:nvPr/>
        </p:nvSpPr>
        <p:spPr>
          <a:xfrm>
            <a:off x="4510099" y="7377531"/>
            <a:ext cx="2238367" cy="2238367"/>
          </a:xfrm>
          <a:custGeom>
            <a:rect b="b" l="l" r="r" t="t"/>
            <a:pathLst>
              <a:path extrusionOk="0"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6"/>
          <p:cNvSpPr/>
          <p:nvPr/>
        </p:nvSpPr>
        <p:spPr>
          <a:xfrm>
            <a:off x="4994936" y="7891202"/>
            <a:ext cx="1268693" cy="1211025"/>
          </a:xfrm>
          <a:custGeom>
            <a:rect b="b" l="l" r="r" t="t"/>
            <a:pathLst>
              <a:path extrusionOk="0"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6"/>
          <p:cNvSpPr/>
          <p:nvPr/>
        </p:nvSpPr>
        <p:spPr>
          <a:xfrm>
            <a:off x="12106315" y="7936159"/>
            <a:ext cx="1104804" cy="1121111"/>
          </a:xfrm>
          <a:custGeom>
            <a:rect b="b" l="l" r="r" t="t"/>
            <a:pathLst>
              <a:path extrusionOk="0"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6"/>
          <p:cNvSpPr/>
          <p:nvPr/>
        </p:nvSpPr>
        <p:spPr>
          <a:xfrm>
            <a:off x="1774426" y="3206190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176" name="Google Shape;176;p6"/>
          <p:cNvSpPr txBox="1"/>
          <p:nvPr/>
        </p:nvSpPr>
        <p:spPr>
          <a:xfrm>
            <a:off x="1946551" y="2753979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2887170" y="1277407"/>
            <a:ext cx="11552977" cy="116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47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GOALS AND OBJECTIVES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218805" y="3206190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179" name="Google Shape;179;p6"/>
          <p:cNvSpPr txBox="1"/>
          <p:nvPr/>
        </p:nvSpPr>
        <p:spPr>
          <a:xfrm>
            <a:off x="7445570" y="2825203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3284209" y="3206190"/>
            <a:ext cx="3474003" cy="647719"/>
          </a:xfrm>
          <a:custGeom>
            <a:rect b="b" l="l" r="r" t="t"/>
            <a:pathLst>
              <a:path extrusionOk="0" h="170593" w="914964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181" name="Google Shape;181;p6"/>
          <p:cNvSpPr txBox="1"/>
          <p:nvPr/>
        </p:nvSpPr>
        <p:spPr>
          <a:xfrm>
            <a:off x="13478161" y="2753928"/>
            <a:ext cx="3086100" cy="33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285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Energy Efficiency</a:t>
            </a:r>
            <a:endParaRPr b="1" sz="298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6"/>
          <p:cNvSpPr/>
          <p:nvPr/>
        </p:nvSpPr>
        <p:spPr>
          <a:xfrm rot="-4176364">
            <a:off x="-4105129" y="653023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6"/>
          <p:cNvSpPr/>
          <p:nvPr/>
        </p:nvSpPr>
        <p:spPr>
          <a:xfrm>
            <a:off x="6553200" y="47964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3051647" y="3176106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4669190" y="3134578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8603786" y="3164860"/>
            <a:ext cx="70403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 txBox="1"/>
          <p:nvPr>
            <p:ph idx="12" type="sldNum"/>
          </p:nvPr>
        </p:nvSpPr>
        <p:spPr>
          <a:xfrm>
            <a:off x="15849600" y="419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 sz="2000"/>
          </a:p>
        </p:txBody>
      </p:sp>
      <p:sp>
        <p:nvSpPr>
          <p:cNvPr id="189" name="Google Shape;189;p6"/>
          <p:cNvSpPr/>
          <p:nvPr/>
        </p:nvSpPr>
        <p:spPr>
          <a:xfrm>
            <a:off x="1752600" y="3848100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190" name="Google Shape;190;p6"/>
          <p:cNvSpPr/>
          <p:nvPr/>
        </p:nvSpPr>
        <p:spPr>
          <a:xfrm>
            <a:off x="7194856" y="3807425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191" name="Google Shape;191;p6"/>
          <p:cNvSpPr/>
          <p:nvPr/>
        </p:nvSpPr>
        <p:spPr>
          <a:xfrm>
            <a:off x="13284209" y="3771900"/>
            <a:ext cx="3474003" cy="34880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ipartbest.com/cliparts/4T9/6oR/4T96oR8Lc.png" id="197" name="Google Shape;197;p7"/>
          <p:cNvPicPr preferRelativeResize="0"/>
          <p:nvPr/>
        </p:nvPicPr>
        <p:blipFill rotWithShape="1">
          <a:blip r:embed="rId4">
            <a:alphaModFix/>
          </a:blip>
          <a:srcRect b="43429" l="36244" r="38112" t="10728"/>
          <a:stretch/>
        </p:blipFill>
        <p:spPr>
          <a:xfrm>
            <a:off x="13162547" y="3619500"/>
            <a:ext cx="2153653" cy="308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ipartbest.com/cliparts/4T9/6oR/4T96oR8Lc.png" id="198" name="Google Shape;198;p7"/>
          <p:cNvPicPr preferRelativeResize="0"/>
          <p:nvPr/>
        </p:nvPicPr>
        <p:blipFill rotWithShape="1">
          <a:blip r:embed="rId4">
            <a:alphaModFix/>
          </a:blip>
          <a:srcRect b="43429" l="36244" r="38112" t="10728"/>
          <a:stretch/>
        </p:blipFill>
        <p:spPr>
          <a:xfrm>
            <a:off x="9708630" y="3619500"/>
            <a:ext cx="2153653" cy="308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ipartbest.com/cliparts/4T9/6oR/4T96oR8Lc.png" id="199" name="Google Shape;199;p7"/>
          <p:cNvPicPr preferRelativeResize="0"/>
          <p:nvPr/>
        </p:nvPicPr>
        <p:blipFill rotWithShape="1">
          <a:blip r:embed="rId4">
            <a:alphaModFix/>
          </a:blip>
          <a:srcRect b="43429" l="36244" r="38112" t="10728"/>
          <a:stretch/>
        </p:blipFill>
        <p:spPr>
          <a:xfrm>
            <a:off x="6181433" y="3621505"/>
            <a:ext cx="2153653" cy="3082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lipartbest.com/cliparts/4T9/6oR/4T96oR8Lc.png" id="200" name="Google Shape;200;p7"/>
          <p:cNvPicPr preferRelativeResize="0"/>
          <p:nvPr/>
        </p:nvPicPr>
        <p:blipFill rotWithShape="1">
          <a:blip r:embed="rId4">
            <a:alphaModFix/>
          </a:blip>
          <a:srcRect b="43429" l="36244" r="38112" t="10728"/>
          <a:stretch/>
        </p:blipFill>
        <p:spPr>
          <a:xfrm>
            <a:off x="2717873" y="3619500"/>
            <a:ext cx="2153653" cy="308253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"/>
          <p:cNvSpPr/>
          <p:nvPr/>
        </p:nvSpPr>
        <p:spPr>
          <a:xfrm rot="2035253">
            <a:off x="15331117" y="4817487"/>
            <a:ext cx="7835077" cy="10939025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2" name="Google Shape;202;p7"/>
          <p:cNvCxnSpPr/>
          <p:nvPr/>
        </p:nvCxnSpPr>
        <p:spPr>
          <a:xfrm>
            <a:off x="1589541" y="6743700"/>
            <a:ext cx="15108918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3" name="Google Shape;203;p7"/>
          <p:cNvGrpSpPr/>
          <p:nvPr/>
        </p:nvGrpSpPr>
        <p:grpSpPr>
          <a:xfrm>
            <a:off x="3543555" y="6724911"/>
            <a:ext cx="498846" cy="501082"/>
            <a:chOff x="1813" y="0"/>
            <a:chExt cx="809173" cy="812800"/>
          </a:xfrm>
        </p:grpSpPr>
        <p:sp>
          <p:nvSpPr>
            <p:cNvPr id="204" name="Google Shape;204;p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7"/>
          <p:cNvSpPr txBox="1"/>
          <p:nvPr/>
        </p:nvSpPr>
        <p:spPr>
          <a:xfrm>
            <a:off x="2792828" y="4363122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207" name="Google Shape;207;p7"/>
          <p:cNvSpPr txBox="1"/>
          <p:nvPr/>
        </p:nvSpPr>
        <p:spPr>
          <a:xfrm>
            <a:off x="1891464" y="7436162"/>
            <a:ext cx="3830271" cy="525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Healthcare Sector </a:t>
            </a:r>
            <a:endParaRPr b="1" sz="28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7031855" y="6724911"/>
            <a:ext cx="498846" cy="501082"/>
            <a:chOff x="1813" y="0"/>
            <a:chExt cx="809173" cy="812800"/>
          </a:xfrm>
        </p:grpSpPr>
        <p:sp>
          <p:nvSpPr>
            <p:cNvPr id="209" name="Google Shape;209;p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7"/>
          <p:cNvSpPr txBox="1"/>
          <p:nvPr/>
        </p:nvSpPr>
        <p:spPr>
          <a:xfrm>
            <a:off x="6281127" y="4363122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/>
          </a:p>
        </p:txBody>
      </p:sp>
      <p:grpSp>
        <p:nvGrpSpPr>
          <p:cNvPr id="212" name="Google Shape;212;p7"/>
          <p:cNvGrpSpPr/>
          <p:nvPr/>
        </p:nvGrpSpPr>
        <p:grpSpPr>
          <a:xfrm>
            <a:off x="10522412" y="6724911"/>
            <a:ext cx="498846" cy="501082"/>
            <a:chOff x="1813" y="0"/>
            <a:chExt cx="809173" cy="812800"/>
          </a:xfrm>
        </p:grpSpPr>
        <p:sp>
          <p:nvSpPr>
            <p:cNvPr id="213" name="Google Shape;213;p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7"/>
          <p:cNvSpPr txBox="1"/>
          <p:nvPr/>
        </p:nvSpPr>
        <p:spPr>
          <a:xfrm>
            <a:off x="9771684" y="4363122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/>
          </a:p>
        </p:txBody>
      </p:sp>
      <p:grpSp>
        <p:nvGrpSpPr>
          <p:cNvPr id="216" name="Google Shape;216;p7"/>
          <p:cNvGrpSpPr/>
          <p:nvPr/>
        </p:nvGrpSpPr>
        <p:grpSpPr>
          <a:xfrm>
            <a:off x="14012969" y="6724911"/>
            <a:ext cx="498846" cy="501082"/>
            <a:chOff x="1813" y="0"/>
            <a:chExt cx="809173" cy="812800"/>
          </a:xfrm>
        </p:grpSpPr>
        <p:sp>
          <p:nvSpPr>
            <p:cNvPr id="217" name="Google Shape;217;p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7"/>
          <p:cNvSpPr txBox="1"/>
          <p:nvPr/>
        </p:nvSpPr>
        <p:spPr>
          <a:xfrm>
            <a:off x="13262241" y="4363122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5353918" y="7425882"/>
            <a:ext cx="3881962" cy="10227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Educational Institutions</a:t>
            </a:r>
            <a:endParaRPr b="1" sz="28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9044177" y="7397028"/>
            <a:ext cx="370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Smart City</a:t>
            </a:r>
            <a:endParaRPr b="1" sz="28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2870836" y="7427295"/>
            <a:ext cx="2993700" cy="10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Residential</a:t>
            </a:r>
            <a:endParaRPr b="1" sz="28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45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Homes</a:t>
            </a:r>
            <a:endParaRPr b="1" sz="2800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3" name="Google Shape;223;p7"/>
          <p:cNvSpPr/>
          <p:nvPr/>
        </p:nvSpPr>
        <p:spPr>
          <a:xfrm rot="-10799999">
            <a:off x="-2729621" y="-7074240"/>
            <a:ext cx="7835077" cy="10939025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7"/>
          <p:cNvSpPr txBox="1"/>
          <p:nvPr/>
        </p:nvSpPr>
        <p:spPr>
          <a:xfrm>
            <a:off x="2268902" y="1333500"/>
            <a:ext cx="8253509" cy="12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APPLICATION</a:t>
            </a:r>
            <a:endParaRPr b="1" sz="943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5" name="Google Shape;225;p7"/>
          <p:cNvSpPr txBox="1"/>
          <p:nvPr>
            <p:ph idx="12" type="sldNum"/>
          </p:nvPr>
        </p:nvSpPr>
        <p:spPr>
          <a:xfrm>
            <a:off x="15925800" y="495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 sz="2000"/>
          </a:p>
        </p:txBody>
      </p:sp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8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 rot="887923">
            <a:off x="13475833" y="-8787301"/>
            <a:ext cx="13977230" cy="14342307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8"/>
          <p:cNvSpPr txBox="1"/>
          <p:nvPr/>
        </p:nvSpPr>
        <p:spPr>
          <a:xfrm>
            <a:off x="2286000" y="1104900"/>
            <a:ext cx="11811000" cy="1533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TOOLS</a:t>
            </a:r>
            <a:endParaRPr b="1" sz="943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8"/>
          <p:cNvSpPr/>
          <p:nvPr/>
        </p:nvSpPr>
        <p:spPr>
          <a:xfrm rot="887923">
            <a:off x="-1873703" y="5575993"/>
            <a:ext cx="7544410" cy="8981328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4" name="Google Shape;234;p8"/>
          <p:cNvSpPr txBox="1"/>
          <p:nvPr>
            <p:ph idx="12" type="sldNum"/>
          </p:nvPr>
        </p:nvSpPr>
        <p:spPr>
          <a:xfrm>
            <a:off x="15925800" y="495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 sz="2000"/>
          </a:p>
        </p:txBody>
      </p:sp>
      <p:pic>
        <p:nvPicPr>
          <p:cNvPr id="235" name="Google Shape;23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6436" y="2993500"/>
            <a:ext cx="3962140" cy="430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7325" y="3340600"/>
            <a:ext cx="3605775" cy="36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9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/>
          <p:nvPr/>
        </p:nvSpPr>
        <p:spPr>
          <a:xfrm rot="257863">
            <a:off x="-571305" y="6150994"/>
            <a:ext cx="21273218" cy="9128145"/>
          </a:xfrm>
          <a:custGeom>
            <a:rect b="b" l="l" r="r" t="t"/>
            <a:pathLst>
              <a:path extrusionOk="0"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9"/>
          <p:cNvSpPr/>
          <p:nvPr/>
        </p:nvSpPr>
        <p:spPr>
          <a:xfrm>
            <a:off x="9287897" y="8765585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244" name="Google Shape;244;p9"/>
          <p:cNvSpPr/>
          <p:nvPr/>
        </p:nvSpPr>
        <p:spPr>
          <a:xfrm>
            <a:off x="9302740" y="4678112"/>
            <a:ext cx="4113179" cy="4087473"/>
          </a:xfrm>
          <a:custGeom>
            <a:rect b="b" l="l" r="r" t="t"/>
            <a:pathLst>
              <a:path extrusionOk="0" h="1271725" w="1279723">
                <a:moveTo>
                  <a:pt x="0" y="0"/>
                </a:moveTo>
                <a:lnTo>
                  <a:pt x="1279723" y="0"/>
                </a:lnTo>
                <a:lnTo>
                  <a:pt x="1279723" y="1271725"/>
                </a:lnTo>
                <a:lnTo>
                  <a:pt x="0" y="127172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245" name="Google Shape;245;p9"/>
          <p:cNvSpPr txBox="1"/>
          <p:nvPr/>
        </p:nvSpPr>
        <p:spPr>
          <a:xfrm>
            <a:off x="9302740" y="4494425"/>
            <a:ext cx="2612434" cy="279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4863578" y="8765585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247" name="Google Shape;247;p9"/>
          <p:cNvSpPr/>
          <p:nvPr/>
        </p:nvSpPr>
        <p:spPr>
          <a:xfrm>
            <a:off x="4878420" y="4678112"/>
            <a:ext cx="4113179" cy="4087473"/>
          </a:xfrm>
          <a:custGeom>
            <a:rect b="b" l="l" r="r" t="t"/>
            <a:pathLst>
              <a:path extrusionOk="0" h="1271725" w="1279723">
                <a:moveTo>
                  <a:pt x="0" y="0"/>
                </a:moveTo>
                <a:lnTo>
                  <a:pt x="1279723" y="0"/>
                </a:lnTo>
                <a:lnTo>
                  <a:pt x="1279723" y="1271725"/>
                </a:lnTo>
                <a:lnTo>
                  <a:pt x="0" y="127172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248" name="Google Shape;248;p9"/>
          <p:cNvSpPr txBox="1"/>
          <p:nvPr/>
        </p:nvSpPr>
        <p:spPr>
          <a:xfrm>
            <a:off x="4878420" y="4494425"/>
            <a:ext cx="2612434" cy="279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443978" y="8765585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250" name="Google Shape;250;p9"/>
          <p:cNvSpPr/>
          <p:nvPr/>
        </p:nvSpPr>
        <p:spPr>
          <a:xfrm>
            <a:off x="458821" y="4678112"/>
            <a:ext cx="4113179" cy="4087473"/>
          </a:xfrm>
          <a:custGeom>
            <a:rect b="b" l="l" r="r" t="t"/>
            <a:pathLst>
              <a:path extrusionOk="0" h="1271725" w="1279723">
                <a:moveTo>
                  <a:pt x="0" y="0"/>
                </a:moveTo>
                <a:lnTo>
                  <a:pt x="1279723" y="0"/>
                </a:lnTo>
                <a:lnTo>
                  <a:pt x="1279723" y="1271725"/>
                </a:lnTo>
                <a:lnTo>
                  <a:pt x="0" y="127172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251" name="Google Shape;251;p9"/>
          <p:cNvSpPr txBox="1"/>
          <p:nvPr/>
        </p:nvSpPr>
        <p:spPr>
          <a:xfrm>
            <a:off x="458821" y="4494425"/>
            <a:ext cx="2612434" cy="279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495397" y="3653528"/>
            <a:ext cx="2040024" cy="2049168"/>
          </a:xfrm>
          <a:custGeom>
            <a:rect b="b" l="l" r="r" t="t"/>
            <a:pathLst>
              <a:path extrusionOk="0" h="812800" w="809173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1682936" y="3701555"/>
            <a:ext cx="1664949" cy="180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5907575" y="3653528"/>
            <a:ext cx="2040024" cy="2049168"/>
          </a:xfrm>
          <a:custGeom>
            <a:rect b="b" l="l" r="r" t="t"/>
            <a:pathLst>
              <a:path extrusionOk="0" h="812800" w="809173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 txBox="1"/>
          <p:nvPr/>
        </p:nvSpPr>
        <p:spPr>
          <a:xfrm>
            <a:off x="6095114" y="3701555"/>
            <a:ext cx="1664949" cy="180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10340667" y="3653528"/>
            <a:ext cx="2040024" cy="2049168"/>
          </a:xfrm>
          <a:custGeom>
            <a:rect b="b" l="l" r="r" t="t"/>
            <a:pathLst>
              <a:path extrusionOk="0" h="812800" w="809173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 txBox="1"/>
          <p:nvPr/>
        </p:nvSpPr>
        <p:spPr>
          <a:xfrm>
            <a:off x="10528206" y="3701555"/>
            <a:ext cx="1664949" cy="180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431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FEATURES</a:t>
            </a:r>
            <a:endParaRPr b="1" sz="9431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1021989" y="6129360"/>
            <a:ext cx="29748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Remote Control</a:t>
            </a:r>
            <a:endParaRPr sz="3049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with Smartphone</a:t>
            </a:r>
            <a:endParaRPr sz="3049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5449987" y="6163385"/>
            <a:ext cx="29748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Real-time </a:t>
            </a:r>
            <a:endParaRPr sz="3049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Surveillance </a:t>
            </a:r>
            <a:endParaRPr sz="3049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9873233" y="6312991"/>
            <a:ext cx="29748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Lighting Automation</a:t>
            </a:r>
            <a:endParaRPr sz="3049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13702778" y="8731557"/>
            <a:ext cx="4128022" cy="437161"/>
          </a:xfrm>
          <a:custGeom>
            <a:rect b="b" l="l" r="r" t="t"/>
            <a:pathLst>
              <a:path extrusionOk="0"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263" name="Google Shape;263;p9"/>
          <p:cNvSpPr/>
          <p:nvPr/>
        </p:nvSpPr>
        <p:spPr>
          <a:xfrm>
            <a:off x="13717621" y="4644084"/>
            <a:ext cx="4113179" cy="4087473"/>
          </a:xfrm>
          <a:custGeom>
            <a:rect b="b" l="l" r="r" t="t"/>
            <a:pathLst>
              <a:path extrusionOk="0" h="1271725" w="1279723">
                <a:moveTo>
                  <a:pt x="0" y="0"/>
                </a:moveTo>
                <a:lnTo>
                  <a:pt x="1279723" y="0"/>
                </a:lnTo>
                <a:lnTo>
                  <a:pt x="1279723" y="1271725"/>
                </a:lnTo>
                <a:lnTo>
                  <a:pt x="0" y="1271725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</p:sp>
      <p:sp>
        <p:nvSpPr>
          <p:cNvPr id="264" name="Google Shape;264;p9"/>
          <p:cNvSpPr txBox="1"/>
          <p:nvPr/>
        </p:nvSpPr>
        <p:spPr>
          <a:xfrm>
            <a:off x="13717621" y="4460397"/>
            <a:ext cx="2612434" cy="2796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14754197" y="3619500"/>
            <a:ext cx="2040024" cy="2049168"/>
          </a:xfrm>
          <a:custGeom>
            <a:rect b="b" l="l" r="r" t="t"/>
            <a:pathLst>
              <a:path extrusionOk="0" h="812800" w="809173">
                <a:moveTo>
                  <a:pt x="404587" y="0"/>
                </a:moveTo>
                <a:cubicBezTo>
                  <a:pt x="628326" y="1001"/>
                  <a:pt x="809174" y="182659"/>
                  <a:pt x="809174" y="406400"/>
                </a:cubicBezTo>
                <a:cubicBezTo>
                  <a:pt x="809174" y="630141"/>
                  <a:pt x="628326" y="811799"/>
                  <a:pt x="404587" y="812800"/>
                </a:cubicBezTo>
                <a:cubicBezTo>
                  <a:pt x="180848" y="811799"/>
                  <a:pt x="0" y="630141"/>
                  <a:pt x="0" y="406400"/>
                </a:cubicBezTo>
                <a:cubicBezTo>
                  <a:pt x="0" y="182659"/>
                  <a:pt x="180848" y="1001"/>
                  <a:pt x="40458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 txBox="1"/>
          <p:nvPr/>
        </p:nvSpPr>
        <p:spPr>
          <a:xfrm>
            <a:off x="14941736" y="3667527"/>
            <a:ext cx="1664949" cy="1809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228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14293888" y="6285685"/>
            <a:ext cx="29748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49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Managing Overall House Area</a:t>
            </a:r>
            <a:endParaRPr sz="3049">
              <a:solidFill>
                <a:srgbClr val="FDFB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9"/>
          <p:cNvSpPr txBox="1"/>
          <p:nvPr>
            <p:ph idx="12" type="sldNum"/>
          </p:nvPr>
        </p:nvSpPr>
        <p:spPr>
          <a:xfrm>
            <a:off x="15976977" y="419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000"/>
              <a:t>‹#›</a:t>
            </a:fld>
            <a:endParaRPr b="1"/>
          </a:p>
        </p:txBody>
      </p:sp>
      <p:pic>
        <p:nvPicPr>
          <p:cNvPr descr="White login icon - Free white login icons" id="269" name="Google Shape;26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5319" y="3952157"/>
            <a:ext cx="1084536" cy="1084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ointment Logo Vector Art, Icons, and Graphics for Free Download" id="270" name="Google Shape;270;p9"/>
          <p:cNvPicPr preferRelativeResize="0"/>
          <p:nvPr/>
        </p:nvPicPr>
        <p:blipFill rotWithShape="1">
          <a:blip r:embed="rId7">
            <a:alphaModFix/>
          </a:blip>
          <a:srcRect b="0" l="0" r="56095" t="0"/>
          <a:stretch/>
        </p:blipFill>
        <p:spPr>
          <a:xfrm>
            <a:off x="10608957" y="3825431"/>
            <a:ext cx="1401836" cy="144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ite clinic icon - Free white clinic icons" id="271" name="Google Shape;27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64500" y="3952157"/>
            <a:ext cx="1004578" cy="10045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gistration Icon Vector Art, Icons, and Graphics for Free Download" id="272" name="Google Shape;272;p9"/>
          <p:cNvPicPr preferRelativeResize="0"/>
          <p:nvPr/>
        </p:nvPicPr>
        <p:blipFill rotWithShape="1">
          <a:blip r:embed="rId9">
            <a:alphaModFix/>
          </a:blip>
          <a:srcRect b="0" l="0" r="68328" t="0"/>
          <a:stretch/>
        </p:blipFill>
        <p:spPr>
          <a:xfrm>
            <a:off x="1744811" y="3757630"/>
            <a:ext cx="1526356" cy="1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1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</cp:coreProperties>
</file>