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73" r:id="rId5"/>
    <p:sldId id="260" r:id="rId6"/>
    <p:sldId id="261" r:id="rId7"/>
    <p:sldId id="262" r:id="rId8"/>
    <p:sldId id="267" r:id="rId9"/>
    <p:sldId id="268" r:id="rId10"/>
    <p:sldId id="264" r:id="rId11"/>
    <p:sldId id="269" r:id="rId12"/>
    <p:sldId id="270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9" d="100"/>
          <a:sy n="69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3B1A7-B660-4C40-96E1-B8B5C7A3106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8D882D-7111-4AD3-9DD6-26DEED4F6D31}">
      <dgm:prSet phldrT="[Text]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Registration</a:t>
          </a:r>
          <a:endParaRPr lang="en-US" dirty="0"/>
        </a:p>
      </dgm:t>
    </dgm:pt>
    <dgm:pt modelId="{306948C9-066D-4072-B54A-54806D8D029C}" type="parTrans" cxnId="{B496F1E8-348B-46BC-9A10-E1C43B4F542F}">
      <dgm:prSet/>
      <dgm:spPr/>
      <dgm:t>
        <a:bodyPr/>
        <a:lstStyle/>
        <a:p>
          <a:endParaRPr lang="en-US"/>
        </a:p>
      </dgm:t>
    </dgm:pt>
    <dgm:pt modelId="{9D97ED3A-2DD0-4092-8153-49EB604730EC}" type="sibTrans" cxnId="{B496F1E8-348B-46BC-9A10-E1C43B4F542F}">
      <dgm:prSet/>
      <dgm:spPr/>
      <dgm:t>
        <a:bodyPr/>
        <a:lstStyle/>
        <a:p>
          <a:endParaRPr lang="en-US"/>
        </a:p>
      </dgm:t>
    </dgm:pt>
    <dgm:pt modelId="{5DE1B105-55BB-4561-9FB7-F9C6197D163B}">
      <dgm:prSet phldrT="[Text]"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400" dirty="0" smtClean="0"/>
            <a:t>Experts</a:t>
          </a:r>
          <a:endParaRPr lang="en-US" sz="2400" dirty="0"/>
        </a:p>
      </dgm:t>
    </dgm:pt>
    <dgm:pt modelId="{721569A5-E565-4405-A14D-4A6B9E19257F}" type="parTrans" cxnId="{4F236E3F-BC5C-4922-9C28-EC90B5A9881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516AE7A-F207-484E-BBA7-48CDFDD29D94}" type="sibTrans" cxnId="{4F236E3F-BC5C-4922-9C28-EC90B5A98814}">
      <dgm:prSet/>
      <dgm:spPr/>
      <dgm:t>
        <a:bodyPr/>
        <a:lstStyle/>
        <a:p>
          <a:endParaRPr lang="en-US"/>
        </a:p>
      </dgm:t>
    </dgm:pt>
    <dgm:pt modelId="{10787708-0069-43ED-B4FA-03BCBB267F63}">
      <dgm:prSet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FA8233A0-A08E-49A9-BE81-5BB6409D5C50}" type="parTrans" cxnId="{E18AE26C-B649-418D-B7BE-D77DAA61A62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E6EE20D-3E56-4B81-90B4-0D2434529CEB}" type="sibTrans" cxnId="{E18AE26C-B649-418D-B7BE-D77DAA61A622}">
      <dgm:prSet/>
      <dgm:spPr/>
      <dgm:t>
        <a:bodyPr/>
        <a:lstStyle/>
        <a:p>
          <a:endParaRPr lang="en-US"/>
        </a:p>
      </dgm:t>
    </dgm:pt>
    <dgm:pt modelId="{22577ED0-73F9-49DE-81D4-E9CB476C0ACC}">
      <dgm:prSet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BB7F7E5D-88BB-44EB-BC43-BC6E870C5DD4}" type="parTrans" cxnId="{4B84BECF-84F9-49A5-AAAC-61911F4FB79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277F34-19AF-4E1F-ACE0-8F3F3D4C22E0}" type="sibTrans" cxnId="{4B84BECF-84F9-49A5-AAAC-61911F4FB795}">
      <dgm:prSet/>
      <dgm:spPr/>
      <dgm:t>
        <a:bodyPr/>
        <a:lstStyle/>
        <a:p>
          <a:endParaRPr lang="en-US"/>
        </a:p>
      </dgm:t>
    </dgm:pt>
    <dgm:pt modelId="{749C2E2B-5618-433F-9363-D94241612B96}">
      <dgm:prSet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>
          <a:solidFill>
            <a:schemeClr val="bg2"/>
          </a:solidFill>
        </a:ln>
      </dgm:spPr>
      <dgm:t>
        <a:bodyPr/>
        <a:lstStyle/>
        <a:p>
          <a:r>
            <a:rPr lang="en-US" sz="2400" dirty="0" smtClean="0"/>
            <a:t>Teachers</a:t>
          </a:r>
          <a:endParaRPr lang="en-US" sz="2400" dirty="0"/>
        </a:p>
      </dgm:t>
    </dgm:pt>
    <dgm:pt modelId="{9AE3B2F7-9AC9-438E-A690-63AFAAF0948B}" type="parTrans" cxnId="{11A02599-D6DA-4665-AC10-F587BBEC634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802EA27-3E8D-48CF-AA4F-E0D73564D93B}" type="sibTrans" cxnId="{11A02599-D6DA-4665-AC10-F587BBEC634C}">
      <dgm:prSet/>
      <dgm:spPr/>
      <dgm:t>
        <a:bodyPr/>
        <a:lstStyle/>
        <a:p>
          <a:endParaRPr lang="en-US"/>
        </a:p>
      </dgm:t>
    </dgm:pt>
    <dgm:pt modelId="{24CF045C-ADD4-4F67-BDD4-FC4A8D143BBC}" type="pres">
      <dgm:prSet presAssocID="{6953B1A7-B660-4C40-96E1-B8B5C7A3106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2EFC4F1-CDF5-4E98-ABFF-386753269F26}" type="pres">
      <dgm:prSet presAssocID="{408D882D-7111-4AD3-9DD6-26DEED4F6D31}" presName="singleCycle" presStyleCnt="0"/>
      <dgm:spPr/>
    </dgm:pt>
    <dgm:pt modelId="{5DFB37A8-FEAD-41ED-A5D0-A673E14E9EA6}" type="pres">
      <dgm:prSet presAssocID="{408D882D-7111-4AD3-9DD6-26DEED4F6D31}" presName="singleCenter" presStyleLbl="node1" presStyleIdx="0" presStyleCnt="5" custScaleX="273541" custScaleY="64468" custLinFactNeighborX="198" custLinFactNeighborY="-46449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24D2D1FF-B780-4DE9-AAD0-2161F1B5E354}" type="pres">
      <dgm:prSet presAssocID="{721569A5-E565-4405-A14D-4A6B9E19257F}" presName="Name56" presStyleLbl="parChTrans1D2" presStyleIdx="0" presStyleCnt="4"/>
      <dgm:spPr/>
    </dgm:pt>
    <dgm:pt modelId="{68EB2BDF-1D86-4E1E-B170-8CC7E6E5060E}" type="pres">
      <dgm:prSet presAssocID="{5DE1B105-55BB-4561-9FB7-F9C6197D163B}" presName="text0" presStyleLbl="node1" presStyleIdx="1" presStyleCnt="5" custScaleX="165969" custScaleY="63529" custRadScaleRad="14692" custRadScaleInc="250684">
        <dgm:presLayoutVars>
          <dgm:bulletEnabled val="1"/>
        </dgm:presLayoutVars>
      </dgm:prSet>
      <dgm:spPr/>
    </dgm:pt>
    <dgm:pt modelId="{EBF3ABDC-D127-4C8E-904E-5C81C64807C8}" type="pres">
      <dgm:prSet presAssocID="{FA8233A0-A08E-49A9-BE81-5BB6409D5C50}" presName="Name56" presStyleLbl="parChTrans1D2" presStyleIdx="1" presStyleCnt="4"/>
      <dgm:spPr/>
    </dgm:pt>
    <dgm:pt modelId="{4332D3C1-B272-46DB-AE40-BCD3166FECBA}" type="pres">
      <dgm:prSet presAssocID="{10787708-0069-43ED-B4FA-03BCBB267F63}" presName="text0" presStyleLbl="node1" presStyleIdx="2" presStyleCnt="5" custScaleX="153038" custScaleY="59109" custRadScaleRad="121658" custRadScaleInc="6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788FF-0B3A-4944-B200-1784CCE12064}" type="pres">
      <dgm:prSet presAssocID="{BB7F7E5D-88BB-44EB-BC43-BC6E870C5DD4}" presName="Name56" presStyleLbl="parChTrans1D2" presStyleIdx="2" presStyleCnt="4"/>
      <dgm:spPr/>
    </dgm:pt>
    <dgm:pt modelId="{DE47F5E2-B08B-4E5E-BE79-0C83B60BCFFB}" type="pres">
      <dgm:prSet presAssocID="{22577ED0-73F9-49DE-81D4-E9CB476C0ACC}" presName="text0" presStyleLbl="node1" presStyleIdx="3" presStyleCnt="5" custScaleX="191532" custScaleY="64087" custRadScaleRad="192852" custRadScaleInc="197169">
        <dgm:presLayoutVars>
          <dgm:bulletEnabled val="1"/>
        </dgm:presLayoutVars>
      </dgm:prSet>
      <dgm:spPr/>
    </dgm:pt>
    <dgm:pt modelId="{708D7113-F479-4CDE-90CD-FE4DF5219840}" type="pres">
      <dgm:prSet presAssocID="{9AE3B2F7-9AC9-438E-A690-63AFAAF0948B}" presName="Name56" presStyleLbl="parChTrans1D2" presStyleIdx="3" presStyleCnt="4"/>
      <dgm:spPr/>
    </dgm:pt>
    <dgm:pt modelId="{B3462A1E-E8A8-45F1-A7EF-204B86BF28C5}" type="pres">
      <dgm:prSet presAssocID="{749C2E2B-5618-433F-9363-D94241612B96}" presName="text0" presStyleLbl="node1" presStyleIdx="4" presStyleCnt="5" custScaleX="200540" custScaleY="65497" custRadScaleRad="87728" custRadScaleInc="-7552">
        <dgm:presLayoutVars>
          <dgm:bulletEnabled val="1"/>
        </dgm:presLayoutVars>
      </dgm:prSet>
      <dgm:spPr/>
    </dgm:pt>
  </dgm:ptLst>
  <dgm:cxnLst>
    <dgm:cxn modelId="{57432A27-CA03-4F69-8610-1AB864F0EB56}" type="presOf" srcId="{749C2E2B-5618-433F-9363-D94241612B96}" destId="{B3462A1E-E8A8-45F1-A7EF-204B86BF28C5}" srcOrd="0" destOrd="0" presId="urn:microsoft.com/office/officeart/2008/layout/RadialCluster"/>
    <dgm:cxn modelId="{0021CD70-47EB-4750-9C7D-8A622C846752}" type="presOf" srcId="{721569A5-E565-4405-A14D-4A6B9E19257F}" destId="{24D2D1FF-B780-4DE9-AAD0-2161F1B5E354}" srcOrd="0" destOrd="0" presId="urn:microsoft.com/office/officeart/2008/layout/RadialCluster"/>
    <dgm:cxn modelId="{C730CA89-45AE-423B-B702-15B067EE30B1}" type="presOf" srcId="{9AE3B2F7-9AC9-438E-A690-63AFAAF0948B}" destId="{708D7113-F479-4CDE-90CD-FE4DF5219840}" srcOrd="0" destOrd="0" presId="urn:microsoft.com/office/officeart/2008/layout/RadialCluster"/>
    <dgm:cxn modelId="{CDA049A8-F424-4F4B-A440-B8A3C29C3F80}" type="presOf" srcId="{22577ED0-73F9-49DE-81D4-E9CB476C0ACC}" destId="{DE47F5E2-B08B-4E5E-BE79-0C83B60BCFFB}" srcOrd="0" destOrd="0" presId="urn:microsoft.com/office/officeart/2008/layout/RadialCluster"/>
    <dgm:cxn modelId="{4B84BECF-84F9-49A5-AAAC-61911F4FB795}" srcId="{408D882D-7111-4AD3-9DD6-26DEED4F6D31}" destId="{22577ED0-73F9-49DE-81D4-E9CB476C0ACC}" srcOrd="2" destOrd="0" parTransId="{BB7F7E5D-88BB-44EB-BC43-BC6E870C5DD4}" sibTransId="{F9277F34-19AF-4E1F-ACE0-8F3F3D4C22E0}"/>
    <dgm:cxn modelId="{5599328F-DD8B-4974-8406-A77364FBC15D}" type="presOf" srcId="{BB7F7E5D-88BB-44EB-BC43-BC6E870C5DD4}" destId="{DD7788FF-0B3A-4944-B200-1784CCE12064}" srcOrd="0" destOrd="0" presId="urn:microsoft.com/office/officeart/2008/layout/RadialCluster"/>
    <dgm:cxn modelId="{11A02599-D6DA-4665-AC10-F587BBEC634C}" srcId="{408D882D-7111-4AD3-9DD6-26DEED4F6D31}" destId="{749C2E2B-5618-433F-9363-D94241612B96}" srcOrd="3" destOrd="0" parTransId="{9AE3B2F7-9AC9-438E-A690-63AFAAF0948B}" sibTransId="{9802EA27-3E8D-48CF-AA4F-E0D73564D93B}"/>
    <dgm:cxn modelId="{A726D6DB-247A-44E7-A944-D56AD59BF180}" type="presOf" srcId="{5DE1B105-55BB-4561-9FB7-F9C6197D163B}" destId="{68EB2BDF-1D86-4E1E-B170-8CC7E6E5060E}" srcOrd="0" destOrd="0" presId="urn:microsoft.com/office/officeart/2008/layout/RadialCluster"/>
    <dgm:cxn modelId="{B496F1E8-348B-46BC-9A10-E1C43B4F542F}" srcId="{6953B1A7-B660-4C40-96E1-B8B5C7A31062}" destId="{408D882D-7111-4AD3-9DD6-26DEED4F6D31}" srcOrd="0" destOrd="0" parTransId="{306948C9-066D-4072-B54A-54806D8D029C}" sibTransId="{9D97ED3A-2DD0-4092-8153-49EB604730EC}"/>
    <dgm:cxn modelId="{F1F17D57-FC22-492A-AA4F-AD008AB961FB}" type="presOf" srcId="{10787708-0069-43ED-B4FA-03BCBB267F63}" destId="{4332D3C1-B272-46DB-AE40-BCD3166FECBA}" srcOrd="0" destOrd="0" presId="urn:microsoft.com/office/officeart/2008/layout/RadialCluster"/>
    <dgm:cxn modelId="{367C44EC-DEA2-42D4-B396-541BF4C6329B}" type="presOf" srcId="{FA8233A0-A08E-49A9-BE81-5BB6409D5C50}" destId="{EBF3ABDC-D127-4C8E-904E-5C81C64807C8}" srcOrd="0" destOrd="0" presId="urn:microsoft.com/office/officeart/2008/layout/RadialCluster"/>
    <dgm:cxn modelId="{A644143B-D718-4285-AAD9-143FF18C58C4}" type="presOf" srcId="{408D882D-7111-4AD3-9DD6-26DEED4F6D31}" destId="{5DFB37A8-FEAD-41ED-A5D0-A673E14E9EA6}" srcOrd="0" destOrd="0" presId="urn:microsoft.com/office/officeart/2008/layout/RadialCluster"/>
    <dgm:cxn modelId="{4F236E3F-BC5C-4922-9C28-EC90B5A98814}" srcId="{408D882D-7111-4AD3-9DD6-26DEED4F6D31}" destId="{5DE1B105-55BB-4561-9FB7-F9C6197D163B}" srcOrd="0" destOrd="0" parTransId="{721569A5-E565-4405-A14D-4A6B9E19257F}" sibTransId="{9516AE7A-F207-484E-BBA7-48CDFDD29D94}"/>
    <dgm:cxn modelId="{D3B3E660-071A-4DF6-B61B-7526587465C5}" type="presOf" srcId="{6953B1A7-B660-4C40-96E1-B8B5C7A31062}" destId="{24CF045C-ADD4-4F67-BDD4-FC4A8D143BBC}" srcOrd="0" destOrd="0" presId="urn:microsoft.com/office/officeart/2008/layout/RadialCluster"/>
    <dgm:cxn modelId="{E18AE26C-B649-418D-B7BE-D77DAA61A622}" srcId="{408D882D-7111-4AD3-9DD6-26DEED4F6D31}" destId="{10787708-0069-43ED-B4FA-03BCBB267F63}" srcOrd="1" destOrd="0" parTransId="{FA8233A0-A08E-49A9-BE81-5BB6409D5C50}" sibTransId="{EE6EE20D-3E56-4B81-90B4-0D2434529CEB}"/>
    <dgm:cxn modelId="{1640C4A6-6B06-4835-880B-B776CA0E24D7}" type="presParOf" srcId="{24CF045C-ADD4-4F67-BDD4-FC4A8D143BBC}" destId="{32EFC4F1-CDF5-4E98-ABFF-386753269F26}" srcOrd="0" destOrd="0" presId="urn:microsoft.com/office/officeart/2008/layout/RadialCluster"/>
    <dgm:cxn modelId="{5DC15234-EF00-41D1-AADE-B65A8ABA6969}" type="presParOf" srcId="{32EFC4F1-CDF5-4E98-ABFF-386753269F26}" destId="{5DFB37A8-FEAD-41ED-A5D0-A673E14E9EA6}" srcOrd="0" destOrd="0" presId="urn:microsoft.com/office/officeart/2008/layout/RadialCluster"/>
    <dgm:cxn modelId="{4BBAE296-9A67-4B74-8A82-4B420C759FBD}" type="presParOf" srcId="{32EFC4F1-CDF5-4E98-ABFF-386753269F26}" destId="{24D2D1FF-B780-4DE9-AAD0-2161F1B5E354}" srcOrd="1" destOrd="0" presId="urn:microsoft.com/office/officeart/2008/layout/RadialCluster"/>
    <dgm:cxn modelId="{5D40B636-7FA2-4608-9DA5-B3D794256CF9}" type="presParOf" srcId="{32EFC4F1-CDF5-4E98-ABFF-386753269F26}" destId="{68EB2BDF-1D86-4E1E-B170-8CC7E6E5060E}" srcOrd="2" destOrd="0" presId="urn:microsoft.com/office/officeart/2008/layout/RadialCluster"/>
    <dgm:cxn modelId="{E436EDFD-373B-465F-B49C-8428AC9C6273}" type="presParOf" srcId="{32EFC4F1-CDF5-4E98-ABFF-386753269F26}" destId="{EBF3ABDC-D127-4C8E-904E-5C81C64807C8}" srcOrd="3" destOrd="0" presId="urn:microsoft.com/office/officeart/2008/layout/RadialCluster"/>
    <dgm:cxn modelId="{7AD6459C-5BD5-44CE-AD8C-A504E76D8185}" type="presParOf" srcId="{32EFC4F1-CDF5-4E98-ABFF-386753269F26}" destId="{4332D3C1-B272-46DB-AE40-BCD3166FECBA}" srcOrd="4" destOrd="0" presId="urn:microsoft.com/office/officeart/2008/layout/RadialCluster"/>
    <dgm:cxn modelId="{1C8CDD71-BBD6-4A2F-A1B6-89EA56204E8D}" type="presParOf" srcId="{32EFC4F1-CDF5-4E98-ABFF-386753269F26}" destId="{DD7788FF-0B3A-4944-B200-1784CCE12064}" srcOrd="5" destOrd="0" presId="urn:microsoft.com/office/officeart/2008/layout/RadialCluster"/>
    <dgm:cxn modelId="{9A96F9C7-1B68-4D9B-87E8-1406B0506A28}" type="presParOf" srcId="{32EFC4F1-CDF5-4E98-ABFF-386753269F26}" destId="{DE47F5E2-B08B-4E5E-BE79-0C83B60BCFFB}" srcOrd="6" destOrd="0" presId="urn:microsoft.com/office/officeart/2008/layout/RadialCluster"/>
    <dgm:cxn modelId="{D2CFD1EB-CF91-4861-9B44-A931BD328A12}" type="presParOf" srcId="{32EFC4F1-CDF5-4E98-ABFF-386753269F26}" destId="{708D7113-F479-4CDE-90CD-FE4DF5219840}" srcOrd="7" destOrd="0" presId="urn:microsoft.com/office/officeart/2008/layout/RadialCluster"/>
    <dgm:cxn modelId="{AD33C77A-0697-401D-A1EE-AD31B1054170}" type="presParOf" srcId="{32EFC4F1-CDF5-4E98-ABFF-386753269F26}" destId="{B3462A1E-E8A8-45F1-A7EF-204B86BF28C5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8FD50-10B4-4701-9987-DE2ED5A55A0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4B0D6-1E64-4E20-B096-110092BAB3B5}">
      <dgm:prSet phldrT="[Text]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Study</a:t>
          </a:r>
          <a:endParaRPr lang="en-US" dirty="0"/>
        </a:p>
      </dgm:t>
    </dgm:pt>
    <dgm:pt modelId="{41291A26-4BF2-4D45-9612-399136E0C360}" type="parTrans" cxnId="{488C9B0B-02AD-4B24-856D-BF5EEC9698C7}">
      <dgm:prSet/>
      <dgm:spPr/>
      <dgm:t>
        <a:bodyPr/>
        <a:lstStyle/>
        <a:p>
          <a:endParaRPr lang="en-US"/>
        </a:p>
      </dgm:t>
    </dgm:pt>
    <dgm:pt modelId="{82B897B3-EA9B-41C0-9EB5-0BFCC2E25A46}" type="sibTrans" cxnId="{488C9B0B-02AD-4B24-856D-BF5EEC9698C7}">
      <dgm:prSet/>
      <dgm:spPr/>
      <dgm:t>
        <a:bodyPr/>
        <a:lstStyle/>
        <a:p>
          <a:endParaRPr lang="en-US"/>
        </a:p>
      </dgm:t>
    </dgm:pt>
    <dgm:pt modelId="{2C2196A1-846D-4AFB-A01F-57F59F4991B0}">
      <dgm:prSet phldrT="[Text]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 smtClean="0"/>
            <a:t>Exam</a:t>
          </a:r>
          <a:endParaRPr lang="en-US" dirty="0"/>
        </a:p>
      </dgm:t>
    </dgm:pt>
    <dgm:pt modelId="{9C72A8F0-C20A-4D6E-A404-58E22633985F}" type="parTrans" cxnId="{072AB36A-9898-48B0-AEE7-D8C020E624DA}">
      <dgm:prSet/>
      <dgm:spPr/>
      <dgm:t>
        <a:bodyPr/>
        <a:lstStyle/>
        <a:p>
          <a:endParaRPr lang="en-US"/>
        </a:p>
      </dgm:t>
    </dgm:pt>
    <dgm:pt modelId="{9B662DF8-652F-4205-8E91-DC52A3E6F0DC}" type="sibTrans" cxnId="{072AB36A-9898-48B0-AEE7-D8C020E624DA}">
      <dgm:prSet/>
      <dgm:spPr/>
      <dgm:t>
        <a:bodyPr/>
        <a:lstStyle/>
        <a:p>
          <a:endParaRPr lang="en-US"/>
        </a:p>
      </dgm:t>
    </dgm:pt>
    <dgm:pt modelId="{53DBEAF2-BCEF-4BD7-BE67-6327BE2F1652}" type="pres">
      <dgm:prSet presAssocID="{4038FD50-10B4-4701-9987-DE2ED5A55A06}" presName="Name0" presStyleCnt="0">
        <dgm:presLayoutVars>
          <dgm:dir/>
          <dgm:animLvl val="lvl"/>
          <dgm:resizeHandles val="exact"/>
        </dgm:presLayoutVars>
      </dgm:prSet>
      <dgm:spPr/>
    </dgm:pt>
    <dgm:pt modelId="{D2A67037-BAD2-4903-BC47-6626EC183AC1}" type="pres">
      <dgm:prSet presAssocID="{2C2196A1-846D-4AFB-A01F-57F59F4991B0}" presName="boxAndChildren" presStyleCnt="0"/>
      <dgm:spPr/>
    </dgm:pt>
    <dgm:pt modelId="{3D7C5EEB-5D00-461E-A54F-E569CF5B1586}" type="pres">
      <dgm:prSet presAssocID="{2C2196A1-846D-4AFB-A01F-57F59F4991B0}" presName="parentTextBox" presStyleLbl="node1" presStyleIdx="0" presStyleCnt="2"/>
      <dgm:spPr/>
    </dgm:pt>
    <dgm:pt modelId="{3D85D3D8-3E4E-4023-BD3B-2C77FB5ED0D9}" type="pres">
      <dgm:prSet presAssocID="{82B897B3-EA9B-41C0-9EB5-0BFCC2E25A46}" presName="sp" presStyleCnt="0"/>
      <dgm:spPr/>
    </dgm:pt>
    <dgm:pt modelId="{64AB4C56-13E5-41D9-972F-38E80ED4257A}" type="pres">
      <dgm:prSet presAssocID="{8D34B0D6-1E64-4E20-B096-110092BAB3B5}" presName="arrowAndChildren" presStyleCnt="0"/>
      <dgm:spPr/>
    </dgm:pt>
    <dgm:pt modelId="{4A362D51-FD87-4ED3-88A6-A6E199FF495A}" type="pres">
      <dgm:prSet presAssocID="{8D34B0D6-1E64-4E20-B096-110092BAB3B5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072AB36A-9898-48B0-AEE7-D8C020E624DA}" srcId="{4038FD50-10B4-4701-9987-DE2ED5A55A06}" destId="{2C2196A1-846D-4AFB-A01F-57F59F4991B0}" srcOrd="1" destOrd="0" parTransId="{9C72A8F0-C20A-4D6E-A404-58E22633985F}" sibTransId="{9B662DF8-652F-4205-8E91-DC52A3E6F0DC}"/>
    <dgm:cxn modelId="{B2FC91CB-77D0-46C4-9041-FDD2106E5AF0}" type="presOf" srcId="{2C2196A1-846D-4AFB-A01F-57F59F4991B0}" destId="{3D7C5EEB-5D00-461E-A54F-E569CF5B1586}" srcOrd="0" destOrd="0" presId="urn:microsoft.com/office/officeart/2005/8/layout/process4"/>
    <dgm:cxn modelId="{488C9B0B-02AD-4B24-856D-BF5EEC9698C7}" srcId="{4038FD50-10B4-4701-9987-DE2ED5A55A06}" destId="{8D34B0D6-1E64-4E20-B096-110092BAB3B5}" srcOrd="0" destOrd="0" parTransId="{41291A26-4BF2-4D45-9612-399136E0C360}" sibTransId="{82B897B3-EA9B-41C0-9EB5-0BFCC2E25A46}"/>
    <dgm:cxn modelId="{37DE893C-062D-4FAB-97AE-6E6569A88ED4}" type="presOf" srcId="{4038FD50-10B4-4701-9987-DE2ED5A55A06}" destId="{53DBEAF2-BCEF-4BD7-BE67-6327BE2F1652}" srcOrd="0" destOrd="0" presId="urn:microsoft.com/office/officeart/2005/8/layout/process4"/>
    <dgm:cxn modelId="{4D84A780-CC96-4C6E-8A6F-CC8850D5E01B}" type="presOf" srcId="{8D34B0D6-1E64-4E20-B096-110092BAB3B5}" destId="{4A362D51-FD87-4ED3-88A6-A6E199FF495A}" srcOrd="0" destOrd="0" presId="urn:microsoft.com/office/officeart/2005/8/layout/process4"/>
    <dgm:cxn modelId="{2B92C192-9261-40E5-93A1-27815B197970}" type="presParOf" srcId="{53DBEAF2-BCEF-4BD7-BE67-6327BE2F1652}" destId="{D2A67037-BAD2-4903-BC47-6626EC183AC1}" srcOrd="0" destOrd="0" presId="urn:microsoft.com/office/officeart/2005/8/layout/process4"/>
    <dgm:cxn modelId="{A54701B9-04AA-46FD-BAC6-A46CAD4734C8}" type="presParOf" srcId="{D2A67037-BAD2-4903-BC47-6626EC183AC1}" destId="{3D7C5EEB-5D00-461E-A54F-E569CF5B1586}" srcOrd="0" destOrd="0" presId="urn:microsoft.com/office/officeart/2005/8/layout/process4"/>
    <dgm:cxn modelId="{B6E773E3-02BA-41A5-A4FD-5A1C60999574}" type="presParOf" srcId="{53DBEAF2-BCEF-4BD7-BE67-6327BE2F1652}" destId="{3D85D3D8-3E4E-4023-BD3B-2C77FB5ED0D9}" srcOrd="1" destOrd="0" presId="urn:microsoft.com/office/officeart/2005/8/layout/process4"/>
    <dgm:cxn modelId="{DDEC4E8E-AE54-4BE7-9BD4-BE24809C3A7D}" type="presParOf" srcId="{53DBEAF2-BCEF-4BD7-BE67-6327BE2F1652}" destId="{64AB4C56-13E5-41D9-972F-38E80ED4257A}" srcOrd="2" destOrd="0" presId="urn:microsoft.com/office/officeart/2005/8/layout/process4"/>
    <dgm:cxn modelId="{525BFC2E-A8C5-4D6D-823E-D595D2F8CF55}" type="presParOf" srcId="{64AB4C56-13E5-41D9-972F-38E80ED4257A}" destId="{4A362D51-FD87-4ED3-88A6-A6E199FF495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8FD50-10B4-4701-9987-DE2ED5A55A0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4B0D6-1E64-4E20-B096-110092BAB3B5}">
      <dgm:prSet phldrT="[Text]"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 smtClean="0"/>
            <a:t>Information</a:t>
          </a:r>
          <a:endParaRPr lang="en-US" sz="2000" dirty="0"/>
        </a:p>
      </dgm:t>
    </dgm:pt>
    <dgm:pt modelId="{41291A26-4BF2-4D45-9612-399136E0C360}" type="parTrans" cxnId="{488C9B0B-02AD-4B24-856D-BF5EEC9698C7}">
      <dgm:prSet/>
      <dgm:spPr/>
      <dgm:t>
        <a:bodyPr/>
        <a:lstStyle/>
        <a:p>
          <a:endParaRPr lang="en-US"/>
        </a:p>
      </dgm:t>
    </dgm:pt>
    <dgm:pt modelId="{82B897B3-EA9B-41C0-9EB5-0BFCC2E25A46}" type="sibTrans" cxnId="{488C9B0B-02AD-4B24-856D-BF5EEC9698C7}">
      <dgm:prSet/>
      <dgm:spPr/>
      <dgm:t>
        <a:bodyPr/>
        <a:lstStyle/>
        <a:p>
          <a:endParaRPr lang="en-US"/>
        </a:p>
      </dgm:t>
    </dgm:pt>
    <dgm:pt modelId="{2C2196A1-846D-4AFB-A01F-57F59F4991B0}">
      <dgm:prSet phldrT="[Text]"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 smtClean="0"/>
            <a:t>Forum</a:t>
          </a:r>
          <a:endParaRPr lang="en-US" sz="2000" dirty="0"/>
        </a:p>
      </dgm:t>
    </dgm:pt>
    <dgm:pt modelId="{9C72A8F0-C20A-4D6E-A404-58E22633985F}" type="parTrans" cxnId="{072AB36A-9898-48B0-AEE7-D8C020E624DA}">
      <dgm:prSet/>
      <dgm:spPr/>
      <dgm:t>
        <a:bodyPr/>
        <a:lstStyle/>
        <a:p>
          <a:endParaRPr lang="en-US"/>
        </a:p>
      </dgm:t>
    </dgm:pt>
    <dgm:pt modelId="{9B662DF8-652F-4205-8E91-DC52A3E6F0DC}" type="sibTrans" cxnId="{072AB36A-9898-48B0-AEE7-D8C020E624DA}">
      <dgm:prSet/>
      <dgm:spPr/>
      <dgm:t>
        <a:bodyPr/>
        <a:lstStyle/>
        <a:p>
          <a:endParaRPr lang="en-US"/>
        </a:p>
      </dgm:t>
    </dgm:pt>
    <dgm:pt modelId="{53DBEAF2-BCEF-4BD7-BE67-6327BE2F1652}" type="pres">
      <dgm:prSet presAssocID="{4038FD50-10B4-4701-9987-DE2ED5A55A06}" presName="Name0" presStyleCnt="0">
        <dgm:presLayoutVars>
          <dgm:dir/>
          <dgm:animLvl val="lvl"/>
          <dgm:resizeHandles val="exact"/>
        </dgm:presLayoutVars>
      </dgm:prSet>
      <dgm:spPr/>
    </dgm:pt>
    <dgm:pt modelId="{D2A67037-BAD2-4903-BC47-6626EC183AC1}" type="pres">
      <dgm:prSet presAssocID="{2C2196A1-846D-4AFB-A01F-57F59F4991B0}" presName="boxAndChildren" presStyleCnt="0"/>
      <dgm:spPr/>
    </dgm:pt>
    <dgm:pt modelId="{3D7C5EEB-5D00-461E-A54F-E569CF5B1586}" type="pres">
      <dgm:prSet presAssocID="{2C2196A1-846D-4AFB-A01F-57F59F4991B0}" presName="parentTextBox" presStyleLbl="node1" presStyleIdx="0" presStyleCnt="2"/>
      <dgm:spPr/>
      <dgm:t>
        <a:bodyPr/>
        <a:lstStyle/>
        <a:p>
          <a:endParaRPr lang="en-US"/>
        </a:p>
      </dgm:t>
    </dgm:pt>
    <dgm:pt modelId="{3D85D3D8-3E4E-4023-BD3B-2C77FB5ED0D9}" type="pres">
      <dgm:prSet presAssocID="{82B897B3-EA9B-41C0-9EB5-0BFCC2E25A46}" presName="sp" presStyleCnt="0"/>
      <dgm:spPr/>
    </dgm:pt>
    <dgm:pt modelId="{64AB4C56-13E5-41D9-972F-38E80ED4257A}" type="pres">
      <dgm:prSet presAssocID="{8D34B0D6-1E64-4E20-B096-110092BAB3B5}" presName="arrowAndChildren" presStyleCnt="0"/>
      <dgm:spPr/>
    </dgm:pt>
    <dgm:pt modelId="{4A362D51-FD87-4ED3-88A6-A6E199FF495A}" type="pres">
      <dgm:prSet presAssocID="{8D34B0D6-1E64-4E20-B096-110092BAB3B5}" presName="parentTextArrow" presStyleLbl="node1" presStyleIdx="1" presStyleCnt="2" custLinFactNeighborY="-74"/>
      <dgm:spPr/>
      <dgm:t>
        <a:bodyPr/>
        <a:lstStyle/>
        <a:p>
          <a:endParaRPr lang="en-US"/>
        </a:p>
      </dgm:t>
    </dgm:pt>
  </dgm:ptLst>
  <dgm:cxnLst>
    <dgm:cxn modelId="{488C9B0B-02AD-4B24-856D-BF5EEC9698C7}" srcId="{4038FD50-10B4-4701-9987-DE2ED5A55A06}" destId="{8D34B0D6-1E64-4E20-B096-110092BAB3B5}" srcOrd="0" destOrd="0" parTransId="{41291A26-4BF2-4D45-9612-399136E0C360}" sibTransId="{82B897B3-EA9B-41C0-9EB5-0BFCC2E25A46}"/>
    <dgm:cxn modelId="{06E0F5D9-1953-431F-9269-0A04FE78642E}" type="presOf" srcId="{2C2196A1-846D-4AFB-A01F-57F59F4991B0}" destId="{3D7C5EEB-5D00-461E-A54F-E569CF5B1586}" srcOrd="0" destOrd="0" presId="urn:microsoft.com/office/officeart/2005/8/layout/process4"/>
    <dgm:cxn modelId="{E0C582D5-2046-4AC1-9145-90C745C7B146}" type="presOf" srcId="{8D34B0D6-1E64-4E20-B096-110092BAB3B5}" destId="{4A362D51-FD87-4ED3-88A6-A6E199FF495A}" srcOrd="0" destOrd="0" presId="urn:microsoft.com/office/officeart/2005/8/layout/process4"/>
    <dgm:cxn modelId="{072AB36A-9898-48B0-AEE7-D8C020E624DA}" srcId="{4038FD50-10B4-4701-9987-DE2ED5A55A06}" destId="{2C2196A1-846D-4AFB-A01F-57F59F4991B0}" srcOrd="1" destOrd="0" parTransId="{9C72A8F0-C20A-4D6E-A404-58E22633985F}" sibTransId="{9B662DF8-652F-4205-8E91-DC52A3E6F0DC}"/>
    <dgm:cxn modelId="{1C0B2EF6-98F3-4232-9310-BCAA2A2619C1}" type="presOf" srcId="{4038FD50-10B4-4701-9987-DE2ED5A55A06}" destId="{53DBEAF2-BCEF-4BD7-BE67-6327BE2F1652}" srcOrd="0" destOrd="0" presId="urn:microsoft.com/office/officeart/2005/8/layout/process4"/>
    <dgm:cxn modelId="{F077CD15-5EBB-4D2D-A470-BD5FA789F012}" type="presParOf" srcId="{53DBEAF2-BCEF-4BD7-BE67-6327BE2F1652}" destId="{D2A67037-BAD2-4903-BC47-6626EC183AC1}" srcOrd="0" destOrd="0" presId="urn:microsoft.com/office/officeart/2005/8/layout/process4"/>
    <dgm:cxn modelId="{E4E2E86C-2BFB-456D-ABBE-F2B4FBE3E980}" type="presParOf" srcId="{D2A67037-BAD2-4903-BC47-6626EC183AC1}" destId="{3D7C5EEB-5D00-461E-A54F-E569CF5B1586}" srcOrd="0" destOrd="0" presId="urn:microsoft.com/office/officeart/2005/8/layout/process4"/>
    <dgm:cxn modelId="{3F8CA03A-9AB4-45E4-91EB-4B7A40F81084}" type="presParOf" srcId="{53DBEAF2-BCEF-4BD7-BE67-6327BE2F1652}" destId="{3D85D3D8-3E4E-4023-BD3B-2C77FB5ED0D9}" srcOrd="1" destOrd="0" presId="urn:microsoft.com/office/officeart/2005/8/layout/process4"/>
    <dgm:cxn modelId="{0230670B-0251-480E-A9AA-0F774E66EB24}" type="presParOf" srcId="{53DBEAF2-BCEF-4BD7-BE67-6327BE2F1652}" destId="{64AB4C56-13E5-41D9-972F-38E80ED4257A}" srcOrd="2" destOrd="0" presId="urn:microsoft.com/office/officeart/2005/8/layout/process4"/>
    <dgm:cxn modelId="{429EBF0F-74C1-4278-B1B4-538B5CF55692}" type="presParOf" srcId="{64AB4C56-13E5-41D9-972F-38E80ED4257A}" destId="{4A362D51-FD87-4ED3-88A6-A6E199FF495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38FD50-10B4-4701-9987-DE2ED5A55A0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4B0D6-1E64-4E20-B096-110092BAB3B5}">
      <dgm:prSet phldrT="[Text]"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 smtClean="0"/>
            <a:t>Statistics</a:t>
          </a:r>
          <a:endParaRPr lang="en-US" sz="2000" dirty="0"/>
        </a:p>
      </dgm:t>
    </dgm:pt>
    <dgm:pt modelId="{41291A26-4BF2-4D45-9612-399136E0C360}" type="parTrans" cxnId="{488C9B0B-02AD-4B24-856D-BF5EEC9698C7}">
      <dgm:prSet/>
      <dgm:spPr/>
      <dgm:t>
        <a:bodyPr/>
        <a:lstStyle/>
        <a:p>
          <a:endParaRPr lang="en-US"/>
        </a:p>
      </dgm:t>
    </dgm:pt>
    <dgm:pt modelId="{82B897B3-EA9B-41C0-9EB5-0BFCC2E25A46}" type="sibTrans" cxnId="{488C9B0B-02AD-4B24-856D-BF5EEC9698C7}">
      <dgm:prSet/>
      <dgm:spPr/>
      <dgm:t>
        <a:bodyPr/>
        <a:lstStyle/>
        <a:p>
          <a:endParaRPr lang="en-US"/>
        </a:p>
      </dgm:t>
    </dgm:pt>
    <dgm:pt modelId="{53DBEAF2-BCEF-4BD7-BE67-6327BE2F1652}" type="pres">
      <dgm:prSet presAssocID="{4038FD50-10B4-4701-9987-DE2ED5A55A06}" presName="Name0" presStyleCnt="0">
        <dgm:presLayoutVars>
          <dgm:dir/>
          <dgm:animLvl val="lvl"/>
          <dgm:resizeHandles val="exact"/>
        </dgm:presLayoutVars>
      </dgm:prSet>
      <dgm:spPr/>
    </dgm:pt>
    <dgm:pt modelId="{7FB155E9-8FB8-41EC-B3D0-54657C1E7C86}" type="pres">
      <dgm:prSet presAssocID="{8D34B0D6-1E64-4E20-B096-110092BAB3B5}" presName="boxAndChildren" presStyleCnt="0"/>
      <dgm:spPr/>
    </dgm:pt>
    <dgm:pt modelId="{675DF2FE-8BC1-4C1E-83E1-BA7903ED5E99}" type="pres">
      <dgm:prSet presAssocID="{8D34B0D6-1E64-4E20-B096-110092BAB3B5}" presName="parentTextBox" presStyleLbl="node1" presStyleIdx="0" presStyleCnt="1" custLinFactNeighborY="67079"/>
      <dgm:spPr/>
      <dgm:t>
        <a:bodyPr/>
        <a:lstStyle/>
        <a:p>
          <a:endParaRPr lang="en-US"/>
        </a:p>
      </dgm:t>
    </dgm:pt>
  </dgm:ptLst>
  <dgm:cxnLst>
    <dgm:cxn modelId="{5041FF21-4795-4085-AA95-71F7A93CD8B9}" type="presOf" srcId="{4038FD50-10B4-4701-9987-DE2ED5A55A06}" destId="{53DBEAF2-BCEF-4BD7-BE67-6327BE2F1652}" srcOrd="0" destOrd="0" presId="urn:microsoft.com/office/officeart/2005/8/layout/process4"/>
    <dgm:cxn modelId="{031ADFCF-4918-45C0-9E3C-7A89CBD59F09}" type="presOf" srcId="{8D34B0D6-1E64-4E20-B096-110092BAB3B5}" destId="{675DF2FE-8BC1-4C1E-83E1-BA7903ED5E99}" srcOrd="0" destOrd="0" presId="urn:microsoft.com/office/officeart/2005/8/layout/process4"/>
    <dgm:cxn modelId="{488C9B0B-02AD-4B24-856D-BF5EEC9698C7}" srcId="{4038FD50-10B4-4701-9987-DE2ED5A55A06}" destId="{8D34B0D6-1E64-4E20-B096-110092BAB3B5}" srcOrd="0" destOrd="0" parTransId="{41291A26-4BF2-4D45-9612-399136E0C360}" sibTransId="{82B897B3-EA9B-41C0-9EB5-0BFCC2E25A46}"/>
    <dgm:cxn modelId="{431825D1-8D59-4309-8F8E-2ED76950424A}" type="presParOf" srcId="{53DBEAF2-BCEF-4BD7-BE67-6327BE2F1652}" destId="{7FB155E9-8FB8-41EC-B3D0-54657C1E7C86}" srcOrd="0" destOrd="0" presId="urn:microsoft.com/office/officeart/2005/8/layout/process4"/>
    <dgm:cxn modelId="{9B71CE61-6122-42DC-9980-8BD3BF3C7836}" type="presParOf" srcId="{7FB155E9-8FB8-41EC-B3D0-54657C1E7C86}" destId="{675DF2FE-8BC1-4C1E-83E1-BA7903ED5E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8FD50-10B4-4701-9987-DE2ED5A55A0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4B0D6-1E64-4E20-B096-110092BAB3B5}">
      <dgm:prSet phldrT="[Text]" custT="1"/>
      <dgm:spPr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400" dirty="0" smtClean="0"/>
            <a:t>Moderators/Admins</a:t>
          </a:r>
          <a:endParaRPr lang="en-US" sz="2400" dirty="0"/>
        </a:p>
      </dgm:t>
    </dgm:pt>
    <dgm:pt modelId="{41291A26-4BF2-4D45-9612-399136E0C360}" type="parTrans" cxnId="{488C9B0B-02AD-4B24-856D-BF5EEC9698C7}">
      <dgm:prSet/>
      <dgm:spPr/>
      <dgm:t>
        <a:bodyPr/>
        <a:lstStyle/>
        <a:p>
          <a:endParaRPr lang="en-US"/>
        </a:p>
      </dgm:t>
    </dgm:pt>
    <dgm:pt modelId="{82B897B3-EA9B-41C0-9EB5-0BFCC2E25A46}" type="sibTrans" cxnId="{488C9B0B-02AD-4B24-856D-BF5EEC9698C7}">
      <dgm:prSet/>
      <dgm:spPr/>
      <dgm:t>
        <a:bodyPr/>
        <a:lstStyle/>
        <a:p>
          <a:endParaRPr lang="en-US"/>
        </a:p>
      </dgm:t>
    </dgm:pt>
    <dgm:pt modelId="{53DBEAF2-BCEF-4BD7-BE67-6327BE2F1652}" type="pres">
      <dgm:prSet presAssocID="{4038FD50-10B4-4701-9987-DE2ED5A55A06}" presName="Name0" presStyleCnt="0">
        <dgm:presLayoutVars>
          <dgm:dir/>
          <dgm:animLvl val="lvl"/>
          <dgm:resizeHandles val="exact"/>
        </dgm:presLayoutVars>
      </dgm:prSet>
      <dgm:spPr/>
    </dgm:pt>
    <dgm:pt modelId="{7FB155E9-8FB8-41EC-B3D0-54657C1E7C86}" type="pres">
      <dgm:prSet presAssocID="{8D34B0D6-1E64-4E20-B096-110092BAB3B5}" presName="boxAndChildren" presStyleCnt="0"/>
      <dgm:spPr/>
    </dgm:pt>
    <dgm:pt modelId="{675DF2FE-8BC1-4C1E-83E1-BA7903ED5E99}" type="pres">
      <dgm:prSet presAssocID="{8D34B0D6-1E64-4E20-B096-110092BAB3B5}" presName="parentTextBox" presStyleLbl="node1" presStyleIdx="0" presStyleCnt="1" custLinFactNeighborY="67079"/>
      <dgm:spPr/>
      <dgm:t>
        <a:bodyPr/>
        <a:lstStyle/>
        <a:p>
          <a:endParaRPr lang="en-US"/>
        </a:p>
      </dgm:t>
    </dgm:pt>
  </dgm:ptLst>
  <dgm:cxnLst>
    <dgm:cxn modelId="{7FBB079D-41A7-4751-A548-5B3BB42F18D4}" type="presOf" srcId="{8D34B0D6-1E64-4E20-B096-110092BAB3B5}" destId="{675DF2FE-8BC1-4C1E-83E1-BA7903ED5E99}" srcOrd="0" destOrd="0" presId="urn:microsoft.com/office/officeart/2005/8/layout/process4"/>
    <dgm:cxn modelId="{CC8D4001-05BB-44E6-84A8-DC9147CC9BF4}" type="presOf" srcId="{4038FD50-10B4-4701-9987-DE2ED5A55A06}" destId="{53DBEAF2-BCEF-4BD7-BE67-6327BE2F1652}" srcOrd="0" destOrd="0" presId="urn:microsoft.com/office/officeart/2005/8/layout/process4"/>
    <dgm:cxn modelId="{488C9B0B-02AD-4B24-856D-BF5EEC9698C7}" srcId="{4038FD50-10B4-4701-9987-DE2ED5A55A06}" destId="{8D34B0D6-1E64-4E20-B096-110092BAB3B5}" srcOrd="0" destOrd="0" parTransId="{41291A26-4BF2-4D45-9612-399136E0C360}" sibTransId="{82B897B3-EA9B-41C0-9EB5-0BFCC2E25A46}"/>
    <dgm:cxn modelId="{78F261DF-15BA-40FE-A15C-8615D6780C44}" type="presParOf" srcId="{53DBEAF2-BCEF-4BD7-BE67-6327BE2F1652}" destId="{7FB155E9-8FB8-41EC-B3D0-54657C1E7C86}" srcOrd="0" destOrd="0" presId="urn:microsoft.com/office/officeart/2005/8/layout/process4"/>
    <dgm:cxn modelId="{603D38EE-6BAC-436C-B234-0718A88FA9FB}" type="presParOf" srcId="{7FB155E9-8FB8-41EC-B3D0-54657C1E7C86}" destId="{675DF2FE-8BC1-4C1E-83E1-BA7903ED5E9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B37A8-FEAD-41ED-A5D0-A673E14E9EA6}">
      <dsp:nvSpPr>
        <dsp:cNvPr id="0" name=""/>
        <dsp:cNvSpPr/>
      </dsp:nvSpPr>
      <dsp:spPr>
        <a:xfrm>
          <a:off x="2472653" y="129570"/>
          <a:ext cx="3325893" cy="783844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Registration</a:t>
          </a:r>
          <a:endParaRPr lang="en-US" sz="3400" kern="1200" dirty="0"/>
        </a:p>
      </dsp:txBody>
      <dsp:txXfrm>
        <a:off x="2510917" y="167834"/>
        <a:ext cx="3249365" cy="707316"/>
      </dsp:txXfrm>
    </dsp:sp>
    <dsp:sp modelId="{24D2D1FF-B780-4DE9-AAD0-2161F1B5E354}">
      <dsp:nvSpPr>
        <dsp:cNvPr id="0" name=""/>
        <dsp:cNvSpPr/>
      </dsp:nvSpPr>
      <dsp:spPr>
        <a:xfrm rot="4944271">
          <a:off x="3774045" y="1386076"/>
          <a:ext cx="953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689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B2BDF-1D86-4E1E-B170-8CC7E6E5060E}">
      <dsp:nvSpPr>
        <dsp:cNvPr id="0" name=""/>
        <dsp:cNvSpPr/>
      </dsp:nvSpPr>
      <dsp:spPr>
        <a:xfrm>
          <a:off x="3672407" y="1858737"/>
          <a:ext cx="1352034" cy="517526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Experts</a:t>
          </a:r>
          <a:endParaRPr lang="en-US" sz="2400" kern="1200" dirty="0"/>
        </a:p>
      </dsp:txBody>
      <dsp:txXfrm>
        <a:off x="3697671" y="1884001"/>
        <a:ext cx="1301506" cy="466998"/>
      </dsp:txXfrm>
    </dsp:sp>
    <dsp:sp modelId="{EBF3ABDC-D127-4C8E-904E-5C81C64807C8}">
      <dsp:nvSpPr>
        <dsp:cNvPr id="0" name=""/>
        <dsp:cNvSpPr/>
      </dsp:nvSpPr>
      <dsp:spPr>
        <a:xfrm rot="2358556">
          <a:off x="4440629" y="1399607"/>
          <a:ext cx="15349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4924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2D3C1-B272-46DB-AE40-BCD3166FECBA}">
      <dsp:nvSpPr>
        <dsp:cNvPr id="0" name=""/>
        <dsp:cNvSpPr/>
      </dsp:nvSpPr>
      <dsp:spPr>
        <a:xfrm>
          <a:off x="5472613" y="1885799"/>
          <a:ext cx="1246694" cy="481519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Others</a:t>
          </a:r>
          <a:endParaRPr lang="en-US" sz="2200" kern="1200" dirty="0"/>
        </a:p>
      </dsp:txBody>
      <dsp:txXfrm>
        <a:off x="5496119" y="1909305"/>
        <a:ext cx="1199682" cy="434507"/>
      </dsp:txXfrm>
    </dsp:sp>
    <dsp:sp modelId="{DD7788FF-0B3A-4944-B200-1784CCE12064}">
      <dsp:nvSpPr>
        <dsp:cNvPr id="0" name=""/>
        <dsp:cNvSpPr/>
      </dsp:nvSpPr>
      <dsp:spPr>
        <a:xfrm rot="9197773">
          <a:off x="1417827" y="1373547"/>
          <a:ext cx="2047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7860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F5E2-B08B-4E5E-BE79-0C83B60BCFFB}">
      <dsp:nvSpPr>
        <dsp:cNvPr id="0" name=""/>
        <dsp:cNvSpPr/>
      </dsp:nvSpPr>
      <dsp:spPr>
        <a:xfrm>
          <a:off x="227971" y="1833678"/>
          <a:ext cx="1560278" cy="522072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Students</a:t>
          </a:r>
          <a:endParaRPr lang="en-US" sz="2400" kern="1200" dirty="0"/>
        </a:p>
      </dsp:txBody>
      <dsp:txXfrm>
        <a:off x="253456" y="1859163"/>
        <a:ext cx="1509308" cy="471102"/>
      </dsp:txXfrm>
    </dsp:sp>
    <dsp:sp modelId="{708D7113-F479-4CDE-90CD-FE4DF5219840}">
      <dsp:nvSpPr>
        <dsp:cNvPr id="0" name=""/>
        <dsp:cNvSpPr/>
      </dsp:nvSpPr>
      <dsp:spPr>
        <a:xfrm rot="7913050">
          <a:off x="2743359" y="1378063"/>
          <a:ext cx="12482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48221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62A1E-E8A8-45F1-A7EF-204B86BF28C5}">
      <dsp:nvSpPr>
        <dsp:cNvPr id="0" name=""/>
        <dsp:cNvSpPr/>
      </dsp:nvSpPr>
      <dsp:spPr>
        <a:xfrm>
          <a:off x="1894733" y="1842711"/>
          <a:ext cx="1633659" cy="533558"/>
        </a:xfrm>
        <a:prstGeom prst="round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Teachers</a:t>
          </a:r>
          <a:endParaRPr lang="en-US" sz="2400" kern="1200" dirty="0"/>
        </a:p>
      </dsp:txBody>
      <dsp:txXfrm>
        <a:off x="1920779" y="1868757"/>
        <a:ext cx="1581567" cy="481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C5EEB-5D00-461E-A54F-E569CF5B1586}">
      <dsp:nvSpPr>
        <dsp:cNvPr id="0" name=""/>
        <dsp:cNvSpPr/>
      </dsp:nvSpPr>
      <dsp:spPr>
        <a:xfrm>
          <a:off x="0" y="912673"/>
          <a:ext cx="1656184" cy="598812"/>
        </a:xfrm>
        <a:prstGeom prst="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Exam</a:t>
          </a:r>
          <a:endParaRPr lang="en-US" sz="2100" kern="1200" dirty="0"/>
        </a:p>
      </dsp:txBody>
      <dsp:txXfrm>
        <a:off x="0" y="912673"/>
        <a:ext cx="1656184" cy="598812"/>
      </dsp:txXfrm>
    </dsp:sp>
    <dsp:sp modelId="{4A362D51-FD87-4ED3-88A6-A6E199FF495A}">
      <dsp:nvSpPr>
        <dsp:cNvPr id="0" name=""/>
        <dsp:cNvSpPr/>
      </dsp:nvSpPr>
      <dsp:spPr>
        <a:xfrm rot="10800000">
          <a:off x="0" y="681"/>
          <a:ext cx="1656184" cy="920973"/>
        </a:xfrm>
        <a:prstGeom prst="upArrowCallou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Study</a:t>
          </a:r>
          <a:endParaRPr lang="en-US" sz="2100" kern="1200" dirty="0"/>
        </a:p>
      </dsp:txBody>
      <dsp:txXfrm rot="10800000">
        <a:off x="0" y="681"/>
        <a:ext cx="1656184" cy="598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C5EEB-5D00-461E-A54F-E569CF5B1586}">
      <dsp:nvSpPr>
        <dsp:cNvPr id="0" name=""/>
        <dsp:cNvSpPr/>
      </dsp:nvSpPr>
      <dsp:spPr>
        <a:xfrm>
          <a:off x="0" y="956134"/>
          <a:ext cx="2088232" cy="627327"/>
        </a:xfrm>
        <a:prstGeom prst="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Forum</a:t>
          </a:r>
          <a:endParaRPr lang="en-US" sz="2000" kern="1200" dirty="0"/>
        </a:p>
      </dsp:txBody>
      <dsp:txXfrm>
        <a:off x="0" y="956134"/>
        <a:ext cx="2088232" cy="627327"/>
      </dsp:txXfrm>
    </dsp:sp>
    <dsp:sp modelId="{4A362D51-FD87-4ED3-88A6-A6E199FF495A}">
      <dsp:nvSpPr>
        <dsp:cNvPr id="0" name=""/>
        <dsp:cNvSpPr/>
      </dsp:nvSpPr>
      <dsp:spPr>
        <a:xfrm rot="10800000">
          <a:off x="0" y="0"/>
          <a:ext cx="2088232" cy="964829"/>
        </a:xfrm>
        <a:prstGeom prst="upArrowCallou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</a:t>
          </a:r>
          <a:endParaRPr lang="en-US" sz="2000" kern="1200" dirty="0"/>
        </a:p>
      </dsp:txBody>
      <dsp:txXfrm rot="10800000">
        <a:off x="0" y="0"/>
        <a:ext cx="2088232" cy="626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F2FE-8BC1-4C1E-83E1-BA7903ED5E99}">
      <dsp:nvSpPr>
        <dsp:cNvPr id="0" name=""/>
        <dsp:cNvSpPr/>
      </dsp:nvSpPr>
      <dsp:spPr>
        <a:xfrm>
          <a:off x="0" y="0"/>
          <a:ext cx="2088232" cy="720080"/>
        </a:xfrm>
        <a:prstGeom prst="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Statistics</a:t>
          </a:r>
          <a:endParaRPr lang="en-US" sz="2000" kern="1200" dirty="0"/>
        </a:p>
      </dsp:txBody>
      <dsp:txXfrm>
        <a:off x="0" y="0"/>
        <a:ext cx="2088232" cy="720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F2FE-8BC1-4C1E-83E1-BA7903ED5E99}">
      <dsp:nvSpPr>
        <dsp:cNvPr id="0" name=""/>
        <dsp:cNvSpPr/>
      </dsp:nvSpPr>
      <dsp:spPr>
        <a:xfrm>
          <a:off x="0" y="0"/>
          <a:ext cx="3384376" cy="694928"/>
        </a:xfrm>
        <a:prstGeom prst="rect">
          <a:avLst/>
        </a:prstGeom>
        <a:gradFill rotWithShape="0">
          <a:gsLst>
            <a:gs pos="0">
              <a:schemeClr val="bg2"/>
            </a:gs>
            <a:gs pos="100000">
              <a:schemeClr val="accent5">
                <a:shade val="90000"/>
                <a:lumMod val="90000"/>
                <a:alpha val="83000"/>
              </a:schemeClr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Moderators/Admins</a:t>
          </a:r>
          <a:endParaRPr lang="en-US" sz="2400" kern="1200" dirty="0"/>
        </a:p>
      </dsp:txBody>
      <dsp:txXfrm>
        <a:off x="0" y="0"/>
        <a:ext cx="3384376" cy="694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shade val="80000"/>
                <a:hueMod val="110000"/>
                <a:satMod val="120000"/>
              </a:schemeClr>
            </a:gs>
            <a:gs pos="100000">
              <a:schemeClr val="bg2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5772-9B42-4A8A-BBBA-41A68C6E307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B557-9332-469B-8C31-3C8E42A428AD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204865"/>
            <a:ext cx="7117180" cy="2572516"/>
          </a:xfrm>
        </p:spPr>
        <p:txBody>
          <a:bodyPr/>
          <a:lstStyle/>
          <a:p>
            <a:r>
              <a:rPr lang="en-US" sz="8000" dirty="0"/>
              <a:t>e</a:t>
            </a:r>
            <a:r>
              <a:rPr lang="en-US" sz="8000" dirty="0" smtClean="0"/>
              <a:t>-Learning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14599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		  one more step towards future world</a:t>
            </a:r>
            <a:endParaRPr lang="en-US" sz="3600" dirty="0"/>
          </a:p>
        </p:txBody>
      </p:sp>
      <p:sp>
        <p:nvSpPr>
          <p:cNvPr id="8" name="Right Arrow 7"/>
          <p:cNvSpPr/>
          <p:nvPr/>
        </p:nvSpPr>
        <p:spPr>
          <a:xfrm>
            <a:off x="1475656" y="4869160"/>
            <a:ext cx="576064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8264" y="188640"/>
            <a:ext cx="2195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</a:t>
            </a:r>
            <a:r>
              <a:rPr lang="en-US" dirty="0"/>
              <a:t>6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1005062</a:t>
            </a:r>
          </a:p>
          <a:p>
            <a:endParaRPr lang="en-US" dirty="0"/>
          </a:p>
          <a:p>
            <a:r>
              <a:rPr lang="en-US" dirty="0" smtClean="0"/>
              <a:t>1005065</a:t>
            </a:r>
          </a:p>
          <a:p>
            <a:endParaRPr lang="en-US" dirty="0"/>
          </a:p>
          <a:p>
            <a:r>
              <a:rPr lang="en-US" dirty="0" smtClean="0"/>
              <a:t>1005071</a:t>
            </a:r>
          </a:p>
          <a:p>
            <a:endParaRPr lang="en-US" dirty="0"/>
          </a:p>
          <a:p>
            <a:r>
              <a:rPr lang="en-US" dirty="0" smtClean="0"/>
              <a:t>1005072</a:t>
            </a:r>
          </a:p>
          <a:p>
            <a:endParaRPr lang="en-US" dirty="0"/>
          </a:p>
          <a:p>
            <a:r>
              <a:rPr lang="en-US" dirty="0" smtClean="0"/>
              <a:t>1005074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522998" cy="924475"/>
          </a:xfrm>
        </p:spPr>
        <p:txBody>
          <a:bodyPr/>
          <a:lstStyle/>
          <a:p>
            <a:r>
              <a:rPr lang="en-US" sz="5400" dirty="0" smtClean="0"/>
              <a:t>Worthiness </a:t>
            </a:r>
            <a:r>
              <a:rPr lang="en-US" sz="3600" dirty="0" smtClean="0"/>
              <a:t>of our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84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Estimated Schedule, plan and budget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/>
              <a:t>A preliminary plan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/>
              <a:t>Estimated Schedule  and budget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73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2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951546"/>
              </p:ext>
            </p:extLst>
          </p:nvPr>
        </p:nvGraphicFramePr>
        <p:xfrm>
          <a:off x="683568" y="116632"/>
          <a:ext cx="8064896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4124306"/>
              </p:ext>
            </p:extLst>
          </p:nvPr>
        </p:nvGraphicFramePr>
        <p:xfrm>
          <a:off x="1907704" y="3284984"/>
          <a:ext cx="165618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27808038"/>
              </p:ext>
            </p:extLst>
          </p:nvPr>
        </p:nvGraphicFramePr>
        <p:xfrm>
          <a:off x="6444208" y="4365104"/>
          <a:ext cx="2088232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267980511"/>
              </p:ext>
            </p:extLst>
          </p:nvPr>
        </p:nvGraphicFramePr>
        <p:xfrm>
          <a:off x="6444208" y="3357343"/>
          <a:ext cx="208823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8" name="Down Arrow 27"/>
          <p:cNvSpPr/>
          <p:nvPr/>
        </p:nvSpPr>
        <p:spPr>
          <a:xfrm>
            <a:off x="7236296" y="4053550"/>
            <a:ext cx="576064" cy="311554"/>
          </a:xfrm>
          <a:prstGeom prst="downArrow">
            <a:avLst/>
          </a:prstGeom>
          <a:gradFill>
            <a:gsLst>
              <a:gs pos="77000">
                <a:schemeClr val="bg2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19672" y="2636912"/>
            <a:ext cx="64807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-1404664" y="501317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987824" y="2636912"/>
            <a:ext cx="57606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63888" y="2492896"/>
            <a:ext cx="136815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67744" y="2492896"/>
            <a:ext cx="4176464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95936" y="2492896"/>
            <a:ext cx="266429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52120" y="2492896"/>
            <a:ext cx="1296144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92280" y="2492896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403691173"/>
              </p:ext>
            </p:extLst>
          </p:nvPr>
        </p:nvGraphicFramePr>
        <p:xfrm>
          <a:off x="1043608" y="5470376"/>
          <a:ext cx="3384376" cy="69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V="1">
            <a:off x="2771800" y="4869160"/>
            <a:ext cx="0" cy="601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312038" y="3645024"/>
            <a:ext cx="3132170" cy="1825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0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Ministry of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Ministry of IT &amp; Ministry of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Funding Sponsors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Project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Vendors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Researchers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5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Project team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Deployment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17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40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r>
              <a:rPr lang="en-US" sz="5400" dirty="0" smtClean="0"/>
              <a:t>Scope </a:t>
            </a:r>
            <a:r>
              <a:rPr lang="en-US" sz="3600" dirty="0" smtClean="0"/>
              <a:t>of our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909088" cy="39604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Define the system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530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5300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r>
              <a:rPr lang="en-US" sz="5400" dirty="0" smtClean="0"/>
              <a:t>Scope </a:t>
            </a:r>
            <a:r>
              <a:rPr lang="en-US" sz="3600" dirty="0" smtClean="0"/>
              <a:t>of our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909088" cy="39604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Define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Define our scope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2863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5400" dirty="0" smtClean="0"/>
              <a:t>Problems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2770909"/>
            <a:ext cx="7739022" cy="33223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There is no such system connecting teachers students countrywide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People all over the country aren’t getting all the information equally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934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5400" dirty="0" smtClean="0"/>
              <a:t>Problems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340768"/>
            <a:ext cx="7739022" cy="47525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400" dirty="0"/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All </a:t>
            </a:r>
            <a:r>
              <a:rPr lang="en-US" sz="3400" dirty="0"/>
              <a:t>the information is not well organized in a 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Students have to travel for only form fill up, for collecting books or collecting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/>
              <a:t>There is no such complete system serving all the purposes</a:t>
            </a:r>
          </a:p>
          <a:p>
            <a:pPr marL="0" indent="0">
              <a:buNone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170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532440" cy="1123527"/>
          </a:xfrm>
        </p:spPr>
        <p:txBody>
          <a:bodyPr/>
          <a:lstStyle/>
          <a:p>
            <a:r>
              <a:rPr lang="en-US" sz="3600" dirty="0" smtClean="0"/>
              <a:t>Discussing </a:t>
            </a:r>
            <a:r>
              <a:rPr lang="en-US" sz="5400" dirty="0" smtClean="0"/>
              <a:t>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386" y="1412775"/>
            <a:ext cx="7739022" cy="46085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3400" dirty="0"/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051720" y="1844823"/>
            <a:ext cx="4968552" cy="1368152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2021068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ACTORS</a:t>
            </a:r>
            <a:endParaRPr lang="en-US" sz="6000" dirty="0"/>
          </a:p>
        </p:txBody>
      </p:sp>
      <p:sp>
        <p:nvSpPr>
          <p:cNvPr id="7" name="Left-Right-Up Arrow 6"/>
          <p:cNvSpPr/>
          <p:nvPr/>
        </p:nvSpPr>
        <p:spPr>
          <a:xfrm>
            <a:off x="2716649" y="3436550"/>
            <a:ext cx="2232248" cy="1440161"/>
          </a:xfrm>
          <a:prstGeom prst="leftRightUpArrow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7" y="3717032"/>
            <a:ext cx="2232248" cy="1872208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577" y="407707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DATA</a:t>
            </a:r>
            <a:endParaRPr lang="en-US" sz="6000" dirty="0"/>
          </a:p>
        </p:txBody>
      </p:sp>
      <p:sp>
        <p:nvSpPr>
          <p:cNvPr id="10" name="Rounded Rectangle 9"/>
          <p:cNvSpPr/>
          <p:nvPr/>
        </p:nvSpPr>
        <p:spPr>
          <a:xfrm>
            <a:off x="5148064" y="3717032"/>
            <a:ext cx="3888432" cy="1656184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64" y="3861048"/>
            <a:ext cx="3995936" cy="10156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Processes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49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Actors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Rounded Rectangle 3"/>
          <p:cNvSpPr/>
          <p:nvPr/>
        </p:nvSpPr>
        <p:spPr>
          <a:xfrm>
            <a:off x="2879812" y="3861048"/>
            <a:ext cx="3384376" cy="648072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7385" y="3818435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Students</a:t>
            </a:r>
            <a:endParaRPr lang="en-US" sz="4400" dirty="0"/>
          </a:p>
        </p:txBody>
      </p:sp>
      <p:sp>
        <p:nvSpPr>
          <p:cNvPr id="6" name="Rounded Rectangle 5"/>
          <p:cNvSpPr/>
          <p:nvPr/>
        </p:nvSpPr>
        <p:spPr>
          <a:xfrm>
            <a:off x="233887" y="2194496"/>
            <a:ext cx="3384376" cy="731404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081" y="2220857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Teachers</a:t>
            </a:r>
            <a:endParaRPr lang="en-US" sz="4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903" y="5390193"/>
            <a:ext cx="3240360" cy="792088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18735" y="5374079"/>
            <a:ext cx="3240360" cy="792088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68888" y="2133812"/>
            <a:ext cx="3240360" cy="792088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8888" y="2194496"/>
            <a:ext cx="3041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Guardians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170" y="5412840"/>
            <a:ext cx="2595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Experts</a:t>
            </a:r>
            <a:endParaRPr 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12017" y="5427290"/>
            <a:ext cx="3383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Moderators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37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Actors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6" name="Rounded Rectangle 5"/>
          <p:cNvSpPr/>
          <p:nvPr/>
        </p:nvSpPr>
        <p:spPr>
          <a:xfrm>
            <a:off x="233887" y="2194496"/>
            <a:ext cx="3384376" cy="731404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923" y="2175477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Admins</a:t>
            </a:r>
            <a:endParaRPr lang="en-US" sz="4400" dirty="0"/>
          </a:p>
        </p:txBody>
      </p:sp>
      <p:sp>
        <p:nvSpPr>
          <p:cNvPr id="15" name="Rounded Rectangle 14"/>
          <p:cNvSpPr/>
          <p:nvPr/>
        </p:nvSpPr>
        <p:spPr>
          <a:xfrm>
            <a:off x="2693965" y="3711370"/>
            <a:ext cx="3384376" cy="731404"/>
          </a:xfrm>
          <a:prstGeom prst="roundRect">
            <a:avLst/>
          </a:prstGeom>
          <a:solidFill>
            <a:schemeClr val="bg2">
              <a:lumMod val="60000"/>
              <a:lumOff val="40000"/>
              <a:alpha val="23000"/>
            </a:schemeClr>
          </a:solidFill>
          <a:ln>
            <a:solidFill>
              <a:schemeClr val="bg2">
                <a:lumMod val="60000"/>
                <a:lumOff val="4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65973" y="3737431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Anonymus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22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411</TotalTime>
  <Words>154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Summer</vt:lpstr>
      <vt:lpstr>e-Learning</vt:lpstr>
      <vt:lpstr>Scope of our system</vt:lpstr>
      <vt:lpstr>PowerPoint Presentation</vt:lpstr>
      <vt:lpstr>Scope of our system</vt:lpstr>
      <vt:lpstr> Problems</vt:lpstr>
      <vt:lpstr> Problems</vt:lpstr>
      <vt:lpstr>Discussing Scope</vt:lpstr>
      <vt:lpstr>Actors</vt:lpstr>
      <vt:lpstr>Actors</vt:lpstr>
      <vt:lpstr>Worthiness of our system</vt:lpstr>
      <vt:lpstr>Estimated Schedule, plan and budget</vt:lpstr>
      <vt:lpstr>PowerPoint Presentation</vt:lpstr>
      <vt:lpstr>Implementation</vt:lpstr>
      <vt:lpstr>Project team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Arunavo</dc:creator>
  <cp:lastModifiedBy>Arunavo</cp:lastModifiedBy>
  <cp:revision>22</cp:revision>
  <dcterms:created xsi:type="dcterms:W3CDTF">2014-01-23T17:54:40Z</dcterms:created>
  <dcterms:modified xsi:type="dcterms:W3CDTF">2014-01-27T15:29:38Z</dcterms:modified>
</cp:coreProperties>
</file>