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1254" r:id="rId5"/>
    <p:sldId id="1268" r:id="rId6"/>
    <p:sldId id="1271" r:id="rId7"/>
    <p:sldId id="1270" r:id="rId8"/>
    <p:sldId id="1269" r:id="rId9"/>
    <p:sldId id="127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D8D"/>
    <a:srgbClr val="A890FE"/>
    <a:srgbClr val="7030A0"/>
    <a:srgbClr val="027FFC"/>
    <a:srgbClr val="CCD1EC"/>
    <a:srgbClr val="724444"/>
    <a:srgbClr val="0AF8FC"/>
    <a:srgbClr val="D5E9FD"/>
    <a:srgbClr val="FF1F4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5"/>
    <p:restoredTop sz="95874"/>
  </p:normalViewPr>
  <p:slideViewPr>
    <p:cSldViewPr snapToGrid="0" snapToObjects="1" showGuides="1">
      <p:cViewPr varScale="1">
        <p:scale>
          <a:sx n="81" d="100"/>
          <a:sy n="81" d="100"/>
        </p:scale>
        <p:origin x="955" y="67"/>
      </p:cViewPr>
      <p:guideLst>
        <p:guide orient="horz" pos="77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09" d="100"/>
          <a:sy n="109" d="100"/>
        </p:scale>
        <p:origin x="4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1C3D021-314B-B246-BD2B-7158067155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5AF1F7-3C99-4F4C-B64B-F4D1AC41E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809A-047D-4C4C-99AD-66B485108806}" type="datetimeFigureOut">
              <a:rPr lang="es-ES" smtClean="0"/>
              <a:t>01/08/2022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01BD77-0ECA-C741-B2CC-0AD76CD88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E0DFAE-7A61-7440-8660-C57EC751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17896-8281-814C-90D0-582BBDE888E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390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ED65C-1759-EA41-A662-092C252C0EBD}" type="datetimeFigureOut">
              <a:rPr lang="es-ES" smtClean="0"/>
              <a:t>01/08/2022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6E274-6C6E-6642-919E-CD4F0B1598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5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6E274-6C6E-6642-919E-CD4F0B1598B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3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5A016E1-37C1-924C-ABA9-36F208A10056}"/>
              </a:ext>
            </a:extLst>
          </p:cNvPr>
          <p:cNvGrpSpPr/>
          <p:nvPr userDrawn="1"/>
        </p:nvGrpSpPr>
        <p:grpSpPr>
          <a:xfrm>
            <a:off x="3158897" y="-815460"/>
            <a:ext cx="11705966" cy="11922295"/>
            <a:chOff x="6903721" y="826212"/>
            <a:chExt cx="4900294" cy="5540850"/>
          </a:xfrm>
        </p:grpSpPr>
        <p:sp>
          <p:nvSpPr>
            <p:cNvPr id="7" name="Elipse 17">
              <a:extLst>
                <a:ext uri="{FF2B5EF4-FFF2-40B4-BE49-F238E27FC236}">
                  <a16:creationId xmlns:a16="http://schemas.microsoft.com/office/drawing/2014/main" id="{B297D418-0586-D042-9317-6D31B10AC003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17">
              <a:extLst>
                <a:ext uri="{FF2B5EF4-FFF2-40B4-BE49-F238E27FC236}">
                  <a16:creationId xmlns:a16="http://schemas.microsoft.com/office/drawing/2014/main" id="{775F336D-E150-6C48-A091-E3804D5C785F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3022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2F087-B59B-CF45-AED3-5C3953C4E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B5DA0-CA86-2D4F-AB16-F94ABBC3A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16AE-43C9-B043-B369-53C22D3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01/08/2022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4FAB1-3B9E-1C4D-8DE7-B51021F1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570CF9-4140-D341-8D2C-22A68B31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CA1505-6FAA-FE41-BC05-CE29A6E1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BEB5F8-2220-7044-B131-05899ACF52F6}" type="datetimeFigureOut">
              <a:rPr lang="es-ES" smtClean="0"/>
              <a:t>01/08/2022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38C2C2-1CCD-0743-9174-9DF7C1E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22DC33-948C-FF45-A246-A04E622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15D20-C43A-534B-9C2F-3B7B9A4C47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08AC51FE-0277-B943-BBB8-DE71EE77F1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358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9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14">
            <a:extLst>
              <a:ext uri="{FF2B5EF4-FFF2-40B4-BE49-F238E27FC236}">
                <a16:creationId xmlns:a16="http://schemas.microsoft.com/office/drawing/2014/main" id="{0F4E1C3F-BF38-4B48-9A42-7B964F1AAA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24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8161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14FB1898-5C39-284E-A562-CAE9D3C432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58593" y="1136179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9D9DB674-9E30-0440-BCD7-AEB475AFA3D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43316" y="4275986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16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acteristic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E2AC76A-218C-AE4C-AF05-A039EE09A1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8543" y="-491594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94DB2D1A-9C44-484D-9CDA-210620AB0D4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999" y="60944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F7365EA3-B542-DE4D-8D78-D6AD1300F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198096" y="3803712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AC6872AC-8D1D-A345-8EF8-08F3790A7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999" y="5033551"/>
            <a:ext cx="2127250" cy="380841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</a:p>
          <a:p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0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392207-F995-BD4F-B780-445C0B8F4D97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FEB27C5B-A5B2-C244-BF57-A5CBAC172C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59488" y="0"/>
            <a:ext cx="6132512" cy="6858000"/>
          </a:xfrm>
          <a:prstGeom prst="roundRect">
            <a:avLst>
              <a:gd name="adj" fmla="val 0"/>
            </a:avLst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835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s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394010A6-60DA-AF4A-9126-0A1B5AB69B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60097" y="170833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0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-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AC773809-252C-4E49-A955-C8DFB29DD8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67499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43BA9-AB9B-194D-BEE3-1F6CED2ABF3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21488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DA65729-D585-E04C-8B7F-C6072D3CC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433" y="1757961"/>
            <a:ext cx="2859066" cy="5100039"/>
          </a:xfrm>
          <a:prstGeom prst="rect">
            <a:avLst/>
          </a:prstGeom>
        </p:spPr>
      </p:pic>
      <p:sp>
        <p:nvSpPr>
          <p:cNvPr id="11" name="Marcador de posición de imagen 14">
            <a:extLst>
              <a:ext uri="{FF2B5EF4-FFF2-40B4-BE49-F238E27FC236}">
                <a16:creationId xmlns:a16="http://schemas.microsoft.com/office/drawing/2014/main" id="{1E079F38-52A3-B546-AA1E-ECF09632A1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98776" y="2602339"/>
            <a:ext cx="1894974" cy="33925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6FBB2B84-5851-BE43-B69F-98B5784ED1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81890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8" name="Marcador de posición de imagen 14">
            <a:extLst>
              <a:ext uri="{FF2B5EF4-FFF2-40B4-BE49-F238E27FC236}">
                <a16:creationId xmlns:a16="http://schemas.microsoft.com/office/drawing/2014/main" id="{30486D01-82FC-3645-A986-D00C183751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097" y="2461830"/>
            <a:ext cx="1903013" cy="3406961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62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14">
            <a:extLst>
              <a:ext uri="{FF2B5EF4-FFF2-40B4-BE49-F238E27FC236}">
                <a16:creationId xmlns:a16="http://schemas.microsoft.com/office/drawing/2014/main" id="{C825F312-8925-EB42-853F-21A9E6166F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27656" y="1718632"/>
            <a:ext cx="3195344" cy="3291068"/>
          </a:xfrm>
          <a:prstGeom prst="roundRect">
            <a:avLst>
              <a:gd name="adj" fmla="val 20821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App logo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E60CC7CE-F82C-6342-9B02-795CDCF9186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2013547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9" name="Marcador de posición de imagen 14">
            <a:extLst>
              <a:ext uri="{FF2B5EF4-FFF2-40B4-BE49-F238E27FC236}">
                <a16:creationId xmlns:a16="http://schemas.microsoft.com/office/drawing/2014/main" id="{6D5A6EA7-E15D-C04B-B6B0-11EDC8DB2E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38351" y="724573"/>
            <a:ext cx="2291938" cy="410325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03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-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08E02B06-7CAE-EF4B-9106-20D27DC9AF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61259" y="1527927"/>
            <a:ext cx="2215107" cy="3965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02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4">
            <a:extLst>
              <a:ext uri="{FF2B5EF4-FFF2-40B4-BE49-F238E27FC236}">
                <a16:creationId xmlns:a16="http://schemas.microsoft.com/office/drawing/2014/main" id="{A3BA9D44-A2FA-374F-8921-210467C0C532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9014" y="2115529"/>
            <a:ext cx="1958880" cy="350697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3" name="Marcador de posición de imagen 14">
            <a:extLst>
              <a:ext uri="{FF2B5EF4-FFF2-40B4-BE49-F238E27FC236}">
                <a16:creationId xmlns:a16="http://schemas.microsoft.com/office/drawing/2014/main" id="{B0BF181C-FC1F-A543-8D96-433EA783B9DF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3119093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4C4B386-01CD-3845-8ABC-699A50C65C9A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53043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6" name="Marcador de posición de imagen 14">
            <a:extLst>
              <a:ext uri="{FF2B5EF4-FFF2-40B4-BE49-F238E27FC236}">
                <a16:creationId xmlns:a16="http://schemas.microsoft.com/office/drawing/2014/main" id="{01BE4639-31E4-F14E-8D67-2FBFF27027C3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48959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  <p:sp>
        <p:nvSpPr>
          <p:cNvPr id="17" name="Marcador de posición de imagen 14">
            <a:extLst>
              <a:ext uri="{FF2B5EF4-FFF2-40B4-BE49-F238E27FC236}">
                <a16:creationId xmlns:a16="http://schemas.microsoft.com/office/drawing/2014/main" id="{512D4630-75CE-8C40-B226-8E6F2063B122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674842" y="1927002"/>
            <a:ext cx="1983548" cy="3551143"/>
          </a:xfrm>
          <a:prstGeom prst="roundRect">
            <a:avLst>
              <a:gd name="adj" fmla="val 4238"/>
            </a:avLst>
          </a:prstGeom>
          <a:solidFill>
            <a:schemeClr val="bg1">
              <a:lumMod val="95000"/>
            </a:schemeClr>
          </a:solidFill>
          <a:effectLst>
            <a:outerShdw blurRad="1016000" dist="38100" dir="5400000" algn="t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9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AA100-0AC5-874F-BA1D-6B82D2CC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95DD7-F96D-E24B-93B3-FDAD71F5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52B973-4366-4B43-8527-64B3B25198E6}"/>
              </a:ext>
            </a:extLst>
          </p:cNvPr>
          <p:cNvSpPr txBox="1">
            <a:spLocks/>
          </p:cNvSpPr>
          <p:nvPr userDrawn="1"/>
        </p:nvSpPr>
        <p:spPr>
          <a:xfrm>
            <a:off x="11676887" y="66977"/>
            <a:ext cx="641381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100" b="0" i="0" spc="300" smtClean="0">
                <a:solidFill>
                  <a:srgbClr val="A890FE"/>
                </a:solidFill>
                <a:latin typeface="Arial" panose="020B0604020202020204" pitchFamily="34" charset="0"/>
                <a:ea typeface="Source Sans Pro" charset="0"/>
                <a:cs typeface="Arial" panose="020B0604020202020204" pitchFamily="34" charset="0"/>
              </a:rPr>
              <a:pPr algn="ctr"/>
              <a:t>‹#›</a:t>
            </a:fld>
            <a:endParaRPr lang="en-US" sz="1100" b="0" i="0" spc="300" dirty="0">
              <a:solidFill>
                <a:srgbClr val="A890FE"/>
              </a:solidFill>
              <a:latin typeface="Arial" panose="020B0604020202020204" pitchFamily="34" charset="0"/>
              <a:ea typeface="Source Sans Pro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E687685-24BC-D648-9E4A-13FFA8D440C4}"/>
              </a:ext>
            </a:extLst>
          </p:cNvPr>
          <p:cNvSpPr/>
          <p:nvPr userDrawn="1"/>
        </p:nvSpPr>
        <p:spPr>
          <a:xfrm rot="5400000">
            <a:off x="11989584" y="283363"/>
            <a:ext cx="46055" cy="358775"/>
          </a:xfrm>
          <a:prstGeom prst="rect">
            <a:avLst/>
          </a:prstGeom>
          <a:gradFill>
            <a:gsLst>
              <a:gs pos="0">
                <a:srgbClr val="EA8D8D">
                  <a:alpha val="46000"/>
                </a:srgbClr>
              </a:gs>
              <a:gs pos="99000">
                <a:srgbClr val="A890FE">
                  <a:alpha val="3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30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49" r:id="rId10"/>
    <p:sldLayoutId id="2147483655" r:id="rId11"/>
    <p:sldLayoutId id="2147483677" r:id="rId12"/>
    <p:sldLayoutId id="2147483678" r:id="rId13"/>
    <p:sldLayoutId id="214748368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2E113-25DF-ED42-AAC8-28F96D07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4D46D-72C0-C246-9CFA-9673F2FE0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E6EA9-ED19-C347-9C80-557695B0B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57A4-A4BD-254B-A2D6-FC8851E329C2}" type="datetimeFigureOut">
              <a:rPr lang="es-ES" smtClean="0"/>
              <a:t>01/08/2022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69F6D-49A4-D04C-A59A-3D715CB82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5899D-A3D0-CB48-9752-EE51D80B2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DB3D-782C-5A41-96D7-C4479BC911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5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8D8D">
                <a:alpha val="20000"/>
              </a:srgbClr>
            </a:gs>
            <a:gs pos="99000">
              <a:srgbClr val="A890FE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77FF9CC-5A4B-124E-8619-2ADE442EF069}"/>
              </a:ext>
            </a:extLst>
          </p:cNvPr>
          <p:cNvGrpSpPr/>
          <p:nvPr/>
        </p:nvGrpSpPr>
        <p:grpSpPr>
          <a:xfrm>
            <a:off x="6903721" y="826212"/>
            <a:ext cx="4900294" cy="5540850"/>
            <a:chOff x="6903721" y="826212"/>
            <a:chExt cx="4900294" cy="5540850"/>
          </a:xfrm>
        </p:grpSpPr>
        <p:sp>
          <p:nvSpPr>
            <p:cNvPr id="21" name="Elipse 17">
              <a:extLst>
                <a:ext uri="{FF2B5EF4-FFF2-40B4-BE49-F238E27FC236}">
                  <a16:creationId xmlns:a16="http://schemas.microsoft.com/office/drawing/2014/main" id="{9174B849-8F1C-2241-8A91-6E99AF0C82BF}"/>
                </a:ext>
              </a:extLst>
            </p:cNvPr>
            <p:cNvSpPr/>
            <p:nvPr/>
          </p:nvSpPr>
          <p:spPr>
            <a:xfrm rot="581137">
              <a:off x="6986900" y="826212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>
                    <a:alpha val="46000"/>
                  </a:srgbClr>
                </a:gs>
                <a:gs pos="99000">
                  <a:srgbClr val="A890FE">
                    <a:alpha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344A08-C101-354E-87D9-1FC810517685}"/>
                </a:ext>
              </a:extLst>
            </p:cNvPr>
            <p:cNvSpPr/>
            <p:nvPr/>
          </p:nvSpPr>
          <p:spPr>
            <a:xfrm>
              <a:off x="6903721" y="1061895"/>
              <a:ext cx="4817115" cy="5305167"/>
            </a:xfrm>
            <a:custGeom>
              <a:avLst/>
              <a:gdLst>
                <a:gd name="connsiteX0" fmla="*/ 0 w 4109987"/>
                <a:gd name="connsiteY0" fmla="*/ 2054994 h 4109987"/>
                <a:gd name="connsiteX1" fmla="*/ 2054994 w 4109987"/>
                <a:gd name="connsiteY1" fmla="*/ 0 h 4109987"/>
                <a:gd name="connsiteX2" fmla="*/ 4109988 w 4109987"/>
                <a:gd name="connsiteY2" fmla="*/ 2054994 h 4109987"/>
                <a:gd name="connsiteX3" fmla="*/ 2054994 w 4109987"/>
                <a:gd name="connsiteY3" fmla="*/ 4109988 h 4109987"/>
                <a:gd name="connsiteX4" fmla="*/ 0 w 4109987"/>
                <a:gd name="connsiteY4" fmla="*/ 2054994 h 4109987"/>
                <a:gd name="connsiteX0" fmla="*/ 8389 w 4118377"/>
                <a:gd name="connsiteY0" fmla="*/ 2536257 h 4591251"/>
                <a:gd name="connsiteX1" fmla="*/ 2737151 w 4118377"/>
                <a:gd name="connsiteY1" fmla="*/ 0 h 4591251"/>
                <a:gd name="connsiteX2" fmla="*/ 4118377 w 4118377"/>
                <a:gd name="connsiteY2" fmla="*/ 2536257 h 4591251"/>
                <a:gd name="connsiteX3" fmla="*/ 2063383 w 4118377"/>
                <a:gd name="connsiteY3" fmla="*/ 4591251 h 4591251"/>
                <a:gd name="connsiteX4" fmla="*/ 8389 w 4118377"/>
                <a:gd name="connsiteY4" fmla="*/ 2536257 h 4591251"/>
                <a:gd name="connsiteX0" fmla="*/ 3220 w 4142130"/>
                <a:gd name="connsiteY0" fmla="*/ 2536257 h 4860759"/>
                <a:gd name="connsiteX1" fmla="*/ 2731982 w 4142130"/>
                <a:gd name="connsiteY1" fmla="*/ 0 h 4860759"/>
                <a:gd name="connsiteX2" fmla="*/ 4113208 w 4142130"/>
                <a:gd name="connsiteY2" fmla="*/ 2536257 h 4860759"/>
                <a:gd name="connsiteX3" fmla="*/ 3251747 w 4142130"/>
                <a:gd name="connsiteY3" fmla="*/ 4860759 h 4860759"/>
                <a:gd name="connsiteX4" fmla="*/ 3220 w 4142130"/>
                <a:gd name="connsiteY4" fmla="*/ 2536257 h 4860759"/>
                <a:gd name="connsiteX0" fmla="*/ 274681 w 4413591"/>
                <a:gd name="connsiteY0" fmla="*/ 2536257 h 4860759"/>
                <a:gd name="connsiteX1" fmla="*/ 3003443 w 4413591"/>
                <a:gd name="connsiteY1" fmla="*/ 0 h 4860759"/>
                <a:gd name="connsiteX2" fmla="*/ 4384669 w 4413591"/>
                <a:gd name="connsiteY2" fmla="*/ 2536257 h 4860759"/>
                <a:gd name="connsiteX3" fmla="*/ 3523208 w 4413591"/>
                <a:gd name="connsiteY3" fmla="*/ 4860759 h 4860759"/>
                <a:gd name="connsiteX4" fmla="*/ 274681 w 4413591"/>
                <a:gd name="connsiteY4" fmla="*/ 2536257 h 486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3591" h="4860759">
                  <a:moveTo>
                    <a:pt x="274681" y="2536257"/>
                  </a:moveTo>
                  <a:cubicBezTo>
                    <a:pt x="1525966" y="705853"/>
                    <a:pt x="1868501" y="0"/>
                    <a:pt x="3003443" y="0"/>
                  </a:cubicBezTo>
                  <a:cubicBezTo>
                    <a:pt x="4138385" y="0"/>
                    <a:pt x="4384669" y="1401315"/>
                    <a:pt x="4384669" y="2536257"/>
                  </a:cubicBezTo>
                  <a:cubicBezTo>
                    <a:pt x="4384669" y="3671199"/>
                    <a:pt x="4658150" y="4860759"/>
                    <a:pt x="3523208" y="4860759"/>
                  </a:cubicBezTo>
                  <a:cubicBezTo>
                    <a:pt x="2388266" y="4860759"/>
                    <a:pt x="-976604" y="4366661"/>
                    <a:pt x="274681" y="2536257"/>
                  </a:cubicBezTo>
                  <a:close/>
                </a:path>
              </a:pathLst>
            </a:custGeom>
            <a:gradFill>
              <a:gsLst>
                <a:gs pos="0">
                  <a:srgbClr val="EA8D8D"/>
                </a:gs>
                <a:gs pos="99000">
                  <a:srgbClr val="A890F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691E90-8960-7D4E-9DC8-5F2227D34BEA}"/>
              </a:ext>
            </a:extLst>
          </p:cNvPr>
          <p:cNvSpPr/>
          <p:nvPr/>
        </p:nvSpPr>
        <p:spPr>
          <a:xfrm>
            <a:off x="806918" y="3313281"/>
            <a:ext cx="431452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preventing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64DD5E1-BB22-9C4A-A210-30B76D581805}"/>
              </a:ext>
            </a:extLst>
          </p:cNvPr>
          <p:cNvSpPr/>
          <p:nvPr/>
        </p:nvSpPr>
        <p:spPr>
          <a:xfrm>
            <a:off x="806918" y="1361711"/>
            <a:ext cx="5428648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80"/>
              </a:lnSpc>
            </a:pPr>
            <a:r>
              <a:rPr lang="es-ES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19" name="Elipse 17">
            <a:extLst>
              <a:ext uri="{FF2B5EF4-FFF2-40B4-BE49-F238E27FC236}">
                <a16:creationId xmlns:a16="http://schemas.microsoft.com/office/drawing/2014/main" id="{B3EFCA60-79A2-6C49-A9ED-4EBC7D064980}"/>
              </a:ext>
            </a:extLst>
          </p:cNvPr>
          <p:cNvSpPr/>
          <p:nvPr/>
        </p:nvSpPr>
        <p:spPr>
          <a:xfrm rot="14478672">
            <a:off x="5425280" y="128404"/>
            <a:ext cx="1193498" cy="1314418"/>
          </a:xfrm>
          <a:custGeom>
            <a:avLst/>
            <a:gdLst>
              <a:gd name="connsiteX0" fmla="*/ 0 w 4109987"/>
              <a:gd name="connsiteY0" fmla="*/ 2054994 h 4109987"/>
              <a:gd name="connsiteX1" fmla="*/ 2054994 w 4109987"/>
              <a:gd name="connsiteY1" fmla="*/ 0 h 4109987"/>
              <a:gd name="connsiteX2" fmla="*/ 4109988 w 4109987"/>
              <a:gd name="connsiteY2" fmla="*/ 2054994 h 4109987"/>
              <a:gd name="connsiteX3" fmla="*/ 2054994 w 4109987"/>
              <a:gd name="connsiteY3" fmla="*/ 4109988 h 4109987"/>
              <a:gd name="connsiteX4" fmla="*/ 0 w 4109987"/>
              <a:gd name="connsiteY4" fmla="*/ 2054994 h 4109987"/>
              <a:gd name="connsiteX0" fmla="*/ 8389 w 4118377"/>
              <a:gd name="connsiteY0" fmla="*/ 2536257 h 4591251"/>
              <a:gd name="connsiteX1" fmla="*/ 2737151 w 4118377"/>
              <a:gd name="connsiteY1" fmla="*/ 0 h 4591251"/>
              <a:gd name="connsiteX2" fmla="*/ 4118377 w 4118377"/>
              <a:gd name="connsiteY2" fmla="*/ 2536257 h 4591251"/>
              <a:gd name="connsiteX3" fmla="*/ 2063383 w 4118377"/>
              <a:gd name="connsiteY3" fmla="*/ 4591251 h 4591251"/>
              <a:gd name="connsiteX4" fmla="*/ 8389 w 4118377"/>
              <a:gd name="connsiteY4" fmla="*/ 2536257 h 4591251"/>
              <a:gd name="connsiteX0" fmla="*/ 3220 w 4142130"/>
              <a:gd name="connsiteY0" fmla="*/ 2536257 h 4860759"/>
              <a:gd name="connsiteX1" fmla="*/ 2731982 w 4142130"/>
              <a:gd name="connsiteY1" fmla="*/ 0 h 4860759"/>
              <a:gd name="connsiteX2" fmla="*/ 4113208 w 4142130"/>
              <a:gd name="connsiteY2" fmla="*/ 2536257 h 4860759"/>
              <a:gd name="connsiteX3" fmla="*/ 3251747 w 4142130"/>
              <a:gd name="connsiteY3" fmla="*/ 4860759 h 4860759"/>
              <a:gd name="connsiteX4" fmla="*/ 3220 w 4142130"/>
              <a:gd name="connsiteY4" fmla="*/ 2536257 h 4860759"/>
              <a:gd name="connsiteX0" fmla="*/ 274681 w 4413591"/>
              <a:gd name="connsiteY0" fmla="*/ 2536257 h 4860759"/>
              <a:gd name="connsiteX1" fmla="*/ 3003443 w 4413591"/>
              <a:gd name="connsiteY1" fmla="*/ 0 h 4860759"/>
              <a:gd name="connsiteX2" fmla="*/ 4384669 w 4413591"/>
              <a:gd name="connsiteY2" fmla="*/ 2536257 h 4860759"/>
              <a:gd name="connsiteX3" fmla="*/ 3523208 w 4413591"/>
              <a:gd name="connsiteY3" fmla="*/ 4860759 h 4860759"/>
              <a:gd name="connsiteX4" fmla="*/ 274681 w 4413591"/>
              <a:gd name="connsiteY4" fmla="*/ 2536257 h 486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3591" h="4860759">
                <a:moveTo>
                  <a:pt x="274681" y="2536257"/>
                </a:moveTo>
                <a:cubicBezTo>
                  <a:pt x="1525966" y="705853"/>
                  <a:pt x="1868501" y="0"/>
                  <a:pt x="3003443" y="0"/>
                </a:cubicBezTo>
                <a:cubicBezTo>
                  <a:pt x="4138385" y="0"/>
                  <a:pt x="4384669" y="1401315"/>
                  <a:pt x="4384669" y="2536257"/>
                </a:cubicBezTo>
                <a:cubicBezTo>
                  <a:pt x="4384669" y="3671199"/>
                  <a:pt x="4658150" y="4860759"/>
                  <a:pt x="3523208" y="4860759"/>
                </a:cubicBezTo>
                <a:cubicBezTo>
                  <a:pt x="2388266" y="4860759"/>
                  <a:pt x="-976604" y="4366661"/>
                  <a:pt x="274681" y="2536257"/>
                </a:cubicBezTo>
                <a:close/>
              </a:path>
            </a:pathLst>
          </a:custGeom>
          <a:gradFill>
            <a:gsLst>
              <a:gs pos="0">
                <a:srgbClr val="EA8D8D"/>
              </a:gs>
              <a:gs pos="99000">
                <a:srgbClr val="A890F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3A74D2D-3CE8-5646-9F3A-8435962C28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5112" y="149153"/>
            <a:ext cx="3342071" cy="5961629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E6197A23-F4B2-FD44-A8B5-011412F197AA}"/>
              </a:ext>
            </a:extLst>
          </p:cNvPr>
          <p:cNvSpPr/>
          <p:nvPr/>
        </p:nvSpPr>
        <p:spPr>
          <a:xfrm>
            <a:off x="8842084" y="3863793"/>
            <a:ext cx="3311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3600" b="1" spc="600" dirty="0" err="1">
                <a:solidFill>
                  <a:schemeClr val="bg1"/>
                </a:solidFill>
                <a:cs typeface="Arial" panose="020B0604020202020204" pitchFamily="34" charset="0"/>
              </a:rPr>
              <a:t>WildTracer</a:t>
            </a:r>
            <a:endParaRPr lang="es-ES" sz="3600" spc="6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9EB1D99-2CED-77F2-C65E-4F7EF58FC9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325" r="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13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244D6D3-0C9A-D44B-B8CA-76A4D36BA090}"/>
              </a:ext>
            </a:extLst>
          </p:cNvPr>
          <p:cNvSpPr/>
          <p:nvPr/>
        </p:nvSpPr>
        <p:spPr>
          <a:xfrm>
            <a:off x="803276" y="3405388"/>
            <a:ext cx="36572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80"/>
              </a:lnSpc>
            </a:pP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that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created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send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emergency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call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sms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emergency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response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team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in case of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It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one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of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kind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wildlife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trafficking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prevention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app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which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also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imlements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ML, in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world</a:t>
            </a: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CFF295-820E-7A43-9248-D53D344799B2}"/>
              </a:ext>
            </a:extLst>
          </p:cNvPr>
          <p:cNvSpPr/>
          <p:nvPr/>
        </p:nvSpPr>
        <p:spPr>
          <a:xfrm>
            <a:off x="803276" y="1361711"/>
            <a:ext cx="3946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b="1" dirty="0" err="1">
                <a:cs typeface="Arial" panose="020B0604020202020204" pitchFamily="34" charset="0"/>
              </a:rPr>
              <a:t>WildTracer</a:t>
            </a:r>
            <a:endParaRPr lang="es-ES" sz="4800" b="1" dirty="0"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479757-9714-BF4E-B845-A7603606AFF7}"/>
              </a:ext>
            </a:extLst>
          </p:cNvPr>
          <p:cNvSpPr/>
          <p:nvPr/>
        </p:nvSpPr>
        <p:spPr>
          <a:xfrm>
            <a:off x="803275" y="2310759"/>
            <a:ext cx="36572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There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 app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emergency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wildlife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trafficking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</a:p>
          <a:p>
            <a:pPr fontAlgn="base"/>
            <a:r>
              <a:rPr lang="es-E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Bengali</a:t>
            </a: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Bangladesh! 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69" b="-21369"/>
          <a:stretch/>
        </p:blipFill>
        <p:spPr/>
      </p:pic>
    </p:spTree>
    <p:extLst>
      <p:ext uri="{BB962C8B-B14F-4D97-AF65-F5344CB8AC3E}">
        <p14:creationId xmlns:p14="http://schemas.microsoft.com/office/powerpoint/2010/main" val="2220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7B9A605B-A164-B846-AA5D-1CFB27638E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047" y="1219961"/>
            <a:ext cx="2505813" cy="529937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975236B-20D5-7541-942E-0B5AABE401A6}"/>
              </a:ext>
            </a:extLst>
          </p:cNvPr>
          <p:cNvSpPr/>
          <p:nvPr/>
        </p:nvSpPr>
        <p:spPr>
          <a:xfrm>
            <a:off x="614283" y="732987"/>
            <a:ext cx="84631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WildTracer</a:t>
            </a:r>
            <a:r>
              <a:rPr lang="es-ES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App Tour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EE85959-97FD-3049-8491-34536D277BA3}"/>
              </a:ext>
            </a:extLst>
          </p:cNvPr>
          <p:cNvSpPr/>
          <p:nvPr/>
        </p:nvSpPr>
        <p:spPr>
          <a:xfrm>
            <a:off x="2576092" y="5956974"/>
            <a:ext cx="1718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current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internet and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access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09A0298-7FEB-0443-8EBD-AF031D58B688}"/>
              </a:ext>
            </a:extLst>
          </p:cNvPr>
          <p:cNvSpPr/>
          <p:nvPr/>
        </p:nvSpPr>
        <p:spPr>
          <a:xfrm>
            <a:off x="2576092" y="5639676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Current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Location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4284FAD-707F-634F-A67C-9F29DCF398F6}"/>
              </a:ext>
            </a:extLst>
          </p:cNvPr>
          <p:cNvSpPr/>
          <p:nvPr/>
        </p:nvSpPr>
        <p:spPr>
          <a:xfrm>
            <a:off x="4320574" y="5956974"/>
            <a:ext cx="1621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Select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option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from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preloaded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data.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E8BB7E8-FAB2-7B4A-8C80-29ED2B1F6C5C}"/>
              </a:ext>
            </a:extLst>
          </p:cNvPr>
          <p:cNvSpPr/>
          <p:nvPr/>
        </p:nvSpPr>
        <p:spPr>
          <a:xfrm>
            <a:off x="4320574" y="5662586"/>
            <a:ext cx="16213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Choose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Options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F9CF055-8D82-7444-98D7-13DAD50E1368}"/>
              </a:ext>
            </a:extLst>
          </p:cNvPr>
          <p:cNvSpPr/>
          <p:nvPr/>
        </p:nvSpPr>
        <p:spPr>
          <a:xfrm>
            <a:off x="5941887" y="5956974"/>
            <a:ext cx="1382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Confirm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content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and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send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to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with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tap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of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button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24F253F-09FC-634C-84AA-0F49302B9B86}"/>
              </a:ext>
            </a:extLst>
          </p:cNvPr>
          <p:cNvSpPr/>
          <p:nvPr/>
        </p:nvSpPr>
        <p:spPr>
          <a:xfrm>
            <a:off x="5941887" y="5642951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559DFA-5608-1140-A1F6-A9DEE619918B}"/>
              </a:ext>
            </a:extLst>
          </p:cNvPr>
          <p:cNvSpPr/>
          <p:nvPr/>
        </p:nvSpPr>
        <p:spPr>
          <a:xfrm>
            <a:off x="7546894" y="5919950"/>
            <a:ext cx="153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SMS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instantly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367107-7E6C-414E-85BF-1EB3E985B0D5}"/>
              </a:ext>
            </a:extLst>
          </p:cNvPr>
          <p:cNvSpPr/>
          <p:nvPr/>
        </p:nvSpPr>
        <p:spPr>
          <a:xfrm>
            <a:off x="7543601" y="5615181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SMS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B4A1EB1-E5AE-F0D8-129B-2FB790F1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25" y="1943776"/>
            <a:ext cx="1478545" cy="3551144"/>
          </a:xfrm>
          <a:prstGeom prst="rect">
            <a:avLst/>
          </a:prstGeom>
        </p:spPr>
      </p:pic>
      <p:sp>
        <p:nvSpPr>
          <p:cNvPr id="48" name="Rectángulo 24">
            <a:extLst>
              <a:ext uri="{FF2B5EF4-FFF2-40B4-BE49-F238E27FC236}">
                <a16:creationId xmlns:a16="http://schemas.microsoft.com/office/drawing/2014/main" id="{9B681DDD-D925-7C22-EB96-83F7EEE517FC}"/>
              </a:ext>
            </a:extLst>
          </p:cNvPr>
          <p:cNvSpPr/>
          <p:nvPr/>
        </p:nvSpPr>
        <p:spPr>
          <a:xfrm>
            <a:off x="9125325" y="5610435"/>
            <a:ext cx="1443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Instant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Call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tángulo 23">
            <a:extLst>
              <a:ext uri="{FF2B5EF4-FFF2-40B4-BE49-F238E27FC236}">
                <a16:creationId xmlns:a16="http://schemas.microsoft.com/office/drawing/2014/main" id="{96F4AD29-5532-BA27-F276-4CBCBBB38F26}"/>
              </a:ext>
            </a:extLst>
          </p:cNvPr>
          <p:cNvSpPr/>
          <p:nvPr/>
        </p:nvSpPr>
        <p:spPr>
          <a:xfrm>
            <a:off x="9125325" y="5887434"/>
            <a:ext cx="1530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Receiver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receive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call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instantly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7E1DEB9-F3D6-01D9-D552-46105EE85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932" y="1944788"/>
            <a:ext cx="1258562" cy="3550132"/>
          </a:xfrm>
          <a:prstGeom prst="rect">
            <a:avLst/>
          </a:prstGeom>
        </p:spPr>
      </p:pic>
      <p:sp>
        <p:nvSpPr>
          <p:cNvPr id="54" name="Rectángulo 24">
            <a:extLst>
              <a:ext uri="{FF2B5EF4-FFF2-40B4-BE49-F238E27FC236}">
                <a16:creationId xmlns:a16="http://schemas.microsoft.com/office/drawing/2014/main" id="{BB32A012-DAB2-2281-F4EE-160FF692812F}"/>
              </a:ext>
            </a:extLst>
          </p:cNvPr>
          <p:cNvSpPr/>
          <p:nvPr/>
        </p:nvSpPr>
        <p:spPr>
          <a:xfrm>
            <a:off x="10712189" y="5607327"/>
            <a:ext cx="1258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Location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ángulo 23">
            <a:extLst>
              <a:ext uri="{FF2B5EF4-FFF2-40B4-BE49-F238E27FC236}">
                <a16:creationId xmlns:a16="http://schemas.microsoft.com/office/drawing/2014/main" id="{88C16F47-656A-DD9B-FD2A-3ED4DF188091}"/>
              </a:ext>
            </a:extLst>
          </p:cNvPr>
          <p:cNvSpPr/>
          <p:nvPr/>
        </p:nvSpPr>
        <p:spPr>
          <a:xfrm>
            <a:off x="10687121" y="5919950"/>
            <a:ext cx="1275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View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current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location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on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map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88F52EC-0321-9796-ECC9-EFA95C8F13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l="345" r="345"/>
          <a:stretch>
            <a:fillRect/>
          </a:stretch>
        </p:blipFill>
        <p:spPr>
          <a:xfrm>
            <a:off x="719014" y="2115529"/>
            <a:ext cx="1443942" cy="3506979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DFCE9BD-6A11-5D85-B51B-1880E09DFE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l="370" r="370"/>
          <a:stretch>
            <a:fillRect/>
          </a:stretch>
        </p:blipFill>
        <p:spPr>
          <a:xfrm>
            <a:off x="2666677" y="1964483"/>
            <a:ext cx="1450595" cy="3551143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9EB350C-98E4-3EA1-2BA4-26CF813B04D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/>
          <a:srcRect l="370" r="370"/>
          <a:stretch>
            <a:fillRect/>
          </a:stretch>
        </p:blipFill>
        <p:spPr>
          <a:xfrm>
            <a:off x="4294760" y="1959505"/>
            <a:ext cx="1446795" cy="3551238"/>
          </a:xfrm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A405472-6F5C-42FB-6811-D9B8081F673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/>
          <a:srcRect l="370" r="370"/>
          <a:stretch>
            <a:fillRect/>
          </a:stretch>
        </p:blipFill>
        <p:spPr>
          <a:xfrm>
            <a:off x="5862121" y="1959505"/>
            <a:ext cx="1440697" cy="3551143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FAE1C8CE-F61B-1609-ED62-2BA4CC7ADE0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9"/>
          <a:srcRect l="330" r="330"/>
          <a:stretch>
            <a:fillRect/>
          </a:stretch>
        </p:blipFill>
        <p:spPr>
          <a:xfrm>
            <a:off x="7448811" y="1971547"/>
            <a:ext cx="1530521" cy="3551143"/>
          </a:xfrm>
        </p:spPr>
      </p:pic>
    </p:spTree>
    <p:extLst>
      <p:ext uri="{BB962C8B-B14F-4D97-AF65-F5344CB8AC3E}">
        <p14:creationId xmlns:p14="http://schemas.microsoft.com/office/powerpoint/2010/main" val="33844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3F8DB1-C5C4-DC7D-4B72-8E11A6C3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DE10F3-3E7D-6B34-2C9F-65535A65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35" y="1463675"/>
            <a:ext cx="5441578" cy="4713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2761EF-220B-79D0-47D5-93EFB254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0" y="1463675"/>
            <a:ext cx="5836024" cy="4713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A98A-267A-4657-8F33-7DD3B16E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E903-6EC9-FEA4-4BAF-05441448E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9" t="1" r="10122" b="1500"/>
          <a:stretch/>
        </p:blipFill>
        <p:spPr>
          <a:xfrm>
            <a:off x="838200" y="1611857"/>
            <a:ext cx="3883843" cy="48077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A491B-D0BD-DC6C-56AC-12B74BDDC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4" r="2571"/>
          <a:stretch/>
        </p:blipFill>
        <p:spPr>
          <a:xfrm>
            <a:off x="4722043" y="1611857"/>
            <a:ext cx="6247614" cy="265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E6AA7-6AA6-4571-9762-7AE2F688F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69"/>
          <a:stretch/>
        </p:blipFill>
        <p:spPr>
          <a:xfrm>
            <a:off x="4722043" y="4270342"/>
            <a:ext cx="6247613" cy="22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DF0-4143-D66E-7E03-75B3079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Survey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A7CE-0A35-4CDD-D835-60D86919C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088" y="1390455"/>
            <a:ext cx="5242446" cy="2757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5DE07-4127-9135-9BEA-344CFB17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88" y="4147794"/>
            <a:ext cx="5257391" cy="2316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7D4CF-931A-E780-6693-A0817E3A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79" y="1390454"/>
            <a:ext cx="5172376" cy="2757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6A64A-A586-730A-C4D3-DBFE74B6B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79" y="4147794"/>
            <a:ext cx="5187321" cy="23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EA69-1B61-4A28-FDC8-8470B55C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65BCB-8012-6F53-8E29-8B3D082A9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0732"/>
            <a:ext cx="5257799" cy="2284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E4992-B8F5-644B-4C9A-775D34C1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60732"/>
            <a:ext cx="5187885" cy="2284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CB63C-9DB3-3F4B-4F92-E3A663F5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3234179" cy="3063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58D3A6-8AC9-5D8E-BEE5-B92527E1C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379" y="3429000"/>
            <a:ext cx="3828663" cy="306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C8C528-1BB4-5B86-9D32-58568D10C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1042" y="3429000"/>
            <a:ext cx="338284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6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A79A-6073-F3DF-BFA3-49D117B7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APK and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867E-E0FE-AFC9-190F-0B038C0A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7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141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Tema de Office</vt:lpstr>
      <vt:lpstr>Diseño personalizado</vt:lpstr>
      <vt:lpstr>PowerPoint Presentation</vt:lpstr>
      <vt:lpstr>PowerPoint Presentation</vt:lpstr>
      <vt:lpstr>PowerPoint Presentation</vt:lpstr>
      <vt:lpstr>Dashboard</vt:lpstr>
      <vt:lpstr>Machine Learning</vt:lpstr>
      <vt:lpstr>Survey</vt:lpstr>
      <vt:lpstr>Results</vt:lpstr>
      <vt:lpstr>APK and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Mar</cp:lastModifiedBy>
  <cp:revision>196</cp:revision>
  <dcterms:created xsi:type="dcterms:W3CDTF">2019-06-04T18:27:26Z</dcterms:created>
  <dcterms:modified xsi:type="dcterms:W3CDTF">2022-08-01T14:24:18Z</dcterms:modified>
</cp:coreProperties>
</file>