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" y="-9525"/>
            <a:ext cx="6263005" cy="6783705"/>
          </a:xfrm>
          <a:prstGeom prst="rect">
            <a:avLst/>
          </a:prstGeom>
        </p:spPr>
      </p:pic>
      <p:pic>
        <p:nvPicPr>
          <p:cNvPr id="5" name="Picture 4" descr="My project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341755"/>
            <a:ext cx="9877425" cy="4175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Ruman</cp:lastModifiedBy>
  <cp:revision>1</cp:revision>
  <dcterms:created xsi:type="dcterms:W3CDTF">2022-06-27T07:59:25Z</dcterms:created>
  <dcterms:modified xsi:type="dcterms:W3CDTF">2022-06-27T07:59:25Z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268898410C184315ABF57281E6C3062B</vt:lpwstr>
  </property>
  <property fmtid="{D5CDD505-2E9C-101B-9397-08002B2CF9AE}" pid="3" name="KSOProductBuildVer">
    <vt:lpwstr>1033-11.2.0.11156</vt:lpwstr>
  </property>
</Properties>
</file>