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Bebas Neue"/>
      <p:regular r:id="rId23"/>
    </p:embeddedFont>
    <p:embeddedFont>
      <p:font typeface="PT Sans"/>
      <p:regular r:id="rId24"/>
      <p:bold r:id="rId25"/>
      <p:italic r:id="rId26"/>
      <p:boldItalic r:id="rId27"/>
    </p:embeddedFont>
    <p:embeddedFont>
      <p:font typeface="Archivo Black"/>
      <p:regular r:id="rId28"/>
    </p:embeddedFont>
    <p:embeddedFont>
      <p:font typeface="Barlow"/>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832135-E1AD-4BF9-AAD5-005A9EBDB63C}">
  <a:tblStyle styleId="{D9832135-E1AD-4BF9-AAD5-005A9EBDB63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AB70B55-98D3-4630-9A5D-8B11C77008B4}"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PTSans-regular.fntdata"/><Relationship Id="rId23" Type="http://schemas.openxmlformats.org/officeDocument/2006/relationships/font" Target="fonts/Bebas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italic.fntdata"/><Relationship Id="rId25" Type="http://schemas.openxmlformats.org/officeDocument/2006/relationships/font" Target="fonts/PTSans-bold.fntdata"/><Relationship Id="rId28" Type="http://schemas.openxmlformats.org/officeDocument/2006/relationships/font" Target="fonts/ArchivoBlack-regular.fntdata"/><Relationship Id="rId27" Type="http://schemas.openxmlformats.org/officeDocument/2006/relationships/font" Target="fonts/PT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italic.fntdata"/><Relationship Id="rId30" Type="http://schemas.openxmlformats.org/officeDocument/2006/relationships/font" Target="fonts/Barlow-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Barlow-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8" name="Shape 16668"/>
        <p:cNvGrpSpPr/>
        <p:nvPr/>
      </p:nvGrpSpPr>
      <p:grpSpPr>
        <a:xfrm>
          <a:off x="0" y="0"/>
          <a:ext cx="0" cy="0"/>
          <a:chOff x="0" y="0"/>
          <a:chExt cx="0" cy="0"/>
        </a:xfrm>
      </p:grpSpPr>
      <p:sp>
        <p:nvSpPr>
          <p:cNvPr id="16669" name="Google Shape;16669;g204eeb323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0" name="Google Shape;16670;g204eeb323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6" name="Shape 17056"/>
        <p:cNvGrpSpPr/>
        <p:nvPr/>
      </p:nvGrpSpPr>
      <p:grpSpPr>
        <a:xfrm>
          <a:off x="0" y="0"/>
          <a:ext cx="0" cy="0"/>
          <a:chOff x="0" y="0"/>
          <a:chExt cx="0" cy="0"/>
        </a:xfrm>
      </p:grpSpPr>
      <p:sp>
        <p:nvSpPr>
          <p:cNvPr id="17057" name="Google Shape;17057;g1f029f1614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8" name="Google Shape;17058;g1f029f1614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4" name="Shape 17064"/>
        <p:cNvGrpSpPr/>
        <p:nvPr/>
      </p:nvGrpSpPr>
      <p:grpSpPr>
        <a:xfrm>
          <a:off x="0" y="0"/>
          <a:ext cx="0" cy="0"/>
          <a:chOff x="0" y="0"/>
          <a:chExt cx="0" cy="0"/>
        </a:xfrm>
      </p:grpSpPr>
      <p:sp>
        <p:nvSpPr>
          <p:cNvPr id="17065" name="Google Shape;17065;g21f2d843b2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6" name="Google Shape;17066;g21f2d843b2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2" name="Shape 17072"/>
        <p:cNvGrpSpPr/>
        <p:nvPr/>
      </p:nvGrpSpPr>
      <p:grpSpPr>
        <a:xfrm>
          <a:off x="0" y="0"/>
          <a:ext cx="0" cy="0"/>
          <a:chOff x="0" y="0"/>
          <a:chExt cx="0" cy="0"/>
        </a:xfrm>
      </p:grpSpPr>
      <p:sp>
        <p:nvSpPr>
          <p:cNvPr id="17073" name="Google Shape;17073;g21f2d843b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4" name="Google Shape;17074;g21f2d843b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0" name="Shape 17080"/>
        <p:cNvGrpSpPr/>
        <p:nvPr/>
      </p:nvGrpSpPr>
      <p:grpSpPr>
        <a:xfrm>
          <a:off x="0" y="0"/>
          <a:ext cx="0" cy="0"/>
          <a:chOff x="0" y="0"/>
          <a:chExt cx="0" cy="0"/>
        </a:xfrm>
      </p:grpSpPr>
      <p:sp>
        <p:nvSpPr>
          <p:cNvPr id="17081" name="Google Shape;17081;g21f2d843b2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2" name="Google Shape;17082;g21f2d843b2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8" name="Shape 17088"/>
        <p:cNvGrpSpPr/>
        <p:nvPr/>
      </p:nvGrpSpPr>
      <p:grpSpPr>
        <a:xfrm>
          <a:off x="0" y="0"/>
          <a:ext cx="0" cy="0"/>
          <a:chOff x="0" y="0"/>
          <a:chExt cx="0" cy="0"/>
        </a:xfrm>
      </p:grpSpPr>
      <p:sp>
        <p:nvSpPr>
          <p:cNvPr id="17089" name="Google Shape;17089;g21f2d843b2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0" name="Google Shape;17090;g21f2d843b2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5" name="Shape 17095"/>
        <p:cNvGrpSpPr/>
        <p:nvPr/>
      </p:nvGrpSpPr>
      <p:grpSpPr>
        <a:xfrm>
          <a:off x="0" y="0"/>
          <a:ext cx="0" cy="0"/>
          <a:chOff x="0" y="0"/>
          <a:chExt cx="0" cy="0"/>
        </a:xfrm>
      </p:grpSpPr>
      <p:sp>
        <p:nvSpPr>
          <p:cNvPr id="17096" name="Google Shape;17096;g205736f1fa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7" name="Google Shape;17097;g205736f1fa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3" name="Shape 16683"/>
        <p:cNvGrpSpPr/>
        <p:nvPr/>
      </p:nvGrpSpPr>
      <p:grpSpPr>
        <a:xfrm>
          <a:off x="0" y="0"/>
          <a:ext cx="0" cy="0"/>
          <a:chOff x="0" y="0"/>
          <a:chExt cx="0" cy="0"/>
        </a:xfrm>
      </p:grpSpPr>
      <p:sp>
        <p:nvSpPr>
          <p:cNvPr id="16684" name="Google Shape;16684;g205736f1fa5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5" name="Google Shape;16685;g205736f1fa5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9" name="Shape 16699"/>
        <p:cNvGrpSpPr/>
        <p:nvPr/>
      </p:nvGrpSpPr>
      <p:grpSpPr>
        <a:xfrm>
          <a:off x="0" y="0"/>
          <a:ext cx="0" cy="0"/>
          <a:chOff x="0" y="0"/>
          <a:chExt cx="0" cy="0"/>
        </a:xfrm>
      </p:grpSpPr>
      <p:sp>
        <p:nvSpPr>
          <p:cNvPr id="16700" name="Google Shape;16700;gd362d286f3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1" name="Google Shape;16701;gd362d286f3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6" name="Shape 16706"/>
        <p:cNvGrpSpPr/>
        <p:nvPr/>
      </p:nvGrpSpPr>
      <p:grpSpPr>
        <a:xfrm>
          <a:off x="0" y="0"/>
          <a:ext cx="0" cy="0"/>
          <a:chOff x="0" y="0"/>
          <a:chExt cx="0" cy="0"/>
        </a:xfrm>
      </p:grpSpPr>
      <p:sp>
        <p:nvSpPr>
          <p:cNvPr id="16707" name="Google Shape;16707;g1309c5c262d_0_1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8" name="Google Shape;16708;g1309c5c262d_0_1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6" name="Shape 17006"/>
        <p:cNvGrpSpPr/>
        <p:nvPr/>
      </p:nvGrpSpPr>
      <p:grpSpPr>
        <a:xfrm>
          <a:off x="0" y="0"/>
          <a:ext cx="0" cy="0"/>
          <a:chOff x="0" y="0"/>
          <a:chExt cx="0" cy="0"/>
        </a:xfrm>
      </p:grpSpPr>
      <p:sp>
        <p:nvSpPr>
          <p:cNvPr id="17007" name="Google Shape;17007;g1dc5aeeebe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8" name="Google Shape;17008;g1dc5aeeebe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6" name="Shape 17016"/>
        <p:cNvGrpSpPr/>
        <p:nvPr/>
      </p:nvGrpSpPr>
      <p:grpSpPr>
        <a:xfrm>
          <a:off x="0" y="0"/>
          <a:ext cx="0" cy="0"/>
          <a:chOff x="0" y="0"/>
          <a:chExt cx="0" cy="0"/>
        </a:xfrm>
      </p:grpSpPr>
      <p:sp>
        <p:nvSpPr>
          <p:cNvPr id="17017" name="Google Shape;17017;g21e8b521a4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8" name="Google Shape;17018;g21e8b521a4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6" name="Shape 17026"/>
        <p:cNvGrpSpPr/>
        <p:nvPr/>
      </p:nvGrpSpPr>
      <p:grpSpPr>
        <a:xfrm>
          <a:off x="0" y="0"/>
          <a:ext cx="0" cy="0"/>
          <a:chOff x="0" y="0"/>
          <a:chExt cx="0" cy="0"/>
        </a:xfrm>
      </p:grpSpPr>
      <p:sp>
        <p:nvSpPr>
          <p:cNvPr id="17027" name="Google Shape;17027;g21fb832b5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8" name="Google Shape;17028;g21fb832b5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5" name="Shape 17035"/>
        <p:cNvGrpSpPr/>
        <p:nvPr/>
      </p:nvGrpSpPr>
      <p:grpSpPr>
        <a:xfrm>
          <a:off x="0" y="0"/>
          <a:ext cx="0" cy="0"/>
          <a:chOff x="0" y="0"/>
          <a:chExt cx="0" cy="0"/>
        </a:xfrm>
      </p:grpSpPr>
      <p:sp>
        <p:nvSpPr>
          <p:cNvPr id="17036" name="Google Shape;17036;g21f2d843b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7" name="Google Shape;17037;g21f2d843b2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4" name="Shape 17044"/>
        <p:cNvGrpSpPr/>
        <p:nvPr/>
      </p:nvGrpSpPr>
      <p:grpSpPr>
        <a:xfrm>
          <a:off x="0" y="0"/>
          <a:ext cx="0" cy="0"/>
          <a:chOff x="0" y="0"/>
          <a:chExt cx="0" cy="0"/>
        </a:xfrm>
      </p:grpSpPr>
      <p:sp>
        <p:nvSpPr>
          <p:cNvPr id="17045" name="Google Shape;17045;g21f2d843b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6" name="Google Shape;17046;g21f2d843b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719988" y="1707375"/>
            <a:ext cx="5218500" cy="1738800"/>
          </a:xfrm>
          <a:prstGeom prst="rect">
            <a:avLst/>
          </a:prstGeom>
          <a:noFill/>
        </p:spPr>
        <p:txBody>
          <a:bodyPr anchorCtr="0" anchor="ctr" bIns="91425" lIns="91425" spcFirstLastPara="1" rIns="91425" wrap="square" tIns="64000">
            <a:noAutofit/>
          </a:bodyPr>
          <a:lstStyle>
            <a:lvl1pPr lvl="0" algn="l">
              <a:lnSpc>
                <a:spcPct val="90000"/>
              </a:lnSpc>
              <a:spcBef>
                <a:spcPts val="0"/>
              </a:spcBef>
              <a:spcAft>
                <a:spcPts val="0"/>
              </a:spcAft>
              <a:buClr>
                <a:srgbClr val="191919"/>
              </a:buClr>
              <a:buSzPts val="5200"/>
              <a:buNone/>
              <a:defRPr sz="3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719988" y="3694918"/>
            <a:ext cx="4359000" cy="409500"/>
          </a:xfrm>
          <a:prstGeom prst="rect">
            <a:avLst/>
          </a:prstGeom>
          <a:solidFill>
            <a:schemeClr val="lt1"/>
          </a:solidFill>
        </p:spPr>
        <p:txBody>
          <a:bodyPr anchorCtr="0" anchor="ctr" bIns="0" lIns="0" spcFirstLastPara="1" rIns="0" wrap="square" tIns="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6767854" y="540001"/>
            <a:ext cx="2062468" cy="4063568"/>
            <a:chOff x="6767854" y="540001"/>
            <a:chExt cx="2062468" cy="4063568"/>
          </a:xfrm>
        </p:grpSpPr>
        <p:grpSp>
          <p:nvGrpSpPr>
            <p:cNvPr id="14" name="Google Shape;14;p2"/>
            <p:cNvGrpSpPr/>
            <p:nvPr/>
          </p:nvGrpSpPr>
          <p:grpSpPr>
            <a:xfrm>
              <a:off x="8201254" y="540001"/>
              <a:ext cx="629068" cy="4063568"/>
              <a:chOff x="8201254" y="540001"/>
              <a:chExt cx="629068" cy="4063568"/>
            </a:xfrm>
          </p:grpSpPr>
          <p:sp>
            <p:nvSpPr>
              <p:cNvPr id="15" name="Google Shape;15;p2"/>
              <p:cNvSpPr/>
              <p:nvPr/>
            </p:nvSpPr>
            <p:spPr>
              <a:xfrm>
                <a:off x="820125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20767"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44028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55979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79308"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79882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0125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20767"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44028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55979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679308"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9882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20125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20767"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028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55979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679308"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9882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20125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20767"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44028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55979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679308"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9882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20125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20767"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44028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55979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679308"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79882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20125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20767"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44028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55979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679308"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79882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20125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320767"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44028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5979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679308"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79882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20125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320767"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44028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55979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679308"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79882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20125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320767"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44028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55979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679308"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79882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20125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8320767"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44028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5979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8679308"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879882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20125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320767"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844028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855979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8679308"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879882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820125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8320767"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844028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855979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679308"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879882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820125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8320767"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44028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55979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8679308"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79882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20125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8320767"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44028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55979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8679308"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79882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20125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320767"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44028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55979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79308"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879882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20125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320767"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4028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55979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679308"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79882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820125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320767"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844028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855979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8679308"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79882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820125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320767"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844028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855979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8679308"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879882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820125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8320767"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844028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855979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679308"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879882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820125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8320767"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844028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855979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8679308"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879882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820125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8320767"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844028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855979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8679308"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879882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820125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320767"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44028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855979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8679308"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879882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820125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8320767"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844028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855979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8679308"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879882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820125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8320767"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844028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855979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8679308"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879882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820125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8320767"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844028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55979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679308"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879882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820125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8320767"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844028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855979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8679308"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879882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820125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8320767"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844028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855979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8679308"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879882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820125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8320767"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844028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855979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8679308"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879882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820125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8320767"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844028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855979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8679308"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879882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820125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8320767"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844028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855979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8679308"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879882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820125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8320767"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844028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855979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8679308"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879882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820125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8320767"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844028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855979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8679308"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879882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820125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8320767"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844028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855979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8679308"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879882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820125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8320767"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844028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855979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8679308"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879882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820125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8320767"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844028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855979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8679308"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879882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820125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8320767"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844028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855979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8679308"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879882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820125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8320767"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844028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855979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8679308"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879882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820125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8320767"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844028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855979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8679308"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879882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820125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8320767"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844028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855979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8679308"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879882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
            <p:cNvGrpSpPr/>
            <p:nvPr/>
          </p:nvGrpSpPr>
          <p:grpSpPr>
            <a:xfrm>
              <a:off x="7484554" y="540001"/>
              <a:ext cx="629068" cy="4063568"/>
              <a:chOff x="8201254" y="540001"/>
              <a:chExt cx="629068" cy="4063568"/>
            </a:xfrm>
          </p:grpSpPr>
          <p:sp>
            <p:nvSpPr>
              <p:cNvPr id="250" name="Google Shape;250;p2"/>
              <p:cNvSpPr/>
              <p:nvPr/>
            </p:nvSpPr>
            <p:spPr>
              <a:xfrm>
                <a:off x="820125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8320767"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844028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855979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8679308"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879882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820125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8320767"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844028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855979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8679308"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879882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820125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8320767"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844028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855979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8679308"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879882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820125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8320767"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844028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855979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8679308"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879882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820125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8320767"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844028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855979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8679308"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879882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820125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8320767"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844028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855979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8679308"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879882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820125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8320767"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844028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855979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8679308"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879882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820125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8320767"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844028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855979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8679308"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879882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820125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8320767"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844028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855979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8679308"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879882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820125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8320767"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844028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855979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8679308"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879882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820125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8320767"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844028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855979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8679308"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879882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820125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8320767"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844028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855979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8679308"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879882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820125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8320767"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844028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855979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8679308"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879882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820125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8320767"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844028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855979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8679308"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879882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820125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8320767"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844028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855979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8679308"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879882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820125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8320767"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844028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855979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8679308"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879882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820125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8320767"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844028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855979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8679308"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879882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820125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8320767"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844028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855979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8679308"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879882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820125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8320767"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844028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855979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8679308"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879882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820125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8320767"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844028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855979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8679308"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879882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820125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8320767"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844028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855979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8679308"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879882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820125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8320767"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844028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855979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8679308"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879882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820125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8320767"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844028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855979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8679308"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879882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820125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8320767"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844028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855979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8679308"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879882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820125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8320767"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844028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855979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8679308"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879882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820125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8320767"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844028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855979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8679308"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879882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820125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8320767"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844028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855979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8679308"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879882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820125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8320767"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844028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855979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8679308"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879882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820125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8320767"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844028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855979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8679308"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879882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820125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8320767"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844028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855979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8679308"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879882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820125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8320767"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844028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855979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8679308"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879882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820125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8320767"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844028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855979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8679308"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879882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820125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8320767"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844028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855979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8679308"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879882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820125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8320767"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844028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855979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8679308"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879882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820125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8320767"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844028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855979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8679308"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879882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820125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8320767"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844028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855979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8679308"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879882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820125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8320767"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844028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855979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8679308"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879882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820125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8320767"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844028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855979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8679308"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879882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820125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8320767"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844028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855979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8679308"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879882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
            <p:cNvGrpSpPr/>
            <p:nvPr/>
          </p:nvGrpSpPr>
          <p:grpSpPr>
            <a:xfrm>
              <a:off x="6767854" y="540001"/>
              <a:ext cx="629068" cy="4063568"/>
              <a:chOff x="8201254" y="540001"/>
              <a:chExt cx="629068" cy="4063568"/>
            </a:xfrm>
          </p:grpSpPr>
          <p:sp>
            <p:nvSpPr>
              <p:cNvPr id="485" name="Google Shape;485;p2"/>
              <p:cNvSpPr/>
              <p:nvPr/>
            </p:nvSpPr>
            <p:spPr>
              <a:xfrm>
                <a:off x="820125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8320767"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844028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855979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8679308"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879882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820125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8320767"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844028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855979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8679308"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879882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820125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8320767"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844028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855979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8679308"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879882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820125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8320767"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844028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855979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8679308"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879882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820125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8320767"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844028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855979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8679308"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879882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820125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8320767"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844028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855979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8679308"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879882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820125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8320767"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844028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855979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8679308"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
              <p:cNvSpPr/>
              <p:nvPr/>
            </p:nvSpPr>
            <p:spPr>
              <a:xfrm>
                <a:off x="879882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
              <p:cNvSpPr/>
              <p:nvPr/>
            </p:nvSpPr>
            <p:spPr>
              <a:xfrm>
                <a:off x="820125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
              <p:cNvSpPr/>
              <p:nvPr/>
            </p:nvSpPr>
            <p:spPr>
              <a:xfrm>
                <a:off x="8320767"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
              <p:cNvSpPr/>
              <p:nvPr/>
            </p:nvSpPr>
            <p:spPr>
              <a:xfrm>
                <a:off x="844028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
              <p:cNvSpPr/>
              <p:nvPr/>
            </p:nvSpPr>
            <p:spPr>
              <a:xfrm>
                <a:off x="855979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
              <p:cNvSpPr/>
              <p:nvPr/>
            </p:nvSpPr>
            <p:spPr>
              <a:xfrm>
                <a:off x="8679308"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
              <p:cNvSpPr/>
              <p:nvPr/>
            </p:nvSpPr>
            <p:spPr>
              <a:xfrm>
                <a:off x="879882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
              <p:cNvSpPr/>
              <p:nvPr/>
            </p:nvSpPr>
            <p:spPr>
              <a:xfrm>
                <a:off x="820125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
              <p:cNvSpPr/>
              <p:nvPr/>
            </p:nvSpPr>
            <p:spPr>
              <a:xfrm>
                <a:off x="8320767"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
              <p:cNvSpPr/>
              <p:nvPr/>
            </p:nvSpPr>
            <p:spPr>
              <a:xfrm>
                <a:off x="844028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
              <p:cNvSpPr/>
              <p:nvPr/>
            </p:nvSpPr>
            <p:spPr>
              <a:xfrm>
                <a:off x="855979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
              <p:cNvSpPr/>
              <p:nvPr/>
            </p:nvSpPr>
            <p:spPr>
              <a:xfrm>
                <a:off x="8679308"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
              <p:cNvSpPr/>
              <p:nvPr/>
            </p:nvSpPr>
            <p:spPr>
              <a:xfrm>
                <a:off x="879882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
              <p:cNvSpPr/>
              <p:nvPr/>
            </p:nvSpPr>
            <p:spPr>
              <a:xfrm>
                <a:off x="820125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
              <p:cNvSpPr/>
              <p:nvPr/>
            </p:nvSpPr>
            <p:spPr>
              <a:xfrm>
                <a:off x="8320767"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
              <p:cNvSpPr/>
              <p:nvPr/>
            </p:nvSpPr>
            <p:spPr>
              <a:xfrm>
                <a:off x="844028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
              <p:cNvSpPr/>
              <p:nvPr/>
            </p:nvSpPr>
            <p:spPr>
              <a:xfrm>
                <a:off x="855979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
              <p:cNvSpPr/>
              <p:nvPr/>
            </p:nvSpPr>
            <p:spPr>
              <a:xfrm>
                <a:off x="8679308"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
              <p:cNvSpPr/>
              <p:nvPr/>
            </p:nvSpPr>
            <p:spPr>
              <a:xfrm>
                <a:off x="879882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
              <p:cNvSpPr/>
              <p:nvPr/>
            </p:nvSpPr>
            <p:spPr>
              <a:xfrm>
                <a:off x="820125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
              <p:cNvSpPr/>
              <p:nvPr/>
            </p:nvSpPr>
            <p:spPr>
              <a:xfrm>
                <a:off x="8320767"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
              <p:cNvSpPr/>
              <p:nvPr/>
            </p:nvSpPr>
            <p:spPr>
              <a:xfrm>
                <a:off x="844028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
              <p:cNvSpPr/>
              <p:nvPr/>
            </p:nvSpPr>
            <p:spPr>
              <a:xfrm>
                <a:off x="855979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
              <p:cNvSpPr/>
              <p:nvPr/>
            </p:nvSpPr>
            <p:spPr>
              <a:xfrm>
                <a:off x="8679308"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
              <p:cNvSpPr/>
              <p:nvPr/>
            </p:nvSpPr>
            <p:spPr>
              <a:xfrm>
                <a:off x="879882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
              <p:cNvSpPr/>
              <p:nvPr/>
            </p:nvSpPr>
            <p:spPr>
              <a:xfrm>
                <a:off x="820125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
              <p:cNvSpPr/>
              <p:nvPr/>
            </p:nvSpPr>
            <p:spPr>
              <a:xfrm>
                <a:off x="8320767"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
              <p:cNvSpPr/>
              <p:nvPr/>
            </p:nvSpPr>
            <p:spPr>
              <a:xfrm>
                <a:off x="844028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
              <p:cNvSpPr/>
              <p:nvPr/>
            </p:nvSpPr>
            <p:spPr>
              <a:xfrm>
                <a:off x="855979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
              <p:cNvSpPr/>
              <p:nvPr/>
            </p:nvSpPr>
            <p:spPr>
              <a:xfrm>
                <a:off x="8679308"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
              <p:cNvSpPr/>
              <p:nvPr/>
            </p:nvSpPr>
            <p:spPr>
              <a:xfrm>
                <a:off x="879882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
              <p:cNvSpPr/>
              <p:nvPr/>
            </p:nvSpPr>
            <p:spPr>
              <a:xfrm>
                <a:off x="820125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
              <p:cNvSpPr/>
              <p:nvPr/>
            </p:nvSpPr>
            <p:spPr>
              <a:xfrm>
                <a:off x="8320767"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
              <p:cNvSpPr/>
              <p:nvPr/>
            </p:nvSpPr>
            <p:spPr>
              <a:xfrm>
                <a:off x="844028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
              <p:cNvSpPr/>
              <p:nvPr/>
            </p:nvSpPr>
            <p:spPr>
              <a:xfrm>
                <a:off x="855979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
              <p:cNvSpPr/>
              <p:nvPr/>
            </p:nvSpPr>
            <p:spPr>
              <a:xfrm>
                <a:off x="8679308"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
              <p:cNvSpPr/>
              <p:nvPr/>
            </p:nvSpPr>
            <p:spPr>
              <a:xfrm>
                <a:off x="879882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
              <p:cNvSpPr/>
              <p:nvPr/>
            </p:nvSpPr>
            <p:spPr>
              <a:xfrm>
                <a:off x="820125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
              <p:cNvSpPr/>
              <p:nvPr/>
            </p:nvSpPr>
            <p:spPr>
              <a:xfrm>
                <a:off x="8320767"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
              <p:cNvSpPr/>
              <p:nvPr/>
            </p:nvSpPr>
            <p:spPr>
              <a:xfrm>
                <a:off x="844028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
              <p:cNvSpPr/>
              <p:nvPr/>
            </p:nvSpPr>
            <p:spPr>
              <a:xfrm>
                <a:off x="855979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
              <p:cNvSpPr/>
              <p:nvPr/>
            </p:nvSpPr>
            <p:spPr>
              <a:xfrm>
                <a:off x="8679308"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
              <p:cNvSpPr/>
              <p:nvPr/>
            </p:nvSpPr>
            <p:spPr>
              <a:xfrm>
                <a:off x="879882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
              <p:cNvSpPr/>
              <p:nvPr/>
            </p:nvSpPr>
            <p:spPr>
              <a:xfrm>
                <a:off x="820125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
              <p:cNvSpPr/>
              <p:nvPr/>
            </p:nvSpPr>
            <p:spPr>
              <a:xfrm>
                <a:off x="8320767"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
              <p:cNvSpPr/>
              <p:nvPr/>
            </p:nvSpPr>
            <p:spPr>
              <a:xfrm>
                <a:off x="844028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
              <p:cNvSpPr/>
              <p:nvPr/>
            </p:nvSpPr>
            <p:spPr>
              <a:xfrm>
                <a:off x="855979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
              <p:cNvSpPr/>
              <p:nvPr/>
            </p:nvSpPr>
            <p:spPr>
              <a:xfrm>
                <a:off x="8679308"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
              <p:cNvSpPr/>
              <p:nvPr/>
            </p:nvSpPr>
            <p:spPr>
              <a:xfrm>
                <a:off x="879882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
              <p:cNvSpPr/>
              <p:nvPr/>
            </p:nvSpPr>
            <p:spPr>
              <a:xfrm>
                <a:off x="820125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
              <p:cNvSpPr/>
              <p:nvPr/>
            </p:nvSpPr>
            <p:spPr>
              <a:xfrm>
                <a:off x="8320767"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
              <p:cNvSpPr/>
              <p:nvPr/>
            </p:nvSpPr>
            <p:spPr>
              <a:xfrm>
                <a:off x="844028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
              <p:cNvSpPr/>
              <p:nvPr/>
            </p:nvSpPr>
            <p:spPr>
              <a:xfrm>
                <a:off x="855979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
              <p:cNvSpPr/>
              <p:nvPr/>
            </p:nvSpPr>
            <p:spPr>
              <a:xfrm>
                <a:off x="8679308"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
              <p:cNvSpPr/>
              <p:nvPr/>
            </p:nvSpPr>
            <p:spPr>
              <a:xfrm>
                <a:off x="879882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
              <p:cNvSpPr/>
              <p:nvPr/>
            </p:nvSpPr>
            <p:spPr>
              <a:xfrm>
                <a:off x="820125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
              <p:cNvSpPr/>
              <p:nvPr/>
            </p:nvSpPr>
            <p:spPr>
              <a:xfrm>
                <a:off x="8320767"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
              <p:cNvSpPr/>
              <p:nvPr/>
            </p:nvSpPr>
            <p:spPr>
              <a:xfrm>
                <a:off x="844028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
              <p:cNvSpPr/>
              <p:nvPr/>
            </p:nvSpPr>
            <p:spPr>
              <a:xfrm>
                <a:off x="855979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
              <p:cNvSpPr/>
              <p:nvPr/>
            </p:nvSpPr>
            <p:spPr>
              <a:xfrm>
                <a:off x="8679308"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
              <p:cNvSpPr/>
              <p:nvPr/>
            </p:nvSpPr>
            <p:spPr>
              <a:xfrm>
                <a:off x="879882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
              <p:cNvSpPr/>
              <p:nvPr/>
            </p:nvSpPr>
            <p:spPr>
              <a:xfrm>
                <a:off x="820125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
              <p:cNvSpPr/>
              <p:nvPr/>
            </p:nvSpPr>
            <p:spPr>
              <a:xfrm>
                <a:off x="8320767"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
              <p:cNvSpPr/>
              <p:nvPr/>
            </p:nvSpPr>
            <p:spPr>
              <a:xfrm>
                <a:off x="844028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
              <p:cNvSpPr/>
              <p:nvPr/>
            </p:nvSpPr>
            <p:spPr>
              <a:xfrm>
                <a:off x="855979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
              <p:cNvSpPr/>
              <p:nvPr/>
            </p:nvSpPr>
            <p:spPr>
              <a:xfrm>
                <a:off x="8679308"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
              <p:cNvSpPr/>
              <p:nvPr/>
            </p:nvSpPr>
            <p:spPr>
              <a:xfrm>
                <a:off x="879882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
              <p:cNvSpPr/>
              <p:nvPr/>
            </p:nvSpPr>
            <p:spPr>
              <a:xfrm>
                <a:off x="820125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
              <p:cNvSpPr/>
              <p:nvPr/>
            </p:nvSpPr>
            <p:spPr>
              <a:xfrm>
                <a:off x="8320767"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
              <p:cNvSpPr/>
              <p:nvPr/>
            </p:nvSpPr>
            <p:spPr>
              <a:xfrm>
                <a:off x="844028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
              <p:cNvSpPr/>
              <p:nvPr/>
            </p:nvSpPr>
            <p:spPr>
              <a:xfrm>
                <a:off x="855979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
              <p:cNvSpPr/>
              <p:nvPr/>
            </p:nvSpPr>
            <p:spPr>
              <a:xfrm>
                <a:off x="8679308"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
              <p:cNvSpPr/>
              <p:nvPr/>
            </p:nvSpPr>
            <p:spPr>
              <a:xfrm>
                <a:off x="879882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
              <p:cNvSpPr/>
              <p:nvPr/>
            </p:nvSpPr>
            <p:spPr>
              <a:xfrm>
                <a:off x="820125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
              <p:cNvSpPr/>
              <p:nvPr/>
            </p:nvSpPr>
            <p:spPr>
              <a:xfrm>
                <a:off x="8320767"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
              <p:cNvSpPr/>
              <p:nvPr/>
            </p:nvSpPr>
            <p:spPr>
              <a:xfrm>
                <a:off x="844028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
              <p:cNvSpPr/>
              <p:nvPr/>
            </p:nvSpPr>
            <p:spPr>
              <a:xfrm>
                <a:off x="855979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
              <p:cNvSpPr/>
              <p:nvPr/>
            </p:nvSpPr>
            <p:spPr>
              <a:xfrm>
                <a:off x="8679308"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
              <p:cNvSpPr/>
              <p:nvPr/>
            </p:nvSpPr>
            <p:spPr>
              <a:xfrm>
                <a:off x="879882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
              <p:cNvSpPr/>
              <p:nvPr/>
            </p:nvSpPr>
            <p:spPr>
              <a:xfrm>
                <a:off x="820125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
              <p:cNvSpPr/>
              <p:nvPr/>
            </p:nvSpPr>
            <p:spPr>
              <a:xfrm>
                <a:off x="8320767"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
              <p:cNvSpPr/>
              <p:nvPr/>
            </p:nvSpPr>
            <p:spPr>
              <a:xfrm>
                <a:off x="844028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
              <p:cNvSpPr/>
              <p:nvPr/>
            </p:nvSpPr>
            <p:spPr>
              <a:xfrm>
                <a:off x="855979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
              <p:cNvSpPr/>
              <p:nvPr/>
            </p:nvSpPr>
            <p:spPr>
              <a:xfrm>
                <a:off x="8679308"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
              <p:cNvSpPr/>
              <p:nvPr/>
            </p:nvSpPr>
            <p:spPr>
              <a:xfrm>
                <a:off x="879882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
              <p:cNvSpPr/>
              <p:nvPr/>
            </p:nvSpPr>
            <p:spPr>
              <a:xfrm>
                <a:off x="820125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
              <p:cNvSpPr/>
              <p:nvPr/>
            </p:nvSpPr>
            <p:spPr>
              <a:xfrm>
                <a:off x="8320767"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
              <p:cNvSpPr/>
              <p:nvPr/>
            </p:nvSpPr>
            <p:spPr>
              <a:xfrm>
                <a:off x="844028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
              <p:cNvSpPr/>
              <p:nvPr/>
            </p:nvSpPr>
            <p:spPr>
              <a:xfrm>
                <a:off x="855979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
              <p:cNvSpPr/>
              <p:nvPr/>
            </p:nvSpPr>
            <p:spPr>
              <a:xfrm>
                <a:off x="8679308"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
              <p:cNvSpPr/>
              <p:nvPr/>
            </p:nvSpPr>
            <p:spPr>
              <a:xfrm>
                <a:off x="879882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
              <p:cNvSpPr/>
              <p:nvPr/>
            </p:nvSpPr>
            <p:spPr>
              <a:xfrm>
                <a:off x="820125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
              <p:cNvSpPr/>
              <p:nvPr/>
            </p:nvSpPr>
            <p:spPr>
              <a:xfrm>
                <a:off x="8320767"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
              <p:cNvSpPr/>
              <p:nvPr/>
            </p:nvSpPr>
            <p:spPr>
              <a:xfrm>
                <a:off x="844028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
              <p:cNvSpPr/>
              <p:nvPr/>
            </p:nvSpPr>
            <p:spPr>
              <a:xfrm>
                <a:off x="855979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
              <p:cNvSpPr/>
              <p:nvPr/>
            </p:nvSpPr>
            <p:spPr>
              <a:xfrm>
                <a:off x="8679308"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
              <p:cNvSpPr/>
              <p:nvPr/>
            </p:nvSpPr>
            <p:spPr>
              <a:xfrm>
                <a:off x="879882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
              <p:cNvSpPr/>
              <p:nvPr/>
            </p:nvSpPr>
            <p:spPr>
              <a:xfrm>
                <a:off x="820125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
              <p:cNvSpPr/>
              <p:nvPr/>
            </p:nvSpPr>
            <p:spPr>
              <a:xfrm>
                <a:off x="8320767"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
              <p:cNvSpPr/>
              <p:nvPr/>
            </p:nvSpPr>
            <p:spPr>
              <a:xfrm>
                <a:off x="844028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
              <p:cNvSpPr/>
              <p:nvPr/>
            </p:nvSpPr>
            <p:spPr>
              <a:xfrm>
                <a:off x="855979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
              <p:cNvSpPr/>
              <p:nvPr/>
            </p:nvSpPr>
            <p:spPr>
              <a:xfrm>
                <a:off x="8679308"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
              <p:cNvSpPr/>
              <p:nvPr/>
            </p:nvSpPr>
            <p:spPr>
              <a:xfrm>
                <a:off x="879882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
              <p:cNvSpPr/>
              <p:nvPr/>
            </p:nvSpPr>
            <p:spPr>
              <a:xfrm>
                <a:off x="820125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
              <p:cNvSpPr/>
              <p:nvPr/>
            </p:nvSpPr>
            <p:spPr>
              <a:xfrm>
                <a:off x="8320767"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
              <p:cNvSpPr/>
              <p:nvPr/>
            </p:nvSpPr>
            <p:spPr>
              <a:xfrm>
                <a:off x="844028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
              <p:cNvSpPr/>
              <p:nvPr/>
            </p:nvSpPr>
            <p:spPr>
              <a:xfrm>
                <a:off x="855979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
              <p:cNvSpPr/>
              <p:nvPr/>
            </p:nvSpPr>
            <p:spPr>
              <a:xfrm>
                <a:off x="8679308"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
              <p:cNvSpPr/>
              <p:nvPr/>
            </p:nvSpPr>
            <p:spPr>
              <a:xfrm>
                <a:off x="879882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
              <p:cNvSpPr/>
              <p:nvPr/>
            </p:nvSpPr>
            <p:spPr>
              <a:xfrm>
                <a:off x="820125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
              <p:cNvSpPr/>
              <p:nvPr/>
            </p:nvSpPr>
            <p:spPr>
              <a:xfrm>
                <a:off x="8320767"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
              <p:cNvSpPr/>
              <p:nvPr/>
            </p:nvSpPr>
            <p:spPr>
              <a:xfrm>
                <a:off x="844028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
              <p:cNvSpPr/>
              <p:nvPr/>
            </p:nvSpPr>
            <p:spPr>
              <a:xfrm>
                <a:off x="855979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
              <p:cNvSpPr/>
              <p:nvPr/>
            </p:nvSpPr>
            <p:spPr>
              <a:xfrm>
                <a:off x="8679308"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
              <p:cNvSpPr/>
              <p:nvPr/>
            </p:nvSpPr>
            <p:spPr>
              <a:xfrm>
                <a:off x="879882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
              <p:cNvSpPr/>
              <p:nvPr/>
            </p:nvSpPr>
            <p:spPr>
              <a:xfrm>
                <a:off x="820125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
              <p:cNvSpPr/>
              <p:nvPr/>
            </p:nvSpPr>
            <p:spPr>
              <a:xfrm>
                <a:off x="8320767"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
              <p:cNvSpPr/>
              <p:nvPr/>
            </p:nvSpPr>
            <p:spPr>
              <a:xfrm>
                <a:off x="844028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
              <p:cNvSpPr/>
              <p:nvPr/>
            </p:nvSpPr>
            <p:spPr>
              <a:xfrm>
                <a:off x="855979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
              <p:cNvSpPr/>
              <p:nvPr/>
            </p:nvSpPr>
            <p:spPr>
              <a:xfrm>
                <a:off x="8679308"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
              <p:cNvSpPr/>
              <p:nvPr/>
            </p:nvSpPr>
            <p:spPr>
              <a:xfrm>
                <a:off x="879882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
              <p:cNvSpPr/>
              <p:nvPr/>
            </p:nvSpPr>
            <p:spPr>
              <a:xfrm>
                <a:off x="820125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
              <p:cNvSpPr/>
              <p:nvPr/>
            </p:nvSpPr>
            <p:spPr>
              <a:xfrm>
                <a:off x="8320767"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
              <p:cNvSpPr/>
              <p:nvPr/>
            </p:nvSpPr>
            <p:spPr>
              <a:xfrm>
                <a:off x="844028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
              <p:cNvSpPr/>
              <p:nvPr/>
            </p:nvSpPr>
            <p:spPr>
              <a:xfrm>
                <a:off x="855979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
              <p:cNvSpPr/>
              <p:nvPr/>
            </p:nvSpPr>
            <p:spPr>
              <a:xfrm>
                <a:off x="8679308"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
              <p:cNvSpPr/>
              <p:nvPr/>
            </p:nvSpPr>
            <p:spPr>
              <a:xfrm>
                <a:off x="879882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
              <p:cNvSpPr/>
              <p:nvPr/>
            </p:nvSpPr>
            <p:spPr>
              <a:xfrm>
                <a:off x="820125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
              <p:cNvSpPr/>
              <p:nvPr/>
            </p:nvSpPr>
            <p:spPr>
              <a:xfrm>
                <a:off x="8320767"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
              <p:cNvSpPr/>
              <p:nvPr/>
            </p:nvSpPr>
            <p:spPr>
              <a:xfrm>
                <a:off x="844028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
              <p:cNvSpPr/>
              <p:nvPr/>
            </p:nvSpPr>
            <p:spPr>
              <a:xfrm>
                <a:off x="855979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
              <p:cNvSpPr/>
              <p:nvPr/>
            </p:nvSpPr>
            <p:spPr>
              <a:xfrm>
                <a:off x="8679308"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
              <p:cNvSpPr/>
              <p:nvPr/>
            </p:nvSpPr>
            <p:spPr>
              <a:xfrm>
                <a:off x="879882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
              <p:cNvSpPr/>
              <p:nvPr/>
            </p:nvSpPr>
            <p:spPr>
              <a:xfrm>
                <a:off x="820125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
              <p:cNvSpPr/>
              <p:nvPr/>
            </p:nvSpPr>
            <p:spPr>
              <a:xfrm>
                <a:off x="8320767"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
              <p:cNvSpPr/>
              <p:nvPr/>
            </p:nvSpPr>
            <p:spPr>
              <a:xfrm>
                <a:off x="844028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
              <p:cNvSpPr/>
              <p:nvPr/>
            </p:nvSpPr>
            <p:spPr>
              <a:xfrm>
                <a:off x="855979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
              <p:cNvSpPr/>
              <p:nvPr/>
            </p:nvSpPr>
            <p:spPr>
              <a:xfrm>
                <a:off x="8679308"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
              <p:cNvSpPr/>
              <p:nvPr/>
            </p:nvSpPr>
            <p:spPr>
              <a:xfrm>
                <a:off x="879882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
              <p:cNvSpPr/>
              <p:nvPr/>
            </p:nvSpPr>
            <p:spPr>
              <a:xfrm>
                <a:off x="820125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
              <p:cNvSpPr/>
              <p:nvPr/>
            </p:nvSpPr>
            <p:spPr>
              <a:xfrm>
                <a:off x="8320767"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
              <p:cNvSpPr/>
              <p:nvPr/>
            </p:nvSpPr>
            <p:spPr>
              <a:xfrm>
                <a:off x="844028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
              <p:cNvSpPr/>
              <p:nvPr/>
            </p:nvSpPr>
            <p:spPr>
              <a:xfrm>
                <a:off x="855979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
              <p:cNvSpPr/>
              <p:nvPr/>
            </p:nvSpPr>
            <p:spPr>
              <a:xfrm>
                <a:off x="8679308"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
              <p:cNvSpPr/>
              <p:nvPr/>
            </p:nvSpPr>
            <p:spPr>
              <a:xfrm>
                <a:off x="879882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
              <p:cNvSpPr/>
              <p:nvPr/>
            </p:nvSpPr>
            <p:spPr>
              <a:xfrm>
                <a:off x="820125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
              <p:cNvSpPr/>
              <p:nvPr/>
            </p:nvSpPr>
            <p:spPr>
              <a:xfrm>
                <a:off x="8320767"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
              <p:cNvSpPr/>
              <p:nvPr/>
            </p:nvSpPr>
            <p:spPr>
              <a:xfrm>
                <a:off x="844028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
              <p:cNvSpPr/>
              <p:nvPr/>
            </p:nvSpPr>
            <p:spPr>
              <a:xfrm>
                <a:off x="855979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
              <p:cNvSpPr/>
              <p:nvPr/>
            </p:nvSpPr>
            <p:spPr>
              <a:xfrm>
                <a:off x="8679308"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
              <p:cNvSpPr/>
              <p:nvPr/>
            </p:nvSpPr>
            <p:spPr>
              <a:xfrm>
                <a:off x="879882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
              <p:cNvSpPr/>
              <p:nvPr/>
            </p:nvSpPr>
            <p:spPr>
              <a:xfrm>
                <a:off x="820125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
              <p:cNvSpPr/>
              <p:nvPr/>
            </p:nvSpPr>
            <p:spPr>
              <a:xfrm>
                <a:off x="8320767"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
              <p:cNvSpPr/>
              <p:nvPr/>
            </p:nvSpPr>
            <p:spPr>
              <a:xfrm>
                <a:off x="844028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
              <p:cNvSpPr/>
              <p:nvPr/>
            </p:nvSpPr>
            <p:spPr>
              <a:xfrm>
                <a:off x="855979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
              <p:cNvSpPr/>
              <p:nvPr/>
            </p:nvSpPr>
            <p:spPr>
              <a:xfrm>
                <a:off x="8679308"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
              <p:cNvSpPr/>
              <p:nvPr/>
            </p:nvSpPr>
            <p:spPr>
              <a:xfrm>
                <a:off x="879882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
              <p:cNvSpPr/>
              <p:nvPr/>
            </p:nvSpPr>
            <p:spPr>
              <a:xfrm>
                <a:off x="820125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
              <p:cNvSpPr/>
              <p:nvPr/>
            </p:nvSpPr>
            <p:spPr>
              <a:xfrm>
                <a:off x="8320767"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
              <p:cNvSpPr/>
              <p:nvPr/>
            </p:nvSpPr>
            <p:spPr>
              <a:xfrm>
                <a:off x="844028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
              <p:cNvSpPr/>
              <p:nvPr/>
            </p:nvSpPr>
            <p:spPr>
              <a:xfrm>
                <a:off x="855979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
              <p:cNvSpPr/>
              <p:nvPr/>
            </p:nvSpPr>
            <p:spPr>
              <a:xfrm>
                <a:off x="8679308"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
              <p:cNvSpPr/>
              <p:nvPr/>
            </p:nvSpPr>
            <p:spPr>
              <a:xfrm>
                <a:off x="879882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
              <p:cNvSpPr/>
              <p:nvPr/>
            </p:nvSpPr>
            <p:spPr>
              <a:xfrm>
                <a:off x="820125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
              <p:cNvSpPr/>
              <p:nvPr/>
            </p:nvSpPr>
            <p:spPr>
              <a:xfrm>
                <a:off x="8320767"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
              <p:cNvSpPr/>
              <p:nvPr/>
            </p:nvSpPr>
            <p:spPr>
              <a:xfrm>
                <a:off x="844028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
              <p:cNvSpPr/>
              <p:nvPr/>
            </p:nvSpPr>
            <p:spPr>
              <a:xfrm>
                <a:off x="855979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
              <p:cNvSpPr/>
              <p:nvPr/>
            </p:nvSpPr>
            <p:spPr>
              <a:xfrm>
                <a:off x="8679308"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
              <p:cNvSpPr/>
              <p:nvPr/>
            </p:nvSpPr>
            <p:spPr>
              <a:xfrm>
                <a:off x="879882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
              <p:cNvSpPr/>
              <p:nvPr/>
            </p:nvSpPr>
            <p:spPr>
              <a:xfrm>
                <a:off x="820125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
              <p:cNvSpPr/>
              <p:nvPr/>
            </p:nvSpPr>
            <p:spPr>
              <a:xfrm>
                <a:off x="8320767"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
              <p:cNvSpPr/>
              <p:nvPr/>
            </p:nvSpPr>
            <p:spPr>
              <a:xfrm>
                <a:off x="844028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
              <p:cNvSpPr/>
              <p:nvPr/>
            </p:nvSpPr>
            <p:spPr>
              <a:xfrm>
                <a:off x="855979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
              <p:cNvSpPr/>
              <p:nvPr/>
            </p:nvSpPr>
            <p:spPr>
              <a:xfrm>
                <a:off x="8679308"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
              <p:cNvSpPr/>
              <p:nvPr/>
            </p:nvSpPr>
            <p:spPr>
              <a:xfrm>
                <a:off x="879882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
              <p:cNvSpPr/>
              <p:nvPr/>
            </p:nvSpPr>
            <p:spPr>
              <a:xfrm>
                <a:off x="820125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
              <p:cNvSpPr/>
              <p:nvPr/>
            </p:nvSpPr>
            <p:spPr>
              <a:xfrm>
                <a:off x="8320767"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
              <p:cNvSpPr/>
              <p:nvPr/>
            </p:nvSpPr>
            <p:spPr>
              <a:xfrm>
                <a:off x="844028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
              <p:cNvSpPr/>
              <p:nvPr/>
            </p:nvSpPr>
            <p:spPr>
              <a:xfrm>
                <a:off x="855979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
              <p:cNvSpPr/>
              <p:nvPr/>
            </p:nvSpPr>
            <p:spPr>
              <a:xfrm>
                <a:off x="8679308"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
              <p:cNvSpPr/>
              <p:nvPr/>
            </p:nvSpPr>
            <p:spPr>
              <a:xfrm>
                <a:off x="879882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
              <p:cNvSpPr/>
              <p:nvPr/>
            </p:nvSpPr>
            <p:spPr>
              <a:xfrm>
                <a:off x="820125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
              <p:cNvSpPr/>
              <p:nvPr/>
            </p:nvSpPr>
            <p:spPr>
              <a:xfrm>
                <a:off x="8320767"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
              <p:cNvSpPr/>
              <p:nvPr/>
            </p:nvSpPr>
            <p:spPr>
              <a:xfrm>
                <a:off x="844028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
              <p:cNvSpPr/>
              <p:nvPr/>
            </p:nvSpPr>
            <p:spPr>
              <a:xfrm>
                <a:off x="855979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
              <p:cNvSpPr/>
              <p:nvPr/>
            </p:nvSpPr>
            <p:spPr>
              <a:xfrm>
                <a:off x="8679308"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
              <p:cNvSpPr/>
              <p:nvPr/>
            </p:nvSpPr>
            <p:spPr>
              <a:xfrm>
                <a:off x="879882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
              <p:cNvSpPr/>
              <p:nvPr/>
            </p:nvSpPr>
            <p:spPr>
              <a:xfrm>
                <a:off x="820125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
              <p:cNvSpPr/>
              <p:nvPr/>
            </p:nvSpPr>
            <p:spPr>
              <a:xfrm>
                <a:off x="8320767"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
              <p:cNvSpPr/>
              <p:nvPr/>
            </p:nvSpPr>
            <p:spPr>
              <a:xfrm>
                <a:off x="844028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
              <p:cNvSpPr/>
              <p:nvPr/>
            </p:nvSpPr>
            <p:spPr>
              <a:xfrm>
                <a:off x="855979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
              <p:cNvSpPr/>
              <p:nvPr/>
            </p:nvSpPr>
            <p:spPr>
              <a:xfrm>
                <a:off x="8679308"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
              <p:cNvSpPr/>
              <p:nvPr/>
            </p:nvSpPr>
            <p:spPr>
              <a:xfrm>
                <a:off x="879882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9" name="Google Shape;719;p2"/>
          <p:cNvGrpSpPr/>
          <p:nvPr/>
        </p:nvGrpSpPr>
        <p:grpSpPr>
          <a:xfrm>
            <a:off x="8320098" y="4866112"/>
            <a:ext cx="510133" cy="78484"/>
            <a:chOff x="3521300" y="154525"/>
            <a:chExt cx="1256175" cy="193500"/>
          </a:xfrm>
        </p:grpSpPr>
        <p:sp>
          <p:nvSpPr>
            <p:cNvPr id="720" name="Google Shape;720;p2"/>
            <p:cNvSpPr/>
            <p:nvPr/>
          </p:nvSpPr>
          <p:spPr>
            <a:xfrm>
              <a:off x="3521300"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
            <p:cNvSpPr/>
            <p:nvPr/>
          </p:nvSpPr>
          <p:spPr>
            <a:xfrm>
              <a:off x="3875525"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
            <p:cNvSpPr/>
            <p:nvPr/>
          </p:nvSpPr>
          <p:spPr>
            <a:xfrm>
              <a:off x="4229750"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
            <p:cNvSpPr/>
            <p:nvPr/>
          </p:nvSpPr>
          <p:spPr>
            <a:xfrm>
              <a:off x="4583975"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60" name="Shape 6660"/>
        <p:cNvGrpSpPr/>
        <p:nvPr/>
      </p:nvGrpSpPr>
      <p:grpSpPr>
        <a:xfrm>
          <a:off x="0" y="0"/>
          <a:ext cx="0" cy="0"/>
          <a:chOff x="0" y="0"/>
          <a:chExt cx="0" cy="0"/>
        </a:xfrm>
      </p:grpSpPr>
      <p:grpSp>
        <p:nvGrpSpPr>
          <p:cNvPr id="6661" name="Google Shape;6661;p11"/>
          <p:cNvGrpSpPr/>
          <p:nvPr/>
        </p:nvGrpSpPr>
        <p:grpSpPr>
          <a:xfrm>
            <a:off x="313503" y="540001"/>
            <a:ext cx="8516808" cy="4063556"/>
            <a:chOff x="109200" y="76206"/>
            <a:chExt cx="8925600" cy="4258600"/>
          </a:xfrm>
        </p:grpSpPr>
        <p:grpSp>
          <p:nvGrpSpPr>
            <p:cNvPr id="6662" name="Google Shape;6662;p11"/>
            <p:cNvGrpSpPr/>
            <p:nvPr/>
          </p:nvGrpSpPr>
          <p:grpSpPr>
            <a:xfrm>
              <a:off x="109200" y="76206"/>
              <a:ext cx="8925600" cy="33000"/>
              <a:chOff x="76200" y="76206"/>
              <a:chExt cx="8925600" cy="33000"/>
            </a:xfrm>
          </p:grpSpPr>
          <p:sp>
            <p:nvSpPr>
              <p:cNvPr id="6663" name="Google Shape;6663;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4" name="Google Shape;6664;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5" name="Google Shape;6665;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6" name="Google Shape;6666;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7" name="Google Shape;6667;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8" name="Google Shape;6668;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9" name="Google Shape;6669;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0" name="Google Shape;6670;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1" name="Google Shape;6671;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2" name="Google Shape;6672;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3" name="Google Shape;6673;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4" name="Google Shape;6674;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5" name="Google Shape;6675;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6" name="Google Shape;6676;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7" name="Google Shape;6677;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8" name="Google Shape;6678;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9" name="Google Shape;6679;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0" name="Google Shape;6680;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1" name="Google Shape;6681;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2" name="Google Shape;6682;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3" name="Google Shape;6683;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4" name="Google Shape;6684;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5" name="Google Shape;6685;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6" name="Google Shape;6686;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7" name="Google Shape;6687;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8" name="Google Shape;6688;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9" name="Google Shape;6689;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0" name="Google Shape;6690;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1" name="Google Shape;6691;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2" name="Google Shape;6692;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3" name="Google Shape;6693;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4" name="Google Shape;6694;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5" name="Google Shape;6695;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6" name="Google Shape;6696;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7" name="Google Shape;6697;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8" name="Google Shape;6698;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9" name="Google Shape;6699;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0" name="Google Shape;6700;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1" name="Google Shape;6701;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2" name="Google Shape;6702;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3" name="Google Shape;6703;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4" name="Google Shape;6704;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5" name="Google Shape;6705;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6" name="Google Shape;6706;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7" name="Google Shape;6707;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8" name="Google Shape;6708;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9" name="Google Shape;6709;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0" name="Google Shape;6710;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1" name="Google Shape;6711;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2" name="Google Shape;6712;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3" name="Google Shape;6713;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4" name="Google Shape;6714;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5" name="Google Shape;6715;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6" name="Google Shape;6716;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7" name="Google Shape;6717;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8" name="Google Shape;6718;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9" name="Google Shape;6719;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0" name="Google Shape;6720;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1" name="Google Shape;6721;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2" name="Google Shape;6722;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3" name="Google Shape;6723;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4" name="Google Shape;6724;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5" name="Google Shape;6725;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6" name="Google Shape;6726;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7" name="Google Shape;6727;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8" name="Google Shape;6728;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9" name="Google Shape;6729;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0" name="Google Shape;6730;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1" name="Google Shape;6731;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2" name="Google Shape;6732;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3" name="Google Shape;6733;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4" name="Google Shape;6734;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5" name="Google Shape;6735;p11"/>
            <p:cNvGrpSpPr/>
            <p:nvPr/>
          </p:nvGrpSpPr>
          <p:grpSpPr>
            <a:xfrm>
              <a:off x="109200" y="187406"/>
              <a:ext cx="8925600" cy="33000"/>
              <a:chOff x="76200" y="76206"/>
              <a:chExt cx="8925600" cy="33000"/>
            </a:xfrm>
          </p:grpSpPr>
          <p:sp>
            <p:nvSpPr>
              <p:cNvPr id="6736" name="Google Shape;6736;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7" name="Google Shape;6737;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8" name="Google Shape;6738;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9" name="Google Shape;6739;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0" name="Google Shape;6740;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1" name="Google Shape;6741;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2" name="Google Shape;6742;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3" name="Google Shape;6743;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4" name="Google Shape;6744;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5" name="Google Shape;6745;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6" name="Google Shape;6746;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7" name="Google Shape;6747;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8" name="Google Shape;6748;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9" name="Google Shape;6749;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0" name="Google Shape;6750;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1" name="Google Shape;6751;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2" name="Google Shape;6752;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3" name="Google Shape;6753;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4" name="Google Shape;6754;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5" name="Google Shape;6755;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6" name="Google Shape;6756;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7" name="Google Shape;6757;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8" name="Google Shape;6758;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9" name="Google Shape;6759;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0" name="Google Shape;6760;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1" name="Google Shape;6761;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2" name="Google Shape;6762;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3" name="Google Shape;6763;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4" name="Google Shape;6764;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5" name="Google Shape;6765;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6" name="Google Shape;6766;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7" name="Google Shape;6767;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8" name="Google Shape;6768;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9" name="Google Shape;6769;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0" name="Google Shape;6770;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1" name="Google Shape;6771;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2" name="Google Shape;6772;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3" name="Google Shape;6773;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4" name="Google Shape;6774;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5" name="Google Shape;6775;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6" name="Google Shape;6776;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7" name="Google Shape;6777;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8" name="Google Shape;6778;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9" name="Google Shape;6779;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0" name="Google Shape;6780;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1" name="Google Shape;6781;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2" name="Google Shape;6782;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3" name="Google Shape;6783;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4" name="Google Shape;6784;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5" name="Google Shape;6785;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6" name="Google Shape;6786;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7" name="Google Shape;6787;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8" name="Google Shape;6788;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9" name="Google Shape;6789;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0" name="Google Shape;6790;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1" name="Google Shape;6791;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2" name="Google Shape;6792;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3" name="Google Shape;6793;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4" name="Google Shape;6794;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5" name="Google Shape;6795;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6" name="Google Shape;6796;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7" name="Google Shape;6797;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8" name="Google Shape;6798;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9" name="Google Shape;6799;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0" name="Google Shape;6800;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1" name="Google Shape;6801;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2" name="Google Shape;6802;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3" name="Google Shape;6803;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4" name="Google Shape;6804;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5" name="Google Shape;6805;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6" name="Google Shape;6806;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7" name="Google Shape;6807;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8" name="Google Shape;6808;p11"/>
            <p:cNvGrpSpPr/>
            <p:nvPr/>
          </p:nvGrpSpPr>
          <p:grpSpPr>
            <a:xfrm>
              <a:off x="109200" y="298606"/>
              <a:ext cx="8925600" cy="33000"/>
              <a:chOff x="76200" y="76206"/>
              <a:chExt cx="8925600" cy="33000"/>
            </a:xfrm>
          </p:grpSpPr>
          <p:sp>
            <p:nvSpPr>
              <p:cNvPr id="6809" name="Google Shape;6809;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0" name="Google Shape;6810;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1" name="Google Shape;6811;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2" name="Google Shape;6812;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3" name="Google Shape;6813;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4" name="Google Shape;6814;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5" name="Google Shape;6815;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6" name="Google Shape;6816;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7" name="Google Shape;6817;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8" name="Google Shape;6818;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9" name="Google Shape;6819;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3" name="Google Shape;6823;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4" name="Google Shape;6824;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5" name="Google Shape;6825;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6" name="Google Shape;6826;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7" name="Google Shape;6827;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8" name="Google Shape;6828;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9" name="Google Shape;6829;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0" name="Google Shape;6830;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1" name="Google Shape;6831;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2" name="Google Shape;6832;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3" name="Google Shape;6833;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4" name="Google Shape;6834;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5" name="Google Shape;6835;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6" name="Google Shape;6836;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7" name="Google Shape;6837;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8" name="Google Shape;6838;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9" name="Google Shape;6839;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0" name="Google Shape;6840;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1" name="Google Shape;6841;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2" name="Google Shape;6842;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3" name="Google Shape;6843;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4" name="Google Shape;6844;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5" name="Google Shape;6845;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6" name="Google Shape;6846;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7" name="Google Shape;6847;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8" name="Google Shape;6848;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9" name="Google Shape;6849;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0" name="Google Shape;6850;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1" name="Google Shape;6851;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2" name="Google Shape;6852;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3" name="Google Shape;6853;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4" name="Google Shape;6854;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5" name="Google Shape;6855;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6" name="Google Shape;6856;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7" name="Google Shape;6857;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8" name="Google Shape;6858;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9" name="Google Shape;6859;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0" name="Google Shape;6860;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1" name="Google Shape;6861;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2" name="Google Shape;6862;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3" name="Google Shape;6863;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4" name="Google Shape;6864;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5" name="Google Shape;6865;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6" name="Google Shape;6866;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7" name="Google Shape;6867;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8" name="Google Shape;6868;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9" name="Google Shape;6869;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0" name="Google Shape;6870;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1" name="Google Shape;6871;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2" name="Google Shape;6872;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3" name="Google Shape;6873;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4" name="Google Shape;6874;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5" name="Google Shape;6875;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6" name="Google Shape;6876;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7" name="Google Shape;6877;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8" name="Google Shape;6878;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9" name="Google Shape;6879;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0" name="Google Shape;6880;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1" name="Google Shape;6881;p11"/>
            <p:cNvGrpSpPr/>
            <p:nvPr/>
          </p:nvGrpSpPr>
          <p:grpSpPr>
            <a:xfrm>
              <a:off x="109200" y="409806"/>
              <a:ext cx="8925600" cy="33000"/>
              <a:chOff x="76200" y="76206"/>
              <a:chExt cx="8925600" cy="33000"/>
            </a:xfrm>
          </p:grpSpPr>
          <p:sp>
            <p:nvSpPr>
              <p:cNvPr id="6882" name="Google Shape;6882;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3" name="Google Shape;6883;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4" name="Google Shape;6884;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5" name="Google Shape;6885;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6" name="Google Shape;6886;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7" name="Google Shape;6887;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8" name="Google Shape;6888;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9" name="Google Shape;6889;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0" name="Google Shape;6890;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1" name="Google Shape;6891;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2" name="Google Shape;6892;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3" name="Google Shape;6893;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4" name="Google Shape;6894;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5" name="Google Shape;6895;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6" name="Google Shape;6896;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7" name="Google Shape;6897;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8" name="Google Shape;6898;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9" name="Google Shape;6899;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0" name="Google Shape;6900;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1" name="Google Shape;6901;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2" name="Google Shape;6902;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3" name="Google Shape;6903;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4" name="Google Shape;6904;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5" name="Google Shape;6905;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6" name="Google Shape;6906;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7" name="Google Shape;6907;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8" name="Google Shape;6908;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9" name="Google Shape;6909;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0" name="Google Shape;6910;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1" name="Google Shape;6911;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2" name="Google Shape;6912;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3" name="Google Shape;6913;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4" name="Google Shape;6914;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5" name="Google Shape;6915;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6" name="Google Shape;6916;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7" name="Google Shape;6917;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8" name="Google Shape;6918;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9" name="Google Shape;6919;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0" name="Google Shape;6920;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1" name="Google Shape;6921;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2" name="Google Shape;6922;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3" name="Google Shape;6923;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4" name="Google Shape;6924;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5" name="Google Shape;6925;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6" name="Google Shape;6926;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7" name="Google Shape;6927;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8" name="Google Shape;6928;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9" name="Google Shape;6929;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0" name="Google Shape;6930;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1" name="Google Shape;6931;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2" name="Google Shape;6932;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3" name="Google Shape;6933;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4" name="Google Shape;6934;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5" name="Google Shape;6935;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6" name="Google Shape;6936;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7" name="Google Shape;6937;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8" name="Google Shape;6938;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9" name="Google Shape;6939;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0" name="Google Shape;6940;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1" name="Google Shape;6941;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2" name="Google Shape;6942;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3" name="Google Shape;6943;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4" name="Google Shape;6944;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5" name="Google Shape;6945;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6" name="Google Shape;6946;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7" name="Google Shape;6947;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8" name="Google Shape;6948;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9" name="Google Shape;6949;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0" name="Google Shape;6950;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1" name="Google Shape;6951;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2" name="Google Shape;6952;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3" name="Google Shape;6953;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4" name="Google Shape;6954;p11"/>
            <p:cNvGrpSpPr/>
            <p:nvPr/>
          </p:nvGrpSpPr>
          <p:grpSpPr>
            <a:xfrm>
              <a:off x="109200" y="521006"/>
              <a:ext cx="8925600" cy="33000"/>
              <a:chOff x="76200" y="76206"/>
              <a:chExt cx="8925600" cy="33000"/>
            </a:xfrm>
          </p:grpSpPr>
          <p:sp>
            <p:nvSpPr>
              <p:cNvPr id="6955" name="Google Shape;6955;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6" name="Google Shape;6956;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7" name="Google Shape;6957;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8" name="Google Shape;6958;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9" name="Google Shape;6959;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0" name="Google Shape;6960;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1" name="Google Shape;6961;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2" name="Google Shape;6962;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3" name="Google Shape;6963;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4" name="Google Shape;6964;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5" name="Google Shape;6965;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6" name="Google Shape;6966;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7" name="Google Shape;6967;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8" name="Google Shape;6968;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9" name="Google Shape;6969;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0" name="Google Shape;6970;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1" name="Google Shape;6971;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2" name="Google Shape;6972;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3" name="Google Shape;6973;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4" name="Google Shape;6974;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5" name="Google Shape;6975;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6" name="Google Shape;6976;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7" name="Google Shape;6977;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8" name="Google Shape;6978;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9" name="Google Shape;6979;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0" name="Google Shape;6980;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1" name="Google Shape;6981;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2" name="Google Shape;6982;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3" name="Google Shape;6983;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4" name="Google Shape;6984;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5" name="Google Shape;6985;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6" name="Google Shape;6986;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7" name="Google Shape;6987;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8" name="Google Shape;6988;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9" name="Google Shape;6989;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0" name="Google Shape;6990;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1" name="Google Shape;6991;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2" name="Google Shape;6992;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3" name="Google Shape;6993;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4" name="Google Shape;6994;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5" name="Google Shape;6995;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6" name="Google Shape;6996;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7" name="Google Shape;6997;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8" name="Google Shape;6998;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9" name="Google Shape;6999;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0" name="Google Shape;7000;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1" name="Google Shape;7001;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2" name="Google Shape;7002;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3" name="Google Shape;7003;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4" name="Google Shape;7004;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5" name="Google Shape;7005;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6" name="Google Shape;7006;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7" name="Google Shape;7007;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8" name="Google Shape;7008;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9" name="Google Shape;7009;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0" name="Google Shape;7010;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1" name="Google Shape;7011;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2" name="Google Shape;7012;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3" name="Google Shape;7013;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4" name="Google Shape;7014;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5" name="Google Shape;7015;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6" name="Google Shape;7016;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7" name="Google Shape;7017;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8" name="Google Shape;7018;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9" name="Google Shape;7019;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0" name="Google Shape;7020;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1" name="Google Shape;7021;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2" name="Google Shape;7022;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3" name="Google Shape;7023;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4" name="Google Shape;7024;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5" name="Google Shape;7025;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6" name="Google Shape;7026;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7" name="Google Shape;7027;p11"/>
            <p:cNvGrpSpPr/>
            <p:nvPr/>
          </p:nvGrpSpPr>
          <p:grpSpPr>
            <a:xfrm>
              <a:off x="109200" y="632206"/>
              <a:ext cx="8925600" cy="33000"/>
              <a:chOff x="76200" y="76206"/>
              <a:chExt cx="8925600" cy="33000"/>
            </a:xfrm>
          </p:grpSpPr>
          <p:sp>
            <p:nvSpPr>
              <p:cNvPr id="7028" name="Google Shape;7028;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9" name="Google Shape;7029;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0" name="Google Shape;7030;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1" name="Google Shape;7031;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2" name="Google Shape;7032;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3" name="Google Shape;7033;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4" name="Google Shape;7034;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5" name="Google Shape;7035;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6" name="Google Shape;7036;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7" name="Google Shape;7037;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8" name="Google Shape;7038;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9" name="Google Shape;7039;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0" name="Google Shape;7040;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1" name="Google Shape;7041;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2" name="Google Shape;7042;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3" name="Google Shape;7043;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4" name="Google Shape;7044;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5" name="Google Shape;7045;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6" name="Google Shape;7046;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7" name="Google Shape;7047;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8" name="Google Shape;7048;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9" name="Google Shape;7049;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0" name="Google Shape;7050;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1" name="Google Shape;7051;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2" name="Google Shape;7052;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3" name="Google Shape;7053;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4" name="Google Shape;7054;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5" name="Google Shape;7055;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6" name="Google Shape;7056;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7" name="Google Shape;7057;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8" name="Google Shape;7058;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9" name="Google Shape;7059;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0" name="Google Shape;7060;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1" name="Google Shape;7061;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2" name="Google Shape;7062;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3" name="Google Shape;7063;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4" name="Google Shape;7064;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5" name="Google Shape;7065;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6" name="Google Shape;7066;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7" name="Google Shape;7067;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8" name="Google Shape;7068;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9" name="Google Shape;7069;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0" name="Google Shape;7070;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1" name="Google Shape;7071;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2" name="Google Shape;7072;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3" name="Google Shape;7073;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4" name="Google Shape;7074;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5" name="Google Shape;7075;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6" name="Google Shape;7076;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7" name="Google Shape;7077;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8" name="Google Shape;7078;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9" name="Google Shape;7079;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0" name="Google Shape;7080;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1" name="Google Shape;7081;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2" name="Google Shape;7082;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3" name="Google Shape;7083;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4" name="Google Shape;7084;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5" name="Google Shape;7085;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6" name="Google Shape;7086;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7" name="Google Shape;7087;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8" name="Google Shape;7088;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9" name="Google Shape;7089;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0" name="Google Shape;7090;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1" name="Google Shape;7091;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2" name="Google Shape;7092;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3" name="Google Shape;7093;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4" name="Google Shape;7094;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5" name="Google Shape;7095;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6" name="Google Shape;7096;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7" name="Google Shape;7097;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8" name="Google Shape;7098;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9" name="Google Shape;7099;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0" name="Google Shape;7100;p11"/>
            <p:cNvGrpSpPr/>
            <p:nvPr/>
          </p:nvGrpSpPr>
          <p:grpSpPr>
            <a:xfrm>
              <a:off x="109200" y="743406"/>
              <a:ext cx="8925600" cy="33000"/>
              <a:chOff x="76200" y="76206"/>
              <a:chExt cx="8925600" cy="33000"/>
            </a:xfrm>
          </p:grpSpPr>
          <p:sp>
            <p:nvSpPr>
              <p:cNvPr id="7101" name="Google Shape;7101;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2" name="Google Shape;7102;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3" name="Google Shape;7103;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4" name="Google Shape;7104;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5" name="Google Shape;7105;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6" name="Google Shape;7106;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7" name="Google Shape;7107;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8" name="Google Shape;7108;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9" name="Google Shape;7109;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0" name="Google Shape;7110;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1" name="Google Shape;7111;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2" name="Google Shape;7112;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3" name="Google Shape;7113;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4" name="Google Shape;7114;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5" name="Google Shape;7115;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6" name="Google Shape;7116;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7" name="Google Shape;7117;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8" name="Google Shape;7118;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9" name="Google Shape;7119;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0" name="Google Shape;7120;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1" name="Google Shape;7121;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2" name="Google Shape;7122;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3" name="Google Shape;7123;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4" name="Google Shape;7124;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5" name="Google Shape;7125;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6" name="Google Shape;7126;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7" name="Google Shape;7127;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8" name="Google Shape;7128;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9" name="Google Shape;7129;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0" name="Google Shape;7130;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1" name="Google Shape;7131;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2" name="Google Shape;7132;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3" name="Google Shape;7133;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4" name="Google Shape;7134;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5" name="Google Shape;7135;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6" name="Google Shape;7136;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7" name="Google Shape;7137;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8" name="Google Shape;7138;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9" name="Google Shape;7139;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0" name="Google Shape;7140;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1" name="Google Shape;7141;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2" name="Google Shape;7142;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3" name="Google Shape;7143;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4" name="Google Shape;7144;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5" name="Google Shape;7145;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6" name="Google Shape;7146;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7" name="Google Shape;7147;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8" name="Google Shape;7148;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9" name="Google Shape;7149;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0" name="Google Shape;7150;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1" name="Google Shape;7151;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2" name="Google Shape;7152;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3" name="Google Shape;7153;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4" name="Google Shape;7154;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5" name="Google Shape;7155;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7" name="Google Shape;7157;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8" name="Google Shape;7158;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9" name="Google Shape;7159;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0" name="Google Shape;7160;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1" name="Google Shape;7161;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2" name="Google Shape;7162;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3" name="Google Shape;7163;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4" name="Google Shape;7164;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5" name="Google Shape;7165;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6" name="Google Shape;7166;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7" name="Google Shape;7167;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8" name="Google Shape;7168;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9" name="Google Shape;7169;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0" name="Google Shape;7170;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1" name="Google Shape;7171;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2" name="Google Shape;7172;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3" name="Google Shape;7173;p11"/>
            <p:cNvGrpSpPr/>
            <p:nvPr/>
          </p:nvGrpSpPr>
          <p:grpSpPr>
            <a:xfrm>
              <a:off x="109200" y="854606"/>
              <a:ext cx="8925600" cy="33000"/>
              <a:chOff x="76200" y="76206"/>
              <a:chExt cx="8925600" cy="33000"/>
            </a:xfrm>
          </p:grpSpPr>
          <p:sp>
            <p:nvSpPr>
              <p:cNvPr id="7174" name="Google Shape;7174;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5" name="Google Shape;7175;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6" name="Google Shape;7176;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7" name="Google Shape;7177;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8" name="Google Shape;7178;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9" name="Google Shape;7179;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0" name="Google Shape;7180;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1" name="Google Shape;7181;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2" name="Google Shape;7182;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3" name="Google Shape;7183;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4" name="Google Shape;7184;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5" name="Google Shape;7185;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6" name="Google Shape;7186;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7" name="Google Shape;7187;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8" name="Google Shape;7188;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9" name="Google Shape;7189;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0" name="Google Shape;7190;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1" name="Google Shape;7191;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2" name="Google Shape;7192;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3" name="Google Shape;7193;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4" name="Google Shape;7194;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5" name="Google Shape;7195;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6" name="Google Shape;7196;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7" name="Google Shape;7197;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8" name="Google Shape;7198;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9" name="Google Shape;7199;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0" name="Google Shape;7200;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1" name="Google Shape;7201;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2" name="Google Shape;7202;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3" name="Google Shape;7203;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4" name="Google Shape;7204;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5" name="Google Shape;7205;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6" name="Google Shape;7206;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7" name="Google Shape;7207;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8" name="Google Shape;7208;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9" name="Google Shape;7209;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0" name="Google Shape;7210;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1" name="Google Shape;7211;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2" name="Google Shape;7212;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3" name="Google Shape;7213;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4" name="Google Shape;7214;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5" name="Google Shape;7215;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6" name="Google Shape;7216;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7" name="Google Shape;7217;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8" name="Google Shape;7218;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9" name="Google Shape;7219;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0" name="Google Shape;7220;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1" name="Google Shape;7221;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2" name="Google Shape;7222;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3" name="Google Shape;7223;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4" name="Google Shape;7224;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5" name="Google Shape;7225;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6" name="Google Shape;7226;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7" name="Google Shape;7227;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8" name="Google Shape;7228;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9" name="Google Shape;7229;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0" name="Google Shape;7230;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1" name="Google Shape;7231;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2" name="Google Shape;7232;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3" name="Google Shape;7233;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4" name="Google Shape;7234;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5" name="Google Shape;7235;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6" name="Google Shape;7236;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7" name="Google Shape;7237;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8" name="Google Shape;7238;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9" name="Google Shape;7239;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0" name="Google Shape;7240;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1" name="Google Shape;7241;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2" name="Google Shape;7242;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3" name="Google Shape;7243;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4" name="Google Shape;7244;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5" name="Google Shape;7245;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6" name="Google Shape;7246;p11"/>
            <p:cNvGrpSpPr/>
            <p:nvPr/>
          </p:nvGrpSpPr>
          <p:grpSpPr>
            <a:xfrm>
              <a:off x="109200" y="965806"/>
              <a:ext cx="8925600" cy="33000"/>
              <a:chOff x="76200" y="76206"/>
              <a:chExt cx="8925600" cy="33000"/>
            </a:xfrm>
          </p:grpSpPr>
          <p:sp>
            <p:nvSpPr>
              <p:cNvPr id="7247" name="Google Shape;7247;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8" name="Google Shape;7248;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9" name="Google Shape;7249;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0" name="Google Shape;7250;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1" name="Google Shape;7251;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2" name="Google Shape;7252;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3" name="Google Shape;7253;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4" name="Google Shape;7254;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5" name="Google Shape;7255;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6" name="Google Shape;7256;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7" name="Google Shape;7257;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8" name="Google Shape;7258;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9" name="Google Shape;7259;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0" name="Google Shape;7260;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1" name="Google Shape;7261;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2" name="Google Shape;7262;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3" name="Google Shape;7263;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4" name="Google Shape;7264;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5" name="Google Shape;7265;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6" name="Google Shape;7266;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7" name="Google Shape;7267;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8" name="Google Shape;7268;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9" name="Google Shape;7269;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0" name="Google Shape;7270;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1" name="Google Shape;7271;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2" name="Google Shape;7272;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3" name="Google Shape;7273;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4" name="Google Shape;7274;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5" name="Google Shape;7275;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6" name="Google Shape;7276;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7" name="Google Shape;7277;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8" name="Google Shape;7278;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9" name="Google Shape;7279;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0" name="Google Shape;7280;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1" name="Google Shape;7281;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2" name="Google Shape;7282;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3" name="Google Shape;7283;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4" name="Google Shape;7284;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5" name="Google Shape;7285;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6" name="Google Shape;7286;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7" name="Google Shape;7287;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8" name="Google Shape;7288;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9" name="Google Shape;7289;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0" name="Google Shape;7290;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1" name="Google Shape;7291;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2" name="Google Shape;7292;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3" name="Google Shape;7293;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4" name="Google Shape;7294;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5" name="Google Shape;7295;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6" name="Google Shape;7296;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7" name="Google Shape;7297;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8" name="Google Shape;7298;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9" name="Google Shape;7299;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0" name="Google Shape;7300;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1" name="Google Shape;7301;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2" name="Google Shape;7302;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3" name="Google Shape;7303;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4" name="Google Shape;7304;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5" name="Google Shape;7305;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6" name="Google Shape;7306;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7" name="Google Shape;7307;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8" name="Google Shape;7308;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9" name="Google Shape;7309;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0" name="Google Shape;7310;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1" name="Google Shape;7311;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2" name="Google Shape;7312;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3" name="Google Shape;7313;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4" name="Google Shape;7314;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5" name="Google Shape;7315;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6" name="Google Shape;7316;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7" name="Google Shape;7317;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8" name="Google Shape;7318;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9" name="Google Shape;7319;p11"/>
            <p:cNvGrpSpPr/>
            <p:nvPr/>
          </p:nvGrpSpPr>
          <p:grpSpPr>
            <a:xfrm>
              <a:off x="109200" y="1077006"/>
              <a:ext cx="8925600" cy="33000"/>
              <a:chOff x="76200" y="76206"/>
              <a:chExt cx="8925600" cy="33000"/>
            </a:xfrm>
          </p:grpSpPr>
          <p:sp>
            <p:nvSpPr>
              <p:cNvPr id="7320" name="Google Shape;7320;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1" name="Google Shape;7321;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2" name="Google Shape;7322;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3" name="Google Shape;7323;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4" name="Google Shape;7324;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5" name="Google Shape;7325;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6" name="Google Shape;7326;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7" name="Google Shape;7327;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8" name="Google Shape;7328;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9" name="Google Shape;7329;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0" name="Google Shape;7330;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1" name="Google Shape;7331;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2" name="Google Shape;7332;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3" name="Google Shape;7333;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4" name="Google Shape;7334;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5" name="Google Shape;7335;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6" name="Google Shape;7336;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7" name="Google Shape;7337;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8" name="Google Shape;7338;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9" name="Google Shape;7339;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0" name="Google Shape;7340;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1" name="Google Shape;7341;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2" name="Google Shape;7342;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3" name="Google Shape;7343;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4" name="Google Shape;7344;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5" name="Google Shape;7345;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6" name="Google Shape;7346;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7" name="Google Shape;7347;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8" name="Google Shape;7348;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9" name="Google Shape;7349;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0" name="Google Shape;7350;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1" name="Google Shape;7351;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2" name="Google Shape;7352;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3" name="Google Shape;7353;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4" name="Google Shape;7354;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5" name="Google Shape;7355;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6" name="Google Shape;7356;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7" name="Google Shape;7357;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8" name="Google Shape;7358;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9" name="Google Shape;7359;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0" name="Google Shape;7360;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1" name="Google Shape;7361;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2" name="Google Shape;7362;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3" name="Google Shape;7363;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4" name="Google Shape;7364;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5" name="Google Shape;7365;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6" name="Google Shape;7366;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7" name="Google Shape;7367;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8" name="Google Shape;7368;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9" name="Google Shape;7369;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0" name="Google Shape;7370;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1" name="Google Shape;7371;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2" name="Google Shape;7372;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3" name="Google Shape;7373;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4" name="Google Shape;7374;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5" name="Google Shape;7375;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6" name="Google Shape;7376;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7" name="Google Shape;7377;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8" name="Google Shape;7378;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9" name="Google Shape;7379;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0" name="Google Shape;7380;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1" name="Google Shape;7381;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2" name="Google Shape;7382;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3" name="Google Shape;7383;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4" name="Google Shape;7384;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5" name="Google Shape;7385;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6" name="Google Shape;7386;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7" name="Google Shape;7387;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8" name="Google Shape;7388;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9" name="Google Shape;7389;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0" name="Google Shape;7390;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1" name="Google Shape;7391;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2" name="Google Shape;7392;p11"/>
            <p:cNvGrpSpPr/>
            <p:nvPr/>
          </p:nvGrpSpPr>
          <p:grpSpPr>
            <a:xfrm>
              <a:off x="109200" y="1188206"/>
              <a:ext cx="8925600" cy="33000"/>
              <a:chOff x="76200" y="76206"/>
              <a:chExt cx="8925600" cy="33000"/>
            </a:xfrm>
          </p:grpSpPr>
          <p:sp>
            <p:nvSpPr>
              <p:cNvPr id="7393" name="Google Shape;7393;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4" name="Google Shape;7394;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5" name="Google Shape;7395;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6" name="Google Shape;7396;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7" name="Google Shape;7397;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8" name="Google Shape;7398;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9" name="Google Shape;7399;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0" name="Google Shape;7400;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1" name="Google Shape;7401;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2" name="Google Shape;7402;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3" name="Google Shape;7403;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4" name="Google Shape;7404;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5" name="Google Shape;7405;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6" name="Google Shape;7406;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7" name="Google Shape;7407;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8" name="Google Shape;7408;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9" name="Google Shape;7409;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0" name="Google Shape;7410;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1" name="Google Shape;7411;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2" name="Google Shape;7412;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3" name="Google Shape;7413;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4" name="Google Shape;7414;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5" name="Google Shape;7415;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6" name="Google Shape;7416;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7" name="Google Shape;7417;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8" name="Google Shape;7418;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9" name="Google Shape;7419;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0" name="Google Shape;7420;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1" name="Google Shape;7421;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2" name="Google Shape;7422;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3" name="Google Shape;7423;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4" name="Google Shape;7424;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5" name="Google Shape;7425;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6" name="Google Shape;7426;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7" name="Google Shape;7427;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8" name="Google Shape;7428;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9" name="Google Shape;7429;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0" name="Google Shape;7430;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1" name="Google Shape;7431;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2" name="Google Shape;7432;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3" name="Google Shape;7433;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4" name="Google Shape;7434;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5" name="Google Shape;7435;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6" name="Google Shape;7436;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7" name="Google Shape;7437;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8" name="Google Shape;7438;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9" name="Google Shape;7439;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0" name="Google Shape;7440;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1" name="Google Shape;7441;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2" name="Google Shape;7442;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3" name="Google Shape;7443;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4" name="Google Shape;7444;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5" name="Google Shape;7445;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6" name="Google Shape;7446;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7" name="Google Shape;7447;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8" name="Google Shape;7448;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9" name="Google Shape;7449;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0" name="Google Shape;7450;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1" name="Google Shape;7451;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2" name="Google Shape;7452;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3" name="Google Shape;7453;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4" name="Google Shape;7454;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5" name="Google Shape;7455;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6" name="Google Shape;7456;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7" name="Google Shape;7457;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8" name="Google Shape;7458;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9" name="Google Shape;7459;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0" name="Google Shape;7460;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1" name="Google Shape;7461;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2" name="Google Shape;7462;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3" name="Google Shape;7463;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4" name="Google Shape;7464;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5" name="Google Shape;7465;p11"/>
            <p:cNvGrpSpPr/>
            <p:nvPr/>
          </p:nvGrpSpPr>
          <p:grpSpPr>
            <a:xfrm>
              <a:off x="109200" y="1299406"/>
              <a:ext cx="8925600" cy="33000"/>
              <a:chOff x="76200" y="76206"/>
              <a:chExt cx="8925600" cy="33000"/>
            </a:xfrm>
          </p:grpSpPr>
          <p:sp>
            <p:nvSpPr>
              <p:cNvPr id="7466" name="Google Shape;7466;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7" name="Google Shape;7467;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8" name="Google Shape;7468;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9" name="Google Shape;7469;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0" name="Google Shape;7470;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1" name="Google Shape;7471;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2" name="Google Shape;7472;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3" name="Google Shape;7473;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4" name="Google Shape;7474;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5" name="Google Shape;7475;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6" name="Google Shape;7476;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7" name="Google Shape;7477;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8" name="Google Shape;7478;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9" name="Google Shape;7479;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0" name="Google Shape;7480;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1" name="Google Shape;7481;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2" name="Google Shape;7482;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3" name="Google Shape;7483;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4" name="Google Shape;7484;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5" name="Google Shape;7485;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6" name="Google Shape;7486;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7" name="Google Shape;7487;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8" name="Google Shape;7488;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9" name="Google Shape;7489;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0" name="Google Shape;7490;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1" name="Google Shape;7491;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2" name="Google Shape;7492;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3" name="Google Shape;7493;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4" name="Google Shape;7494;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5" name="Google Shape;7495;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6" name="Google Shape;7496;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7" name="Google Shape;7497;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8" name="Google Shape;7498;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9" name="Google Shape;7499;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0" name="Google Shape;7500;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1" name="Google Shape;7501;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2" name="Google Shape;7502;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3" name="Google Shape;7503;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4" name="Google Shape;7504;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5" name="Google Shape;7505;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6" name="Google Shape;7506;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7" name="Google Shape;7507;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8" name="Google Shape;7508;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9" name="Google Shape;7509;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0" name="Google Shape;7510;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1" name="Google Shape;7511;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2" name="Google Shape;7512;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3" name="Google Shape;7513;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4" name="Google Shape;7514;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5" name="Google Shape;7515;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6" name="Google Shape;7516;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7" name="Google Shape;7517;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8" name="Google Shape;7518;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9" name="Google Shape;7519;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0" name="Google Shape;7520;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1" name="Google Shape;7521;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2" name="Google Shape;7522;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3" name="Google Shape;7523;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4" name="Google Shape;7524;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5" name="Google Shape;7525;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6" name="Google Shape;7526;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7" name="Google Shape;7527;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8" name="Google Shape;7528;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9" name="Google Shape;7529;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0" name="Google Shape;7530;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1" name="Google Shape;7531;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2" name="Google Shape;7532;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3" name="Google Shape;7533;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4" name="Google Shape;7534;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5" name="Google Shape;7535;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6" name="Google Shape;7536;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7" name="Google Shape;7537;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8" name="Google Shape;7538;p11"/>
            <p:cNvGrpSpPr/>
            <p:nvPr/>
          </p:nvGrpSpPr>
          <p:grpSpPr>
            <a:xfrm>
              <a:off x="109200" y="1410606"/>
              <a:ext cx="8925600" cy="33000"/>
              <a:chOff x="76200" y="76206"/>
              <a:chExt cx="8925600" cy="33000"/>
            </a:xfrm>
          </p:grpSpPr>
          <p:sp>
            <p:nvSpPr>
              <p:cNvPr id="7539" name="Google Shape;7539;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0" name="Google Shape;7540;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1" name="Google Shape;7541;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2" name="Google Shape;7542;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3" name="Google Shape;7543;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4" name="Google Shape;7544;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5" name="Google Shape;7545;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6" name="Google Shape;7546;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7" name="Google Shape;7547;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8" name="Google Shape;7548;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9" name="Google Shape;7549;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0" name="Google Shape;7550;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1" name="Google Shape;7551;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2" name="Google Shape;7552;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3" name="Google Shape;7553;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4" name="Google Shape;7554;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5" name="Google Shape;7555;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6" name="Google Shape;7556;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7" name="Google Shape;7557;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8" name="Google Shape;7558;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9" name="Google Shape;7559;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0" name="Google Shape;7560;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1" name="Google Shape;7561;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2" name="Google Shape;7562;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3" name="Google Shape;7563;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4" name="Google Shape;7564;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5" name="Google Shape;7565;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6" name="Google Shape;7566;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7" name="Google Shape;7567;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8" name="Google Shape;7568;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9" name="Google Shape;7569;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0" name="Google Shape;7570;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1" name="Google Shape;7571;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2" name="Google Shape;7572;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3" name="Google Shape;7573;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4" name="Google Shape;7574;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5" name="Google Shape;7575;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6" name="Google Shape;7576;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7" name="Google Shape;7577;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8" name="Google Shape;7578;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9" name="Google Shape;7579;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0" name="Google Shape;7580;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1" name="Google Shape;7581;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2" name="Google Shape;7582;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3" name="Google Shape;7583;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4" name="Google Shape;7584;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5" name="Google Shape;7585;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6" name="Google Shape;7586;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7" name="Google Shape;7587;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8" name="Google Shape;7588;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9" name="Google Shape;7589;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0" name="Google Shape;7590;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1" name="Google Shape;7591;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2" name="Google Shape;7592;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3" name="Google Shape;7593;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4" name="Google Shape;7594;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5" name="Google Shape;7595;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6" name="Google Shape;7596;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7" name="Google Shape;7597;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8" name="Google Shape;7598;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9" name="Google Shape;7599;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0" name="Google Shape;7600;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1" name="Google Shape;7601;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2" name="Google Shape;7602;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3" name="Google Shape;7603;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4" name="Google Shape;7604;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5" name="Google Shape;7605;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6" name="Google Shape;7606;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7" name="Google Shape;7607;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8" name="Google Shape;7608;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9" name="Google Shape;7609;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0" name="Google Shape;7610;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1" name="Google Shape;7611;p11"/>
            <p:cNvGrpSpPr/>
            <p:nvPr/>
          </p:nvGrpSpPr>
          <p:grpSpPr>
            <a:xfrm>
              <a:off x="109200" y="1521806"/>
              <a:ext cx="8925600" cy="33000"/>
              <a:chOff x="76200" y="76206"/>
              <a:chExt cx="8925600" cy="33000"/>
            </a:xfrm>
          </p:grpSpPr>
          <p:sp>
            <p:nvSpPr>
              <p:cNvPr id="7612" name="Google Shape;7612;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3" name="Google Shape;7613;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4" name="Google Shape;7614;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5" name="Google Shape;7615;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6" name="Google Shape;7616;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7" name="Google Shape;7617;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8" name="Google Shape;7618;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9" name="Google Shape;7619;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0" name="Google Shape;7620;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1" name="Google Shape;7621;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2" name="Google Shape;7622;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3" name="Google Shape;7623;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4" name="Google Shape;7624;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5" name="Google Shape;7625;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6" name="Google Shape;7626;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7" name="Google Shape;7627;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8" name="Google Shape;7628;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9" name="Google Shape;7629;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0" name="Google Shape;7630;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1" name="Google Shape;7631;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2" name="Google Shape;7632;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3" name="Google Shape;7633;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4" name="Google Shape;7634;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5" name="Google Shape;7635;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6" name="Google Shape;7636;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7" name="Google Shape;7637;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8" name="Google Shape;7638;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9" name="Google Shape;7639;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0" name="Google Shape;7640;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1" name="Google Shape;7641;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2" name="Google Shape;7642;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3" name="Google Shape;7643;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4" name="Google Shape;7644;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5" name="Google Shape;7645;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6" name="Google Shape;7646;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7" name="Google Shape;7647;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8" name="Google Shape;7648;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9" name="Google Shape;7649;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0" name="Google Shape;7650;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1" name="Google Shape;7651;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2" name="Google Shape;7652;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3" name="Google Shape;7653;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4" name="Google Shape;7654;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5" name="Google Shape;7655;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6" name="Google Shape;7656;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7" name="Google Shape;7657;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8" name="Google Shape;7658;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9" name="Google Shape;7659;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0" name="Google Shape;7660;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1" name="Google Shape;7661;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2" name="Google Shape;7662;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3" name="Google Shape;7663;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4" name="Google Shape;7664;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5" name="Google Shape;7665;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6" name="Google Shape;7666;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7" name="Google Shape;7667;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8" name="Google Shape;7668;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9" name="Google Shape;7669;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0" name="Google Shape;7670;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1" name="Google Shape;7671;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2" name="Google Shape;7672;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3" name="Google Shape;7673;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4" name="Google Shape;7674;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5" name="Google Shape;7675;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6" name="Google Shape;7676;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7" name="Google Shape;7677;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8" name="Google Shape;7678;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9" name="Google Shape;7679;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0" name="Google Shape;7680;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1" name="Google Shape;7681;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2" name="Google Shape;7682;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3" name="Google Shape;7683;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4" name="Google Shape;7684;p11"/>
            <p:cNvGrpSpPr/>
            <p:nvPr/>
          </p:nvGrpSpPr>
          <p:grpSpPr>
            <a:xfrm>
              <a:off x="109200" y="1633006"/>
              <a:ext cx="8925600" cy="33000"/>
              <a:chOff x="76200" y="76206"/>
              <a:chExt cx="8925600" cy="33000"/>
            </a:xfrm>
          </p:grpSpPr>
          <p:sp>
            <p:nvSpPr>
              <p:cNvPr id="7685" name="Google Shape;7685;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6" name="Google Shape;7686;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7" name="Google Shape;7687;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8" name="Google Shape;7688;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9" name="Google Shape;7689;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0" name="Google Shape;7690;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1" name="Google Shape;7691;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2" name="Google Shape;7692;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3" name="Google Shape;7693;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4" name="Google Shape;7694;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5" name="Google Shape;7695;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6" name="Google Shape;7696;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7" name="Google Shape;7697;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8" name="Google Shape;7698;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9" name="Google Shape;7699;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0" name="Google Shape;7700;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1" name="Google Shape;7701;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2" name="Google Shape;7702;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3" name="Google Shape;7703;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4" name="Google Shape;7704;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5" name="Google Shape;7705;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6" name="Google Shape;7706;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7" name="Google Shape;7707;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8" name="Google Shape;7708;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9" name="Google Shape;7709;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0" name="Google Shape;7710;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1" name="Google Shape;7711;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2" name="Google Shape;7712;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3" name="Google Shape;7713;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4" name="Google Shape;7714;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5" name="Google Shape;7715;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6" name="Google Shape;7716;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7" name="Google Shape;7717;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8" name="Google Shape;7718;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9" name="Google Shape;7719;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0" name="Google Shape;7720;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1" name="Google Shape;7721;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2" name="Google Shape;7722;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3" name="Google Shape;7723;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4" name="Google Shape;7724;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5" name="Google Shape;7725;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6" name="Google Shape;7726;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7" name="Google Shape;7727;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8" name="Google Shape;7728;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9" name="Google Shape;7729;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0" name="Google Shape;7730;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1" name="Google Shape;7731;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2" name="Google Shape;7732;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3" name="Google Shape;7733;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4" name="Google Shape;7734;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5" name="Google Shape;7735;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6" name="Google Shape;7736;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7" name="Google Shape;7737;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8" name="Google Shape;7738;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9" name="Google Shape;7739;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0" name="Google Shape;7740;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1" name="Google Shape;7741;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2" name="Google Shape;7742;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3" name="Google Shape;7743;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4" name="Google Shape;7744;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5" name="Google Shape;7745;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6" name="Google Shape;7746;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7" name="Google Shape;7747;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8" name="Google Shape;7748;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9" name="Google Shape;7749;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0" name="Google Shape;7750;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1" name="Google Shape;7751;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2" name="Google Shape;7752;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3" name="Google Shape;7753;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4" name="Google Shape;7754;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5" name="Google Shape;7755;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6" name="Google Shape;7756;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7" name="Google Shape;7757;p11"/>
            <p:cNvGrpSpPr/>
            <p:nvPr/>
          </p:nvGrpSpPr>
          <p:grpSpPr>
            <a:xfrm>
              <a:off x="109200" y="1744206"/>
              <a:ext cx="8925600" cy="33000"/>
              <a:chOff x="76200" y="76206"/>
              <a:chExt cx="8925600" cy="33000"/>
            </a:xfrm>
          </p:grpSpPr>
          <p:sp>
            <p:nvSpPr>
              <p:cNvPr id="7758" name="Google Shape;7758;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9" name="Google Shape;7759;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0" name="Google Shape;7760;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1" name="Google Shape;7761;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2" name="Google Shape;7762;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3" name="Google Shape;7763;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4" name="Google Shape;7764;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5" name="Google Shape;7765;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6" name="Google Shape;7766;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7" name="Google Shape;7767;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8" name="Google Shape;7768;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9" name="Google Shape;7769;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0" name="Google Shape;7770;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1" name="Google Shape;7771;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2" name="Google Shape;7772;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3" name="Google Shape;7773;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4" name="Google Shape;7774;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5" name="Google Shape;7775;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6" name="Google Shape;7776;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7" name="Google Shape;7777;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8" name="Google Shape;7778;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9" name="Google Shape;7779;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0" name="Google Shape;7780;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1" name="Google Shape;7781;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2" name="Google Shape;7782;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3" name="Google Shape;7783;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4" name="Google Shape;7784;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5" name="Google Shape;7785;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6" name="Google Shape;7786;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7" name="Google Shape;7787;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8" name="Google Shape;7788;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9" name="Google Shape;7789;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0" name="Google Shape;7790;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1" name="Google Shape;7791;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2" name="Google Shape;7792;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3" name="Google Shape;7793;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4" name="Google Shape;7794;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5" name="Google Shape;7795;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6" name="Google Shape;7796;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7" name="Google Shape;7797;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8" name="Google Shape;7798;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9" name="Google Shape;7799;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0" name="Google Shape;7800;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1" name="Google Shape;7801;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2" name="Google Shape;7802;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3" name="Google Shape;7803;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4" name="Google Shape;7804;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5" name="Google Shape;7805;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6" name="Google Shape;7806;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7" name="Google Shape;7807;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8" name="Google Shape;7808;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9" name="Google Shape;7809;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0" name="Google Shape;7810;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1" name="Google Shape;7811;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2" name="Google Shape;7812;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3" name="Google Shape;7813;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4" name="Google Shape;7814;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5" name="Google Shape;7815;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6" name="Google Shape;7816;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7" name="Google Shape;7817;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8" name="Google Shape;7818;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9" name="Google Shape;7819;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0" name="Google Shape;7820;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1" name="Google Shape;7821;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2" name="Google Shape;7822;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3" name="Google Shape;7823;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4" name="Google Shape;7824;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5" name="Google Shape;7825;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6" name="Google Shape;7826;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7" name="Google Shape;7827;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8" name="Google Shape;7828;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9" name="Google Shape;7829;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0" name="Google Shape;7830;p11"/>
            <p:cNvGrpSpPr/>
            <p:nvPr/>
          </p:nvGrpSpPr>
          <p:grpSpPr>
            <a:xfrm>
              <a:off x="109200" y="1855406"/>
              <a:ext cx="8925600" cy="33000"/>
              <a:chOff x="76200" y="76206"/>
              <a:chExt cx="8925600" cy="33000"/>
            </a:xfrm>
          </p:grpSpPr>
          <p:sp>
            <p:nvSpPr>
              <p:cNvPr id="7831" name="Google Shape;7831;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2" name="Google Shape;7832;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3" name="Google Shape;7833;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4" name="Google Shape;7834;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5" name="Google Shape;7835;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6" name="Google Shape;7836;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7" name="Google Shape;7837;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8" name="Google Shape;7838;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9" name="Google Shape;7839;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0" name="Google Shape;7840;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1" name="Google Shape;7841;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2" name="Google Shape;7842;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3" name="Google Shape;7843;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4" name="Google Shape;7844;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5" name="Google Shape;7845;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6" name="Google Shape;7846;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7" name="Google Shape;7847;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8" name="Google Shape;7848;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9" name="Google Shape;7849;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0" name="Google Shape;7850;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1" name="Google Shape;7851;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2" name="Google Shape;7852;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3" name="Google Shape;7853;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4" name="Google Shape;7854;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5" name="Google Shape;7855;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6" name="Google Shape;7856;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7" name="Google Shape;7857;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8" name="Google Shape;7858;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9" name="Google Shape;7859;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0" name="Google Shape;7860;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1" name="Google Shape;7861;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2" name="Google Shape;7862;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3" name="Google Shape;7863;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4" name="Google Shape;7864;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5" name="Google Shape;7865;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6" name="Google Shape;7866;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7" name="Google Shape;7867;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8" name="Google Shape;7868;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9" name="Google Shape;7869;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0" name="Google Shape;7870;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1" name="Google Shape;7871;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2" name="Google Shape;7872;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3" name="Google Shape;7873;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4" name="Google Shape;7874;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5" name="Google Shape;7875;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6" name="Google Shape;7876;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7" name="Google Shape;7877;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8" name="Google Shape;7878;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9" name="Google Shape;7879;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0" name="Google Shape;7880;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1" name="Google Shape;7881;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2" name="Google Shape;7882;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3" name="Google Shape;7883;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4" name="Google Shape;7884;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5" name="Google Shape;7885;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6" name="Google Shape;7886;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7" name="Google Shape;7887;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8" name="Google Shape;7888;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9" name="Google Shape;7889;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0" name="Google Shape;7890;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1" name="Google Shape;7891;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2" name="Google Shape;7892;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3" name="Google Shape;7893;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4" name="Google Shape;7894;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5" name="Google Shape;7895;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6" name="Google Shape;7896;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7" name="Google Shape;7897;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8" name="Google Shape;7898;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9" name="Google Shape;7899;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0" name="Google Shape;7900;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1" name="Google Shape;7901;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2" name="Google Shape;7902;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3" name="Google Shape;7903;p11"/>
            <p:cNvGrpSpPr/>
            <p:nvPr/>
          </p:nvGrpSpPr>
          <p:grpSpPr>
            <a:xfrm>
              <a:off x="109200" y="1966606"/>
              <a:ext cx="8925600" cy="33000"/>
              <a:chOff x="76200" y="76206"/>
              <a:chExt cx="8925600" cy="33000"/>
            </a:xfrm>
          </p:grpSpPr>
          <p:sp>
            <p:nvSpPr>
              <p:cNvPr id="7904" name="Google Shape;7904;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5" name="Google Shape;7905;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6" name="Google Shape;7906;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7" name="Google Shape;7907;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8" name="Google Shape;7908;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9" name="Google Shape;7909;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0" name="Google Shape;7910;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1" name="Google Shape;7911;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2" name="Google Shape;7912;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3" name="Google Shape;7913;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4" name="Google Shape;7914;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5" name="Google Shape;7915;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6" name="Google Shape;7916;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7" name="Google Shape;7917;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8" name="Google Shape;7918;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9" name="Google Shape;7919;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0" name="Google Shape;7920;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1" name="Google Shape;7921;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2" name="Google Shape;7922;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3" name="Google Shape;7923;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4" name="Google Shape;7924;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5" name="Google Shape;7925;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6" name="Google Shape;7926;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7" name="Google Shape;7927;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8" name="Google Shape;7928;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9" name="Google Shape;7929;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0" name="Google Shape;7930;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1" name="Google Shape;7931;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2" name="Google Shape;7932;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3" name="Google Shape;7933;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4" name="Google Shape;7934;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5" name="Google Shape;7935;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6" name="Google Shape;7936;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7" name="Google Shape;7937;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8" name="Google Shape;7938;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9" name="Google Shape;7939;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0" name="Google Shape;7940;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1" name="Google Shape;7941;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2" name="Google Shape;7942;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3" name="Google Shape;7943;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4" name="Google Shape;7944;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5" name="Google Shape;7945;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6" name="Google Shape;7946;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7" name="Google Shape;7947;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8" name="Google Shape;7948;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9" name="Google Shape;7949;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0" name="Google Shape;7950;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1" name="Google Shape;7951;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2" name="Google Shape;7952;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3" name="Google Shape;7953;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4" name="Google Shape;7954;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5" name="Google Shape;7955;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6" name="Google Shape;7956;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7" name="Google Shape;7957;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8" name="Google Shape;7958;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9" name="Google Shape;7959;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0" name="Google Shape;7960;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1" name="Google Shape;7961;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2" name="Google Shape;7962;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3" name="Google Shape;7963;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4" name="Google Shape;7964;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5" name="Google Shape;7965;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6" name="Google Shape;7966;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7" name="Google Shape;7967;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8" name="Google Shape;7968;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9" name="Google Shape;7969;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0" name="Google Shape;7970;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1" name="Google Shape;7971;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2" name="Google Shape;7972;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3" name="Google Shape;7973;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4" name="Google Shape;7974;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5" name="Google Shape;7975;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6" name="Google Shape;7976;p11"/>
            <p:cNvGrpSpPr/>
            <p:nvPr/>
          </p:nvGrpSpPr>
          <p:grpSpPr>
            <a:xfrm>
              <a:off x="109200" y="2077806"/>
              <a:ext cx="8925600" cy="33000"/>
              <a:chOff x="76200" y="76206"/>
              <a:chExt cx="8925600" cy="33000"/>
            </a:xfrm>
          </p:grpSpPr>
          <p:sp>
            <p:nvSpPr>
              <p:cNvPr id="7977" name="Google Shape;7977;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8" name="Google Shape;7978;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9" name="Google Shape;7979;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0" name="Google Shape;7980;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1" name="Google Shape;7981;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2" name="Google Shape;7982;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3" name="Google Shape;7983;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4" name="Google Shape;7984;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5" name="Google Shape;7985;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6" name="Google Shape;7986;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7" name="Google Shape;7987;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8" name="Google Shape;7988;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9" name="Google Shape;7989;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0" name="Google Shape;7990;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1" name="Google Shape;7991;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2" name="Google Shape;7992;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3" name="Google Shape;7993;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4" name="Google Shape;7994;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5" name="Google Shape;7995;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6" name="Google Shape;7996;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7" name="Google Shape;7997;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8" name="Google Shape;7998;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9" name="Google Shape;7999;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0" name="Google Shape;8000;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1" name="Google Shape;8001;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2" name="Google Shape;8002;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3" name="Google Shape;8003;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4" name="Google Shape;8004;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5" name="Google Shape;8005;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6" name="Google Shape;8006;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7" name="Google Shape;8007;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8" name="Google Shape;8008;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9" name="Google Shape;8009;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0" name="Google Shape;8010;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1" name="Google Shape;8011;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2" name="Google Shape;8012;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3" name="Google Shape;8013;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4" name="Google Shape;8014;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5" name="Google Shape;8015;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6" name="Google Shape;8016;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7" name="Google Shape;8017;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8" name="Google Shape;8018;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9" name="Google Shape;8019;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0" name="Google Shape;8020;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1" name="Google Shape;8021;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2" name="Google Shape;8022;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3" name="Google Shape;8023;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4" name="Google Shape;8024;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5" name="Google Shape;8025;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6" name="Google Shape;8026;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7" name="Google Shape;8027;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8" name="Google Shape;8028;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9" name="Google Shape;8029;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0" name="Google Shape;8030;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1" name="Google Shape;8031;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2" name="Google Shape;8032;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3" name="Google Shape;8033;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4" name="Google Shape;8034;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5" name="Google Shape;8035;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6" name="Google Shape;8036;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7" name="Google Shape;8037;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8" name="Google Shape;8038;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9" name="Google Shape;8039;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0" name="Google Shape;8040;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1" name="Google Shape;8041;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2" name="Google Shape;8042;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3" name="Google Shape;8043;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4" name="Google Shape;8044;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5" name="Google Shape;8045;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6" name="Google Shape;8046;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7" name="Google Shape;8047;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8" name="Google Shape;8048;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9" name="Google Shape;8049;p11"/>
            <p:cNvGrpSpPr/>
            <p:nvPr/>
          </p:nvGrpSpPr>
          <p:grpSpPr>
            <a:xfrm>
              <a:off x="109200" y="2189006"/>
              <a:ext cx="8925600" cy="33000"/>
              <a:chOff x="76200" y="76206"/>
              <a:chExt cx="8925600" cy="33000"/>
            </a:xfrm>
          </p:grpSpPr>
          <p:sp>
            <p:nvSpPr>
              <p:cNvPr id="8050" name="Google Shape;8050;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1" name="Google Shape;8051;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2" name="Google Shape;8052;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3" name="Google Shape;8053;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4" name="Google Shape;8054;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5" name="Google Shape;8055;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6" name="Google Shape;8056;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7" name="Google Shape;8057;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8" name="Google Shape;8058;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9" name="Google Shape;8059;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0" name="Google Shape;8060;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1" name="Google Shape;8061;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2" name="Google Shape;8062;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3" name="Google Shape;8063;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4" name="Google Shape;8064;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5" name="Google Shape;8065;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6" name="Google Shape;8066;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7" name="Google Shape;8067;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8" name="Google Shape;8068;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9" name="Google Shape;8069;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0" name="Google Shape;8070;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1" name="Google Shape;8071;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2" name="Google Shape;8072;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3" name="Google Shape;8073;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4" name="Google Shape;8074;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5" name="Google Shape;8075;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6" name="Google Shape;8076;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7" name="Google Shape;8077;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8" name="Google Shape;8078;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9" name="Google Shape;8079;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0" name="Google Shape;8080;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1" name="Google Shape;8081;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2" name="Google Shape;8082;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3" name="Google Shape;8083;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4" name="Google Shape;8084;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5" name="Google Shape;8085;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6" name="Google Shape;8086;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7" name="Google Shape;8087;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8" name="Google Shape;8088;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9" name="Google Shape;8089;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0" name="Google Shape;8090;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1" name="Google Shape;8091;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2" name="Google Shape;8092;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3" name="Google Shape;8093;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4" name="Google Shape;8094;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5" name="Google Shape;8095;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6" name="Google Shape;8096;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7" name="Google Shape;8097;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8" name="Google Shape;8098;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9" name="Google Shape;8099;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0" name="Google Shape;8100;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1" name="Google Shape;8101;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2" name="Google Shape;8102;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3" name="Google Shape;8103;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4" name="Google Shape;8104;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5" name="Google Shape;8105;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6" name="Google Shape;8106;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7" name="Google Shape;8107;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8" name="Google Shape;8108;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9" name="Google Shape;8109;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0" name="Google Shape;8110;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1" name="Google Shape;8111;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2" name="Google Shape;8112;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3" name="Google Shape;8113;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4" name="Google Shape;8114;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5" name="Google Shape;8115;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6" name="Google Shape;8116;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7" name="Google Shape;8117;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8" name="Google Shape;8118;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9" name="Google Shape;8119;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0" name="Google Shape;8120;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1" name="Google Shape;8121;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2" name="Google Shape;8122;p11"/>
            <p:cNvGrpSpPr/>
            <p:nvPr/>
          </p:nvGrpSpPr>
          <p:grpSpPr>
            <a:xfrm>
              <a:off x="109200" y="2300206"/>
              <a:ext cx="8925600" cy="33000"/>
              <a:chOff x="76200" y="76206"/>
              <a:chExt cx="8925600" cy="33000"/>
            </a:xfrm>
          </p:grpSpPr>
          <p:sp>
            <p:nvSpPr>
              <p:cNvPr id="8123" name="Google Shape;8123;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4" name="Google Shape;8124;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5" name="Google Shape;8125;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6" name="Google Shape;8126;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7" name="Google Shape;8127;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8" name="Google Shape;8128;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9" name="Google Shape;8129;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0" name="Google Shape;8130;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1" name="Google Shape;8131;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2" name="Google Shape;8132;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3" name="Google Shape;8133;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4" name="Google Shape;8134;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5" name="Google Shape;8135;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6" name="Google Shape;8136;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7" name="Google Shape;8137;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8" name="Google Shape;8138;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9" name="Google Shape;8139;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0" name="Google Shape;8140;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1" name="Google Shape;8141;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2" name="Google Shape;8142;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3" name="Google Shape;8143;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4" name="Google Shape;8144;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5" name="Google Shape;8145;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6" name="Google Shape;8146;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7" name="Google Shape;8147;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8" name="Google Shape;8148;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9" name="Google Shape;8149;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0" name="Google Shape;8150;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1" name="Google Shape;8151;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2" name="Google Shape;8152;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3" name="Google Shape;8153;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4" name="Google Shape;8154;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5" name="Google Shape;8155;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6" name="Google Shape;8156;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7" name="Google Shape;8157;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8" name="Google Shape;8158;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9" name="Google Shape;8159;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0" name="Google Shape;8160;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1" name="Google Shape;8161;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2" name="Google Shape;8162;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3" name="Google Shape;8163;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4" name="Google Shape;8164;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5" name="Google Shape;8165;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6" name="Google Shape;8166;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7" name="Google Shape;8167;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8" name="Google Shape;8168;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9" name="Google Shape;8169;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0" name="Google Shape;8170;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1" name="Google Shape;8171;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2" name="Google Shape;8172;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3" name="Google Shape;8173;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4" name="Google Shape;8174;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5" name="Google Shape;8175;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6" name="Google Shape;8176;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7" name="Google Shape;8177;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8" name="Google Shape;8178;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9" name="Google Shape;8179;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0" name="Google Shape;8180;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1" name="Google Shape;8181;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2" name="Google Shape;8182;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3" name="Google Shape;8183;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4" name="Google Shape;8184;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5" name="Google Shape;8185;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6" name="Google Shape;8186;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7" name="Google Shape;8187;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8" name="Google Shape;8188;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9" name="Google Shape;8189;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0" name="Google Shape;8190;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1" name="Google Shape;8191;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2" name="Google Shape;8192;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3" name="Google Shape;8193;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4" name="Google Shape;8194;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5" name="Google Shape;8195;p11"/>
            <p:cNvGrpSpPr/>
            <p:nvPr/>
          </p:nvGrpSpPr>
          <p:grpSpPr>
            <a:xfrm>
              <a:off x="109200" y="2411406"/>
              <a:ext cx="8925600" cy="33000"/>
              <a:chOff x="76200" y="76206"/>
              <a:chExt cx="8925600" cy="33000"/>
            </a:xfrm>
          </p:grpSpPr>
          <p:sp>
            <p:nvSpPr>
              <p:cNvPr id="8196" name="Google Shape;8196;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7" name="Google Shape;8197;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8" name="Google Shape;8198;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9" name="Google Shape;8199;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0" name="Google Shape;8200;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1" name="Google Shape;8201;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2" name="Google Shape;8202;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3" name="Google Shape;8203;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4" name="Google Shape;8204;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5" name="Google Shape;8205;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6" name="Google Shape;8206;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7" name="Google Shape;8207;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8" name="Google Shape;8208;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9" name="Google Shape;8209;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0" name="Google Shape;8210;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1" name="Google Shape;8211;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2" name="Google Shape;8212;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3" name="Google Shape;8213;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4" name="Google Shape;8214;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5" name="Google Shape;8215;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6" name="Google Shape;8216;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7" name="Google Shape;8217;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8" name="Google Shape;8218;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9" name="Google Shape;8219;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0" name="Google Shape;8220;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1" name="Google Shape;8221;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2" name="Google Shape;8222;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3" name="Google Shape;8223;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4" name="Google Shape;8224;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5" name="Google Shape;8225;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6" name="Google Shape;8226;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7" name="Google Shape;8227;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8" name="Google Shape;8228;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9" name="Google Shape;8229;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0" name="Google Shape;8230;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1" name="Google Shape;8231;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2" name="Google Shape;8232;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3" name="Google Shape;8233;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4" name="Google Shape;8234;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5" name="Google Shape;8235;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6" name="Google Shape;8236;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7" name="Google Shape;8237;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8" name="Google Shape;8238;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9" name="Google Shape;8239;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0" name="Google Shape;8240;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1" name="Google Shape;8241;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2" name="Google Shape;8242;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3" name="Google Shape;8243;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4" name="Google Shape;8244;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5" name="Google Shape;8245;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6" name="Google Shape;8246;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7" name="Google Shape;8247;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8" name="Google Shape;8248;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9" name="Google Shape;8249;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0" name="Google Shape;8250;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1" name="Google Shape;8251;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2" name="Google Shape;8252;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3" name="Google Shape;8253;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4" name="Google Shape;8254;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5" name="Google Shape;8255;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6" name="Google Shape;8256;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7" name="Google Shape;8257;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8" name="Google Shape;8258;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9" name="Google Shape;8259;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0" name="Google Shape;8260;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1" name="Google Shape;8261;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2" name="Google Shape;8262;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3" name="Google Shape;8263;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4" name="Google Shape;8264;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5" name="Google Shape;8265;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6" name="Google Shape;8266;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7" name="Google Shape;8267;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8" name="Google Shape;8268;p11"/>
            <p:cNvGrpSpPr/>
            <p:nvPr/>
          </p:nvGrpSpPr>
          <p:grpSpPr>
            <a:xfrm>
              <a:off x="109200" y="2522606"/>
              <a:ext cx="8925600" cy="33000"/>
              <a:chOff x="76200" y="76206"/>
              <a:chExt cx="8925600" cy="33000"/>
            </a:xfrm>
          </p:grpSpPr>
          <p:sp>
            <p:nvSpPr>
              <p:cNvPr id="8269" name="Google Shape;8269;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0" name="Google Shape;8270;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1" name="Google Shape;8271;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2" name="Google Shape;8272;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3" name="Google Shape;8273;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4" name="Google Shape;8274;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5" name="Google Shape;8275;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6" name="Google Shape;8276;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7" name="Google Shape;8277;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8" name="Google Shape;8278;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9" name="Google Shape;8279;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0" name="Google Shape;8280;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1" name="Google Shape;8281;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2" name="Google Shape;8282;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3" name="Google Shape;8283;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4" name="Google Shape;8284;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5" name="Google Shape;8285;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6" name="Google Shape;8286;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7" name="Google Shape;8287;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8" name="Google Shape;8288;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9" name="Google Shape;8289;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0" name="Google Shape;8290;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1" name="Google Shape;8291;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2" name="Google Shape;8292;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3" name="Google Shape;8293;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4" name="Google Shape;8294;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5" name="Google Shape;8295;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6" name="Google Shape;8296;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7" name="Google Shape;8297;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8" name="Google Shape;8298;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9" name="Google Shape;8299;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0" name="Google Shape;8300;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1" name="Google Shape;8301;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2" name="Google Shape;8302;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3" name="Google Shape;8303;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4" name="Google Shape;8304;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5" name="Google Shape;8305;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6" name="Google Shape;8306;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7" name="Google Shape;8307;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8" name="Google Shape;8308;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9" name="Google Shape;8309;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0" name="Google Shape;8310;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1" name="Google Shape;8311;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2" name="Google Shape;8312;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3" name="Google Shape;8313;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4" name="Google Shape;8314;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5" name="Google Shape;8315;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6" name="Google Shape;8316;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7" name="Google Shape;8317;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8" name="Google Shape;8318;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9" name="Google Shape;8319;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0" name="Google Shape;8320;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1" name="Google Shape;8321;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2" name="Google Shape;8322;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3" name="Google Shape;8323;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4" name="Google Shape;8324;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5" name="Google Shape;8325;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6" name="Google Shape;8326;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7" name="Google Shape;8327;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8" name="Google Shape;8328;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9" name="Google Shape;8329;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0" name="Google Shape;8330;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1" name="Google Shape;8331;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2" name="Google Shape;8332;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3" name="Google Shape;8333;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4" name="Google Shape;8334;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5" name="Google Shape;8335;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6" name="Google Shape;8336;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7" name="Google Shape;8337;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8" name="Google Shape;8338;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9" name="Google Shape;8339;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0" name="Google Shape;8340;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1" name="Google Shape;8341;p11"/>
            <p:cNvGrpSpPr/>
            <p:nvPr/>
          </p:nvGrpSpPr>
          <p:grpSpPr>
            <a:xfrm>
              <a:off x="109200" y="2633806"/>
              <a:ext cx="8925600" cy="33000"/>
              <a:chOff x="76200" y="76206"/>
              <a:chExt cx="8925600" cy="33000"/>
            </a:xfrm>
          </p:grpSpPr>
          <p:sp>
            <p:nvSpPr>
              <p:cNvPr id="8342" name="Google Shape;8342;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3" name="Google Shape;8343;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4" name="Google Shape;8344;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5" name="Google Shape;8345;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6" name="Google Shape;8346;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7" name="Google Shape;8347;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8" name="Google Shape;8348;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9" name="Google Shape;8349;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0" name="Google Shape;8350;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1" name="Google Shape;8351;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2" name="Google Shape;8352;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3" name="Google Shape;8353;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4" name="Google Shape;8354;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5" name="Google Shape;8355;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6" name="Google Shape;8356;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7" name="Google Shape;8357;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8" name="Google Shape;8358;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9" name="Google Shape;8359;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0" name="Google Shape;8360;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1" name="Google Shape;8361;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2" name="Google Shape;8362;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3" name="Google Shape;8363;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4" name="Google Shape;8364;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5" name="Google Shape;8365;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6" name="Google Shape;8366;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7" name="Google Shape;8367;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8" name="Google Shape;8368;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9" name="Google Shape;8369;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0" name="Google Shape;8370;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1" name="Google Shape;8371;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2" name="Google Shape;8372;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3" name="Google Shape;8373;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4" name="Google Shape;8374;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5" name="Google Shape;8375;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6" name="Google Shape;8376;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7" name="Google Shape;8377;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8" name="Google Shape;8378;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9" name="Google Shape;8379;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0" name="Google Shape;8380;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1" name="Google Shape;8381;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2" name="Google Shape;8382;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3" name="Google Shape;8383;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4" name="Google Shape;8384;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5" name="Google Shape;8385;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6" name="Google Shape;8386;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7" name="Google Shape;8387;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8" name="Google Shape;8388;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9" name="Google Shape;8389;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0" name="Google Shape;8390;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1" name="Google Shape;8391;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2" name="Google Shape;8392;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3" name="Google Shape;8393;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4" name="Google Shape;8394;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5" name="Google Shape;8395;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6" name="Google Shape;8396;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7" name="Google Shape;8397;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8" name="Google Shape;8398;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9" name="Google Shape;8399;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0" name="Google Shape;8400;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1" name="Google Shape;8401;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2" name="Google Shape;8402;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3" name="Google Shape;8403;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4" name="Google Shape;8404;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5" name="Google Shape;8405;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6" name="Google Shape;8406;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7" name="Google Shape;8407;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8" name="Google Shape;8408;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9" name="Google Shape;8409;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0" name="Google Shape;8410;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1" name="Google Shape;8411;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2" name="Google Shape;8412;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3" name="Google Shape;8413;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4" name="Google Shape;8414;p11"/>
            <p:cNvGrpSpPr/>
            <p:nvPr/>
          </p:nvGrpSpPr>
          <p:grpSpPr>
            <a:xfrm>
              <a:off x="109200" y="2745006"/>
              <a:ext cx="8925600" cy="33000"/>
              <a:chOff x="76200" y="76206"/>
              <a:chExt cx="8925600" cy="33000"/>
            </a:xfrm>
          </p:grpSpPr>
          <p:sp>
            <p:nvSpPr>
              <p:cNvPr id="8415" name="Google Shape;8415;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6" name="Google Shape;8416;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7" name="Google Shape;8417;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8" name="Google Shape;8418;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9" name="Google Shape;8419;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0" name="Google Shape;8420;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1" name="Google Shape;8421;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2" name="Google Shape;8422;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3" name="Google Shape;8423;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4" name="Google Shape;8424;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5" name="Google Shape;8425;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6" name="Google Shape;8426;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7" name="Google Shape;8427;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8" name="Google Shape;8428;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9" name="Google Shape;8429;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0" name="Google Shape;8430;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1" name="Google Shape;8431;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2" name="Google Shape;8432;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3" name="Google Shape;8433;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4" name="Google Shape;8434;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5" name="Google Shape;8435;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6" name="Google Shape;8436;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7" name="Google Shape;8437;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8" name="Google Shape;8438;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9" name="Google Shape;8439;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0" name="Google Shape;8440;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1" name="Google Shape;8441;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2" name="Google Shape;8442;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3" name="Google Shape;8443;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4" name="Google Shape;8444;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5" name="Google Shape;8445;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6" name="Google Shape;8446;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7" name="Google Shape;8447;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8" name="Google Shape;8448;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9" name="Google Shape;8449;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0" name="Google Shape;8450;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1" name="Google Shape;8451;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2" name="Google Shape;8452;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3" name="Google Shape;8453;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4" name="Google Shape;8454;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5" name="Google Shape;8455;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6" name="Google Shape;8456;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7" name="Google Shape;8457;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8" name="Google Shape;8458;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9" name="Google Shape;8459;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0" name="Google Shape;8460;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1" name="Google Shape;8461;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2" name="Google Shape;8462;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3" name="Google Shape;8463;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4" name="Google Shape;8464;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5" name="Google Shape;8465;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6" name="Google Shape;8466;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7" name="Google Shape;8467;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8" name="Google Shape;8468;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9" name="Google Shape;8469;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0" name="Google Shape;8470;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1" name="Google Shape;8471;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2" name="Google Shape;8472;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3" name="Google Shape;8473;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4" name="Google Shape;8474;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5" name="Google Shape;8475;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6" name="Google Shape;8476;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7" name="Google Shape;8477;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8" name="Google Shape;8478;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9" name="Google Shape;8479;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0" name="Google Shape;8480;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1" name="Google Shape;8481;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2" name="Google Shape;8482;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3" name="Google Shape;8483;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4" name="Google Shape;8484;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5" name="Google Shape;8485;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6" name="Google Shape;8486;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7" name="Google Shape;8487;p11"/>
            <p:cNvGrpSpPr/>
            <p:nvPr/>
          </p:nvGrpSpPr>
          <p:grpSpPr>
            <a:xfrm>
              <a:off x="109200" y="2856206"/>
              <a:ext cx="8925600" cy="33000"/>
              <a:chOff x="76200" y="76206"/>
              <a:chExt cx="8925600" cy="33000"/>
            </a:xfrm>
          </p:grpSpPr>
          <p:sp>
            <p:nvSpPr>
              <p:cNvPr id="8488" name="Google Shape;8488;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9" name="Google Shape;8489;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0" name="Google Shape;8490;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1" name="Google Shape;8491;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2" name="Google Shape;8492;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3" name="Google Shape;8493;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4" name="Google Shape;8494;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5" name="Google Shape;8495;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6" name="Google Shape;8496;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7" name="Google Shape;8497;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8" name="Google Shape;8498;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9" name="Google Shape;8499;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0" name="Google Shape;8500;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1" name="Google Shape;8501;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2" name="Google Shape;8502;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3" name="Google Shape;8503;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4" name="Google Shape;8504;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5" name="Google Shape;8505;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6" name="Google Shape;8506;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7" name="Google Shape;8507;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8" name="Google Shape;8508;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9" name="Google Shape;8509;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0" name="Google Shape;8510;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1" name="Google Shape;8511;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2" name="Google Shape;8512;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3" name="Google Shape;8513;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4" name="Google Shape;8514;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5" name="Google Shape;8515;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6" name="Google Shape;8516;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7" name="Google Shape;8517;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8" name="Google Shape;8518;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9" name="Google Shape;8519;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0" name="Google Shape;8520;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1" name="Google Shape;8521;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2" name="Google Shape;8522;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3" name="Google Shape;8523;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4" name="Google Shape;8524;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5" name="Google Shape;8525;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6" name="Google Shape;8526;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7" name="Google Shape;8527;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8" name="Google Shape;8528;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9" name="Google Shape;8529;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0" name="Google Shape;8530;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1" name="Google Shape;8531;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2" name="Google Shape;8532;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3" name="Google Shape;8533;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4" name="Google Shape;8534;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5" name="Google Shape;8535;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6" name="Google Shape;8536;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7" name="Google Shape;8537;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8" name="Google Shape;8538;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9" name="Google Shape;8539;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0" name="Google Shape;8540;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1" name="Google Shape;8541;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2" name="Google Shape;8542;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3" name="Google Shape;8543;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4" name="Google Shape;8544;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5" name="Google Shape;8545;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6" name="Google Shape;8546;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7" name="Google Shape;8547;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8" name="Google Shape;8548;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9" name="Google Shape;8549;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0" name="Google Shape;8550;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1" name="Google Shape;8551;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2" name="Google Shape;8552;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3" name="Google Shape;8553;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4" name="Google Shape;8554;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5" name="Google Shape;8555;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6" name="Google Shape;8556;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7" name="Google Shape;8557;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8" name="Google Shape;8558;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9" name="Google Shape;8559;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0" name="Google Shape;8560;p11"/>
            <p:cNvGrpSpPr/>
            <p:nvPr/>
          </p:nvGrpSpPr>
          <p:grpSpPr>
            <a:xfrm>
              <a:off x="109200" y="2967406"/>
              <a:ext cx="8925600" cy="33000"/>
              <a:chOff x="76200" y="76206"/>
              <a:chExt cx="8925600" cy="33000"/>
            </a:xfrm>
          </p:grpSpPr>
          <p:sp>
            <p:nvSpPr>
              <p:cNvPr id="8561" name="Google Shape;8561;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2" name="Google Shape;8562;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3" name="Google Shape;8563;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4" name="Google Shape;8564;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5" name="Google Shape;8565;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6" name="Google Shape;8566;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7" name="Google Shape;8567;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8" name="Google Shape;8568;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9" name="Google Shape;8569;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0" name="Google Shape;8570;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1" name="Google Shape;8571;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2" name="Google Shape;8572;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3" name="Google Shape;8573;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4" name="Google Shape;8574;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5" name="Google Shape;8575;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6" name="Google Shape;8576;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7" name="Google Shape;8577;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8" name="Google Shape;8578;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9" name="Google Shape;8579;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0" name="Google Shape;8580;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1" name="Google Shape;8581;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2" name="Google Shape;8582;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3" name="Google Shape;8583;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4" name="Google Shape;8584;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5" name="Google Shape;8585;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6" name="Google Shape;8586;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7" name="Google Shape;8587;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8" name="Google Shape;8588;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9" name="Google Shape;8589;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0" name="Google Shape;8590;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1" name="Google Shape;8591;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2" name="Google Shape;8592;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3" name="Google Shape;8593;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4" name="Google Shape;8594;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5" name="Google Shape;8595;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6" name="Google Shape;8596;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7" name="Google Shape;8597;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8" name="Google Shape;8598;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9" name="Google Shape;8599;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0" name="Google Shape;8600;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1" name="Google Shape;8601;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2" name="Google Shape;8602;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3" name="Google Shape;8603;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4" name="Google Shape;8604;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5" name="Google Shape;8605;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6" name="Google Shape;8606;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7" name="Google Shape;8607;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8" name="Google Shape;8608;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9" name="Google Shape;8609;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0" name="Google Shape;8610;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1" name="Google Shape;8611;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2" name="Google Shape;8612;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3" name="Google Shape;8613;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4" name="Google Shape;8614;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5" name="Google Shape;8615;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6" name="Google Shape;8616;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7" name="Google Shape;8617;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8" name="Google Shape;8618;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9" name="Google Shape;8619;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0" name="Google Shape;8620;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1" name="Google Shape;8621;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2" name="Google Shape;8622;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3" name="Google Shape;8623;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4" name="Google Shape;8624;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5" name="Google Shape;8625;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6" name="Google Shape;8626;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7" name="Google Shape;8627;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8" name="Google Shape;8628;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9" name="Google Shape;8629;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0" name="Google Shape;8630;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1" name="Google Shape;8631;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2" name="Google Shape;8632;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3" name="Google Shape;8633;p11"/>
            <p:cNvGrpSpPr/>
            <p:nvPr/>
          </p:nvGrpSpPr>
          <p:grpSpPr>
            <a:xfrm>
              <a:off x="109200" y="3078606"/>
              <a:ext cx="8925600" cy="33000"/>
              <a:chOff x="76200" y="76206"/>
              <a:chExt cx="8925600" cy="33000"/>
            </a:xfrm>
          </p:grpSpPr>
          <p:sp>
            <p:nvSpPr>
              <p:cNvPr id="8634" name="Google Shape;8634;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5" name="Google Shape;8635;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6" name="Google Shape;8636;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7" name="Google Shape;8637;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8" name="Google Shape;8638;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9" name="Google Shape;8639;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0" name="Google Shape;8640;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1" name="Google Shape;8641;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2" name="Google Shape;8642;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3" name="Google Shape;8643;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4" name="Google Shape;8644;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5" name="Google Shape;8645;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6" name="Google Shape;8646;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7" name="Google Shape;8647;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8" name="Google Shape;8648;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9" name="Google Shape;8649;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0" name="Google Shape;8650;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1" name="Google Shape;8651;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2" name="Google Shape;8652;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3" name="Google Shape;8653;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4" name="Google Shape;8654;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5" name="Google Shape;8655;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6" name="Google Shape;8656;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7" name="Google Shape;8657;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8" name="Google Shape;8658;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9" name="Google Shape;8659;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0" name="Google Shape;8660;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1" name="Google Shape;8661;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2" name="Google Shape;8662;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3" name="Google Shape;8663;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4" name="Google Shape;8664;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5" name="Google Shape;8665;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6" name="Google Shape;8666;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7" name="Google Shape;8667;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8" name="Google Shape;8668;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9" name="Google Shape;8669;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0" name="Google Shape;8670;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1" name="Google Shape;8671;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2" name="Google Shape;8672;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3" name="Google Shape;8673;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4" name="Google Shape;8674;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5" name="Google Shape;8675;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6" name="Google Shape;8676;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7" name="Google Shape;8677;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8" name="Google Shape;8678;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9" name="Google Shape;8679;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0" name="Google Shape;8680;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1" name="Google Shape;8681;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2" name="Google Shape;8682;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3" name="Google Shape;8683;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4" name="Google Shape;8684;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5" name="Google Shape;8685;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6" name="Google Shape;8686;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7" name="Google Shape;8687;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8" name="Google Shape;8688;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9" name="Google Shape;8689;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0" name="Google Shape;8690;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1" name="Google Shape;8691;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2" name="Google Shape;8692;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3" name="Google Shape;8693;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4" name="Google Shape;8694;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5" name="Google Shape;8695;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6" name="Google Shape;8696;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7" name="Google Shape;8697;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8" name="Google Shape;8698;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9" name="Google Shape;8699;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0" name="Google Shape;8700;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1" name="Google Shape;8701;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2" name="Google Shape;8702;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3" name="Google Shape;8703;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4" name="Google Shape;8704;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5" name="Google Shape;8705;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6" name="Google Shape;8706;p11"/>
            <p:cNvGrpSpPr/>
            <p:nvPr/>
          </p:nvGrpSpPr>
          <p:grpSpPr>
            <a:xfrm>
              <a:off x="109200" y="3189806"/>
              <a:ext cx="8925600" cy="33000"/>
              <a:chOff x="76200" y="76206"/>
              <a:chExt cx="8925600" cy="33000"/>
            </a:xfrm>
          </p:grpSpPr>
          <p:sp>
            <p:nvSpPr>
              <p:cNvPr id="8707" name="Google Shape;8707;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8" name="Google Shape;8708;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9" name="Google Shape;8709;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0" name="Google Shape;8710;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1" name="Google Shape;8711;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2" name="Google Shape;8712;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3" name="Google Shape;8713;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4" name="Google Shape;8714;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5" name="Google Shape;8715;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6" name="Google Shape;8716;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7" name="Google Shape;8717;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8" name="Google Shape;8718;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9" name="Google Shape;8719;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0" name="Google Shape;8720;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1" name="Google Shape;8721;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2" name="Google Shape;8722;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3" name="Google Shape;8723;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4" name="Google Shape;8724;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5" name="Google Shape;8725;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6" name="Google Shape;8726;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7" name="Google Shape;8727;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8" name="Google Shape;8728;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9" name="Google Shape;8729;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0" name="Google Shape;8730;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1" name="Google Shape;8731;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2" name="Google Shape;8732;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3" name="Google Shape;8733;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4" name="Google Shape;8734;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5" name="Google Shape;8735;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6" name="Google Shape;8736;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7" name="Google Shape;8737;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8" name="Google Shape;8738;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9" name="Google Shape;8739;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0" name="Google Shape;8740;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1" name="Google Shape;8741;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2" name="Google Shape;8742;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3" name="Google Shape;8743;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4" name="Google Shape;8744;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5" name="Google Shape;8745;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6" name="Google Shape;8746;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7" name="Google Shape;8747;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8" name="Google Shape;8748;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9" name="Google Shape;8749;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0" name="Google Shape;8750;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1" name="Google Shape;8751;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2" name="Google Shape;8752;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3" name="Google Shape;8753;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4" name="Google Shape;8754;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5" name="Google Shape;8755;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6" name="Google Shape;8756;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7" name="Google Shape;8757;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8" name="Google Shape;8758;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9" name="Google Shape;8759;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0" name="Google Shape;8760;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1" name="Google Shape;8761;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2" name="Google Shape;8762;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3" name="Google Shape;8763;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4" name="Google Shape;8764;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5" name="Google Shape;8765;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6" name="Google Shape;8766;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7" name="Google Shape;8767;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8" name="Google Shape;8768;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9" name="Google Shape;8769;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0" name="Google Shape;8770;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1" name="Google Shape;8771;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2" name="Google Shape;8772;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3" name="Google Shape;8773;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4" name="Google Shape;8774;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5" name="Google Shape;8775;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6" name="Google Shape;8776;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7" name="Google Shape;8777;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8" name="Google Shape;8778;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9" name="Google Shape;8779;p11"/>
            <p:cNvGrpSpPr/>
            <p:nvPr/>
          </p:nvGrpSpPr>
          <p:grpSpPr>
            <a:xfrm>
              <a:off x="109200" y="3301006"/>
              <a:ext cx="8925600" cy="33000"/>
              <a:chOff x="76200" y="76206"/>
              <a:chExt cx="8925600" cy="33000"/>
            </a:xfrm>
          </p:grpSpPr>
          <p:sp>
            <p:nvSpPr>
              <p:cNvPr id="8780" name="Google Shape;8780;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1" name="Google Shape;8781;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2" name="Google Shape;8782;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3" name="Google Shape;8783;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4" name="Google Shape;8784;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5" name="Google Shape;8785;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6" name="Google Shape;8786;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7" name="Google Shape;8787;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8" name="Google Shape;8788;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9" name="Google Shape;8789;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0" name="Google Shape;8790;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1" name="Google Shape;8791;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2" name="Google Shape;8792;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3" name="Google Shape;8793;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4" name="Google Shape;8794;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5" name="Google Shape;8795;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6" name="Google Shape;8796;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7" name="Google Shape;8797;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8" name="Google Shape;8798;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9" name="Google Shape;8799;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0" name="Google Shape;8800;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1" name="Google Shape;8801;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2" name="Google Shape;8802;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3" name="Google Shape;8803;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4" name="Google Shape;8804;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5" name="Google Shape;8805;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6" name="Google Shape;8806;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7" name="Google Shape;8807;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8" name="Google Shape;8808;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9" name="Google Shape;8809;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0" name="Google Shape;8810;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1" name="Google Shape;8811;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2" name="Google Shape;8812;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3" name="Google Shape;8813;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4" name="Google Shape;8814;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5" name="Google Shape;8815;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6" name="Google Shape;8816;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7" name="Google Shape;8817;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8" name="Google Shape;8818;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9" name="Google Shape;8819;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0" name="Google Shape;8820;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1" name="Google Shape;8821;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2" name="Google Shape;8822;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3" name="Google Shape;8823;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4" name="Google Shape;8824;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5" name="Google Shape;8825;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6" name="Google Shape;8826;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7" name="Google Shape;8827;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8" name="Google Shape;8828;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9" name="Google Shape;8829;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0" name="Google Shape;8830;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1" name="Google Shape;8831;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2" name="Google Shape;8832;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3" name="Google Shape;8833;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4" name="Google Shape;8834;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5" name="Google Shape;8835;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6" name="Google Shape;8836;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7" name="Google Shape;8837;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8" name="Google Shape;8838;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9" name="Google Shape;8839;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0" name="Google Shape;8840;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1" name="Google Shape;8841;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2" name="Google Shape;8842;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3" name="Google Shape;8843;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4" name="Google Shape;8844;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5" name="Google Shape;8845;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6" name="Google Shape;8846;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7" name="Google Shape;8847;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8" name="Google Shape;8848;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9" name="Google Shape;8849;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0" name="Google Shape;8850;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1" name="Google Shape;8851;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2" name="Google Shape;8852;p11"/>
            <p:cNvGrpSpPr/>
            <p:nvPr/>
          </p:nvGrpSpPr>
          <p:grpSpPr>
            <a:xfrm>
              <a:off x="109200" y="3412206"/>
              <a:ext cx="8925600" cy="33000"/>
              <a:chOff x="76200" y="76206"/>
              <a:chExt cx="8925600" cy="33000"/>
            </a:xfrm>
          </p:grpSpPr>
          <p:sp>
            <p:nvSpPr>
              <p:cNvPr id="8853" name="Google Shape;8853;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4" name="Google Shape;8854;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5" name="Google Shape;8855;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6" name="Google Shape;8856;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7" name="Google Shape;8857;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8" name="Google Shape;8858;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9" name="Google Shape;8859;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0" name="Google Shape;8860;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1" name="Google Shape;8861;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2" name="Google Shape;8862;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3" name="Google Shape;8863;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4" name="Google Shape;8864;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5" name="Google Shape;8865;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6" name="Google Shape;8866;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7" name="Google Shape;8867;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8" name="Google Shape;8868;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9" name="Google Shape;8869;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0" name="Google Shape;8870;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1" name="Google Shape;8871;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2" name="Google Shape;8872;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3" name="Google Shape;8873;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4" name="Google Shape;8874;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5" name="Google Shape;8875;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6" name="Google Shape;8876;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7" name="Google Shape;8877;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8" name="Google Shape;8878;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9" name="Google Shape;8879;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0" name="Google Shape;8880;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1" name="Google Shape;8881;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2" name="Google Shape;8882;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3" name="Google Shape;8883;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4" name="Google Shape;8884;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5" name="Google Shape;8885;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6" name="Google Shape;8886;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7" name="Google Shape;8887;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8" name="Google Shape;8888;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9" name="Google Shape;8889;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0" name="Google Shape;8890;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1" name="Google Shape;8891;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2" name="Google Shape;8892;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3" name="Google Shape;8893;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4" name="Google Shape;8894;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5" name="Google Shape;8895;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6" name="Google Shape;8896;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7" name="Google Shape;8897;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8" name="Google Shape;8898;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9" name="Google Shape;8899;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0" name="Google Shape;8900;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1" name="Google Shape;8901;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2" name="Google Shape;8902;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3" name="Google Shape;8903;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4" name="Google Shape;8904;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5" name="Google Shape;8905;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6" name="Google Shape;8906;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7" name="Google Shape;8907;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8" name="Google Shape;8908;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9" name="Google Shape;8909;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0" name="Google Shape;8910;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1" name="Google Shape;8911;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2" name="Google Shape;8912;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3" name="Google Shape;8913;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4" name="Google Shape;8914;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5" name="Google Shape;8915;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6" name="Google Shape;8916;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7" name="Google Shape;8917;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8" name="Google Shape;8918;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9" name="Google Shape;8919;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0" name="Google Shape;8920;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1" name="Google Shape;8921;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2" name="Google Shape;8922;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3" name="Google Shape;8923;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4" name="Google Shape;8924;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5" name="Google Shape;8925;p11"/>
            <p:cNvGrpSpPr/>
            <p:nvPr/>
          </p:nvGrpSpPr>
          <p:grpSpPr>
            <a:xfrm>
              <a:off x="109200" y="3523406"/>
              <a:ext cx="8925600" cy="33000"/>
              <a:chOff x="76200" y="76206"/>
              <a:chExt cx="8925600" cy="33000"/>
            </a:xfrm>
          </p:grpSpPr>
          <p:sp>
            <p:nvSpPr>
              <p:cNvPr id="8926" name="Google Shape;8926;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7" name="Google Shape;8927;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8" name="Google Shape;8928;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9" name="Google Shape;8929;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0" name="Google Shape;8930;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1" name="Google Shape;8931;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2" name="Google Shape;8932;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3" name="Google Shape;8933;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4" name="Google Shape;8934;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5" name="Google Shape;8935;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6" name="Google Shape;8936;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7" name="Google Shape;8937;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8" name="Google Shape;8938;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9" name="Google Shape;8939;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0" name="Google Shape;8940;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1" name="Google Shape;8941;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2" name="Google Shape;8942;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3" name="Google Shape;8943;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4" name="Google Shape;8944;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5" name="Google Shape;8945;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6" name="Google Shape;8946;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7" name="Google Shape;8947;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8" name="Google Shape;8948;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9" name="Google Shape;8949;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0" name="Google Shape;8950;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1" name="Google Shape;8951;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2" name="Google Shape;8952;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3" name="Google Shape;8953;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4" name="Google Shape;8954;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5" name="Google Shape;8955;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6" name="Google Shape;8956;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7" name="Google Shape;8957;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8" name="Google Shape;8958;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9" name="Google Shape;8959;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0" name="Google Shape;8960;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1" name="Google Shape;8961;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2" name="Google Shape;8962;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3" name="Google Shape;8963;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4" name="Google Shape;8964;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5" name="Google Shape;8965;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6" name="Google Shape;8966;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7" name="Google Shape;8967;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8" name="Google Shape;8968;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9" name="Google Shape;8969;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0" name="Google Shape;8970;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1" name="Google Shape;8971;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2" name="Google Shape;8972;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3" name="Google Shape;8973;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4" name="Google Shape;8974;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5" name="Google Shape;8975;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6" name="Google Shape;8976;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7" name="Google Shape;8977;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8" name="Google Shape;8978;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9" name="Google Shape;8979;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0" name="Google Shape;8980;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1" name="Google Shape;8981;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2" name="Google Shape;8982;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3" name="Google Shape;8983;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4" name="Google Shape;8984;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5" name="Google Shape;8985;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6" name="Google Shape;8986;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7" name="Google Shape;8987;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8" name="Google Shape;8988;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9" name="Google Shape;8989;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0" name="Google Shape;8990;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1" name="Google Shape;8991;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2" name="Google Shape;8992;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3" name="Google Shape;8993;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4" name="Google Shape;8994;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5" name="Google Shape;8995;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6" name="Google Shape;8996;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7" name="Google Shape;8997;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8" name="Google Shape;8998;p11"/>
            <p:cNvGrpSpPr/>
            <p:nvPr/>
          </p:nvGrpSpPr>
          <p:grpSpPr>
            <a:xfrm>
              <a:off x="109200" y="3634606"/>
              <a:ext cx="8925600" cy="33000"/>
              <a:chOff x="76200" y="76206"/>
              <a:chExt cx="8925600" cy="33000"/>
            </a:xfrm>
          </p:grpSpPr>
          <p:sp>
            <p:nvSpPr>
              <p:cNvPr id="8999" name="Google Shape;8999;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0" name="Google Shape;9000;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1" name="Google Shape;9001;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2" name="Google Shape;9002;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3" name="Google Shape;9003;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4" name="Google Shape;9004;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5" name="Google Shape;9005;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6" name="Google Shape;9006;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7" name="Google Shape;9007;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8" name="Google Shape;9008;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9" name="Google Shape;9009;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0" name="Google Shape;9010;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1" name="Google Shape;9011;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2" name="Google Shape;9012;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3" name="Google Shape;9013;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4" name="Google Shape;9014;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5" name="Google Shape;9015;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6" name="Google Shape;9016;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7" name="Google Shape;9017;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8" name="Google Shape;9018;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9" name="Google Shape;9019;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0" name="Google Shape;9020;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1" name="Google Shape;9021;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2" name="Google Shape;9022;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3" name="Google Shape;9023;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4" name="Google Shape;9024;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5" name="Google Shape;9025;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6" name="Google Shape;9026;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7" name="Google Shape;9027;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8" name="Google Shape;9028;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9" name="Google Shape;9029;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0" name="Google Shape;9030;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1" name="Google Shape;9031;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2" name="Google Shape;9032;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3" name="Google Shape;9033;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4" name="Google Shape;9034;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5" name="Google Shape;9035;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6" name="Google Shape;9036;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7" name="Google Shape;9037;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8" name="Google Shape;9038;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9" name="Google Shape;9039;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0" name="Google Shape;9040;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1" name="Google Shape;9041;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2" name="Google Shape;9042;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3" name="Google Shape;9043;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4" name="Google Shape;9044;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5" name="Google Shape;9045;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6" name="Google Shape;9046;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7" name="Google Shape;9047;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8" name="Google Shape;9048;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9" name="Google Shape;9049;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0" name="Google Shape;9050;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1" name="Google Shape;9051;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2" name="Google Shape;9052;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3" name="Google Shape;9053;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4" name="Google Shape;9054;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5" name="Google Shape;9055;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6" name="Google Shape;9056;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7" name="Google Shape;9057;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8" name="Google Shape;9058;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9" name="Google Shape;9059;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0" name="Google Shape;9060;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1" name="Google Shape;9061;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2" name="Google Shape;9062;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3" name="Google Shape;9063;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4" name="Google Shape;9064;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5" name="Google Shape;9065;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6" name="Google Shape;9066;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7" name="Google Shape;9067;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8" name="Google Shape;9068;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9" name="Google Shape;9069;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0" name="Google Shape;9070;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1" name="Google Shape;9071;p11"/>
            <p:cNvGrpSpPr/>
            <p:nvPr/>
          </p:nvGrpSpPr>
          <p:grpSpPr>
            <a:xfrm>
              <a:off x="109200" y="3745806"/>
              <a:ext cx="8925600" cy="33000"/>
              <a:chOff x="76200" y="76206"/>
              <a:chExt cx="8925600" cy="33000"/>
            </a:xfrm>
          </p:grpSpPr>
          <p:sp>
            <p:nvSpPr>
              <p:cNvPr id="9072" name="Google Shape;9072;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3" name="Google Shape;9073;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4" name="Google Shape;9074;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5" name="Google Shape;9075;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6" name="Google Shape;9076;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7" name="Google Shape;9077;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8" name="Google Shape;9078;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9" name="Google Shape;9079;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0" name="Google Shape;9080;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1" name="Google Shape;9081;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2" name="Google Shape;9082;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3" name="Google Shape;9083;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4" name="Google Shape;9084;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5" name="Google Shape;9085;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6" name="Google Shape;9086;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7" name="Google Shape;9087;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8" name="Google Shape;9088;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9" name="Google Shape;9089;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0" name="Google Shape;9090;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1" name="Google Shape;9091;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2" name="Google Shape;9092;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3" name="Google Shape;9093;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4" name="Google Shape;9094;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5" name="Google Shape;9095;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6" name="Google Shape;9096;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7" name="Google Shape;9097;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8" name="Google Shape;9098;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9" name="Google Shape;9099;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0" name="Google Shape;9100;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1" name="Google Shape;9101;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2" name="Google Shape;9102;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3" name="Google Shape;9103;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4" name="Google Shape;9104;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5" name="Google Shape;9105;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6" name="Google Shape;9106;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7" name="Google Shape;9107;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8" name="Google Shape;9108;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9" name="Google Shape;9109;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0" name="Google Shape;9110;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1" name="Google Shape;9111;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2" name="Google Shape;9112;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3" name="Google Shape;9113;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4" name="Google Shape;9114;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5" name="Google Shape;9115;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6" name="Google Shape;9116;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7" name="Google Shape;9117;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8" name="Google Shape;9118;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9" name="Google Shape;9119;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0" name="Google Shape;9120;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1" name="Google Shape;9121;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2" name="Google Shape;9122;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3" name="Google Shape;9123;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4" name="Google Shape;9124;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5" name="Google Shape;9125;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6" name="Google Shape;9126;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7" name="Google Shape;9127;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8" name="Google Shape;9128;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9" name="Google Shape;9129;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0" name="Google Shape;9130;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1" name="Google Shape;9131;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2" name="Google Shape;9132;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3" name="Google Shape;9133;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4" name="Google Shape;9134;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5" name="Google Shape;9135;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6" name="Google Shape;9136;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7" name="Google Shape;9137;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8" name="Google Shape;9138;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9" name="Google Shape;9139;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0" name="Google Shape;9140;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1" name="Google Shape;9141;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2" name="Google Shape;9142;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3" name="Google Shape;9143;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4" name="Google Shape;9144;p11"/>
            <p:cNvGrpSpPr/>
            <p:nvPr/>
          </p:nvGrpSpPr>
          <p:grpSpPr>
            <a:xfrm>
              <a:off x="109200" y="3857006"/>
              <a:ext cx="8925600" cy="33000"/>
              <a:chOff x="76200" y="76206"/>
              <a:chExt cx="8925600" cy="33000"/>
            </a:xfrm>
          </p:grpSpPr>
          <p:sp>
            <p:nvSpPr>
              <p:cNvPr id="9145" name="Google Shape;9145;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6" name="Google Shape;9146;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7" name="Google Shape;9147;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8" name="Google Shape;9148;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9" name="Google Shape;9149;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0" name="Google Shape;9150;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1" name="Google Shape;9151;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2" name="Google Shape;9152;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3" name="Google Shape;9153;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4" name="Google Shape;9154;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5" name="Google Shape;9155;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6" name="Google Shape;9156;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7" name="Google Shape;9157;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8" name="Google Shape;9158;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9" name="Google Shape;9159;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0" name="Google Shape;9160;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1" name="Google Shape;9161;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2" name="Google Shape;9162;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3" name="Google Shape;9163;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4" name="Google Shape;9164;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5" name="Google Shape;9165;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6" name="Google Shape;9166;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7" name="Google Shape;9167;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8" name="Google Shape;9168;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9" name="Google Shape;9169;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0" name="Google Shape;9170;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1" name="Google Shape;9171;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2" name="Google Shape;9172;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3" name="Google Shape;9173;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4" name="Google Shape;9174;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5" name="Google Shape;9175;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6" name="Google Shape;9176;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7" name="Google Shape;9177;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8" name="Google Shape;9178;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9" name="Google Shape;9179;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0" name="Google Shape;9180;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1" name="Google Shape;9181;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2" name="Google Shape;9182;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3" name="Google Shape;9183;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4" name="Google Shape;9184;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5" name="Google Shape;9185;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6" name="Google Shape;9186;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7" name="Google Shape;9187;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8" name="Google Shape;9188;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9" name="Google Shape;9189;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0" name="Google Shape;9190;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1" name="Google Shape;9191;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2" name="Google Shape;9192;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3" name="Google Shape;9193;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4" name="Google Shape;9194;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5" name="Google Shape;9195;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6" name="Google Shape;9196;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7" name="Google Shape;9197;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8" name="Google Shape;9198;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9" name="Google Shape;9199;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0" name="Google Shape;9200;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1" name="Google Shape;9201;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2" name="Google Shape;9202;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3" name="Google Shape;9203;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4" name="Google Shape;9204;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5" name="Google Shape;9205;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6" name="Google Shape;9206;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7" name="Google Shape;9207;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8" name="Google Shape;9208;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9" name="Google Shape;9209;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0" name="Google Shape;9210;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1" name="Google Shape;9211;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2" name="Google Shape;9212;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3" name="Google Shape;9213;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4" name="Google Shape;9214;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5" name="Google Shape;9215;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6" name="Google Shape;9216;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7" name="Google Shape;9217;p11"/>
            <p:cNvGrpSpPr/>
            <p:nvPr/>
          </p:nvGrpSpPr>
          <p:grpSpPr>
            <a:xfrm>
              <a:off x="109200" y="3968206"/>
              <a:ext cx="8925600" cy="33000"/>
              <a:chOff x="76200" y="76206"/>
              <a:chExt cx="8925600" cy="33000"/>
            </a:xfrm>
          </p:grpSpPr>
          <p:sp>
            <p:nvSpPr>
              <p:cNvPr id="9218" name="Google Shape;9218;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9" name="Google Shape;9219;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0" name="Google Shape;9220;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1" name="Google Shape;9221;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2" name="Google Shape;9222;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3" name="Google Shape;9223;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4" name="Google Shape;9224;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5" name="Google Shape;9225;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6" name="Google Shape;9226;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7" name="Google Shape;9227;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8" name="Google Shape;9228;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9" name="Google Shape;9229;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0" name="Google Shape;9230;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1" name="Google Shape;9231;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2" name="Google Shape;9232;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3" name="Google Shape;9233;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4" name="Google Shape;9234;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5" name="Google Shape;9235;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6" name="Google Shape;9236;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7" name="Google Shape;9237;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8" name="Google Shape;9238;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9" name="Google Shape;9239;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0" name="Google Shape;9240;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1" name="Google Shape;9241;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2" name="Google Shape;9242;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3" name="Google Shape;9243;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4" name="Google Shape;9244;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5" name="Google Shape;9245;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6" name="Google Shape;9246;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7" name="Google Shape;9247;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8" name="Google Shape;9248;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9" name="Google Shape;9249;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0" name="Google Shape;9250;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1" name="Google Shape;9251;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2" name="Google Shape;9252;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3" name="Google Shape;9253;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4" name="Google Shape;9254;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5" name="Google Shape;9255;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6" name="Google Shape;9256;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7" name="Google Shape;9257;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8" name="Google Shape;9258;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9" name="Google Shape;9259;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0" name="Google Shape;9260;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1" name="Google Shape;9261;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2" name="Google Shape;9262;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3" name="Google Shape;9263;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4" name="Google Shape;9264;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5" name="Google Shape;9265;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6" name="Google Shape;9266;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7" name="Google Shape;9267;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8" name="Google Shape;9268;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9" name="Google Shape;9269;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0" name="Google Shape;9270;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1" name="Google Shape;9271;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2" name="Google Shape;9272;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3" name="Google Shape;9273;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4" name="Google Shape;9274;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5" name="Google Shape;9275;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6" name="Google Shape;9276;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7" name="Google Shape;9277;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8" name="Google Shape;9278;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9" name="Google Shape;9279;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0" name="Google Shape;9280;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1" name="Google Shape;9281;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2" name="Google Shape;9282;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3" name="Google Shape;9283;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4" name="Google Shape;9284;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5" name="Google Shape;9285;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6" name="Google Shape;9286;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7" name="Google Shape;9287;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8" name="Google Shape;9288;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9" name="Google Shape;9289;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0" name="Google Shape;9290;p11"/>
            <p:cNvGrpSpPr/>
            <p:nvPr/>
          </p:nvGrpSpPr>
          <p:grpSpPr>
            <a:xfrm>
              <a:off x="109200" y="4079406"/>
              <a:ext cx="8925600" cy="33000"/>
              <a:chOff x="76200" y="76206"/>
              <a:chExt cx="8925600" cy="33000"/>
            </a:xfrm>
          </p:grpSpPr>
          <p:sp>
            <p:nvSpPr>
              <p:cNvPr id="9291" name="Google Shape;9291;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2" name="Google Shape;9292;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3" name="Google Shape;9293;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4" name="Google Shape;9294;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5" name="Google Shape;9295;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6" name="Google Shape;9296;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7" name="Google Shape;9297;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8" name="Google Shape;9298;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9" name="Google Shape;9299;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0" name="Google Shape;9300;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1" name="Google Shape;9301;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2" name="Google Shape;9302;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3" name="Google Shape;9303;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4" name="Google Shape;9304;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5" name="Google Shape;9305;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6" name="Google Shape;9306;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7" name="Google Shape;9307;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8" name="Google Shape;9308;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9" name="Google Shape;9309;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0" name="Google Shape;9310;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1" name="Google Shape;9311;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2" name="Google Shape;9312;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3" name="Google Shape;9313;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4" name="Google Shape;9314;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5" name="Google Shape;9315;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6" name="Google Shape;9316;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7" name="Google Shape;9317;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8" name="Google Shape;9318;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9" name="Google Shape;9319;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0" name="Google Shape;9320;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1" name="Google Shape;9321;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2" name="Google Shape;9322;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3" name="Google Shape;9323;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4" name="Google Shape;9324;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5" name="Google Shape;9325;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6" name="Google Shape;9326;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7" name="Google Shape;9327;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8" name="Google Shape;9328;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9" name="Google Shape;9329;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0" name="Google Shape;9330;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1" name="Google Shape;9331;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2" name="Google Shape;9332;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3" name="Google Shape;9333;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4" name="Google Shape;9334;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5" name="Google Shape;9335;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6" name="Google Shape;9336;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7" name="Google Shape;9337;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8" name="Google Shape;9338;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9" name="Google Shape;9339;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0" name="Google Shape;9340;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1" name="Google Shape;9341;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2" name="Google Shape;9342;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3" name="Google Shape;9343;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4" name="Google Shape;9344;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5" name="Google Shape;9345;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6" name="Google Shape;9346;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7" name="Google Shape;9347;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8" name="Google Shape;9348;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9" name="Google Shape;9349;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0" name="Google Shape;9350;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1" name="Google Shape;9351;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2" name="Google Shape;9352;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3" name="Google Shape;9353;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4" name="Google Shape;9354;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5" name="Google Shape;9355;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6" name="Google Shape;9356;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7" name="Google Shape;9357;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8" name="Google Shape;9358;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9" name="Google Shape;9359;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0" name="Google Shape;9360;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1" name="Google Shape;9361;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2" name="Google Shape;9362;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3" name="Google Shape;9363;p11"/>
            <p:cNvGrpSpPr/>
            <p:nvPr/>
          </p:nvGrpSpPr>
          <p:grpSpPr>
            <a:xfrm>
              <a:off x="109200" y="4190606"/>
              <a:ext cx="8925600" cy="33000"/>
              <a:chOff x="76200" y="76206"/>
              <a:chExt cx="8925600" cy="33000"/>
            </a:xfrm>
          </p:grpSpPr>
          <p:sp>
            <p:nvSpPr>
              <p:cNvPr id="9364" name="Google Shape;9364;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5" name="Google Shape;9365;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6" name="Google Shape;9366;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7" name="Google Shape;9367;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8" name="Google Shape;9368;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9" name="Google Shape;9369;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0" name="Google Shape;9370;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1" name="Google Shape;9371;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2" name="Google Shape;9372;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3" name="Google Shape;9373;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4" name="Google Shape;9374;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5" name="Google Shape;9375;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6" name="Google Shape;9376;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7" name="Google Shape;9377;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8" name="Google Shape;9378;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9" name="Google Shape;9379;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0" name="Google Shape;9380;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1" name="Google Shape;9381;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2" name="Google Shape;9382;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3" name="Google Shape;9383;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4" name="Google Shape;9384;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5" name="Google Shape;9385;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6" name="Google Shape;9386;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7" name="Google Shape;9387;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8" name="Google Shape;9388;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9" name="Google Shape;9389;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0" name="Google Shape;9390;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1" name="Google Shape;9391;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2" name="Google Shape;9392;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3" name="Google Shape;9393;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4" name="Google Shape;9394;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5" name="Google Shape;9395;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6" name="Google Shape;9396;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7" name="Google Shape;9397;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8" name="Google Shape;9398;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9" name="Google Shape;9399;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0" name="Google Shape;9400;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1" name="Google Shape;9401;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2" name="Google Shape;9402;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3" name="Google Shape;9403;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4" name="Google Shape;9404;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5" name="Google Shape;9405;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6" name="Google Shape;9406;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7" name="Google Shape;9407;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8" name="Google Shape;9408;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9" name="Google Shape;9409;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0" name="Google Shape;9410;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1" name="Google Shape;9411;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2" name="Google Shape;9412;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3" name="Google Shape;9413;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4" name="Google Shape;9414;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5" name="Google Shape;9415;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6" name="Google Shape;9416;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7" name="Google Shape;9417;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8" name="Google Shape;9418;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9" name="Google Shape;9419;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0" name="Google Shape;9420;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1" name="Google Shape;9421;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2" name="Google Shape;9422;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3" name="Google Shape;9423;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4" name="Google Shape;9424;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5" name="Google Shape;9425;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6" name="Google Shape;9426;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7" name="Google Shape;9427;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8" name="Google Shape;9428;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9" name="Google Shape;9429;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0" name="Google Shape;9430;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1" name="Google Shape;9431;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2" name="Google Shape;9432;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3" name="Google Shape;9433;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4" name="Google Shape;9434;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5" name="Google Shape;9435;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6" name="Google Shape;9436;p11"/>
            <p:cNvGrpSpPr/>
            <p:nvPr/>
          </p:nvGrpSpPr>
          <p:grpSpPr>
            <a:xfrm>
              <a:off x="109200" y="4301806"/>
              <a:ext cx="8925600" cy="33000"/>
              <a:chOff x="76200" y="76206"/>
              <a:chExt cx="8925600" cy="33000"/>
            </a:xfrm>
          </p:grpSpPr>
          <p:sp>
            <p:nvSpPr>
              <p:cNvPr id="9437" name="Google Shape;9437;p11"/>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8" name="Google Shape;9438;p11"/>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9" name="Google Shape;9439;p11"/>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0" name="Google Shape;9440;p11"/>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1" name="Google Shape;9441;p11"/>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2" name="Google Shape;9442;p11"/>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3" name="Google Shape;9443;p11"/>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4" name="Google Shape;9444;p11"/>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5" name="Google Shape;9445;p11"/>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6" name="Google Shape;9446;p11"/>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7" name="Google Shape;9447;p11"/>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8" name="Google Shape;9448;p11"/>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9" name="Google Shape;9449;p11"/>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0" name="Google Shape;9450;p11"/>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1" name="Google Shape;9451;p11"/>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2" name="Google Shape;9452;p11"/>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3" name="Google Shape;9453;p11"/>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4" name="Google Shape;9454;p11"/>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5" name="Google Shape;9455;p11"/>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6" name="Google Shape;9456;p11"/>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7" name="Google Shape;9457;p11"/>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8" name="Google Shape;9458;p11"/>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9" name="Google Shape;9459;p11"/>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0" name="Google Shape;9460;p11"/>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1" name="Google Shape;9461;p11"/>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2" name="Google Shape;9462;p11"/>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3" name="Google Shape;9463;p11"/>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4" name="Google Shape;9464;p11"/>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5" name="Google Shape;9465;p11"/>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6" name="Google Shape;9466;p11"/>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7" name="Google Shape;9467;p11"/>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8" name="Google Shape;9468;p11"/>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9" name="Google Shape;9469;p11"/>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0" name="Google Shape;9470;p11"/>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1" name="Google Shape;9471;p11"/>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2" name="Google Shape;9472;p11"/>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3" name="Google Shape;9473;p11"/>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4" name="Google Shape;9474;p11"/>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5" name="Google Shape;9475;p11"/>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6" name="Google Shape;9476;p11"/>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7" name="Google Shape;9477;p11"/>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8" name="Google Shape;9478;p11"/>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9" name="Google Shape;9479;p11"/>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0" name="Google Shape;9480;p11"/>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1" name="Google Shape;9481;p11"/>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2" name="Google Shape;9482;p11"/>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3" name="Google Shape;9483;p11"/>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4" name="Google Shape;9484;p11"/>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5" name="Google Shape;9485;p11"/>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6" name="Google Shape;9486;p11"/>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7" name="Google Shape;9487;p11"/>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8" name="Google Shape;9488;p11"/>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9" name="Google Shape;9489;p11"/>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0" name="Google Shape;9490;p11"/>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1" name="Google Shape;9491;p11"/>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2" name="Google Shape;9492;p11"/>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3" name="Google Shape;9493;p11"/>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4" name="Google Shape;9494;p11"/>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5" name="Google Shape;9495;p11"/>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6" name="Google Shape;9496;p11"/>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7" name="Google Shape;9497;p11"/>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8" name="Google Shape;9498;p11"/>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9" name="Google Shape;9499;p11"/>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0" name="Google Shape;9500;p11"/>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1" name="Google Shape;9501;p11"/>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2" name="Google Shape;9502;p11"/>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3" name="Google Shape;9503;p11"/>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4" name="Google Shape;9504;p11"/>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5" name="Google Shape;9505;p11"/>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6" name="Google Shape;9506;p11"/>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7" name="Google Shape;9507;p11"/>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8" name="Google Shape;9508;p11"/>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09" name="Google Shape;9509;p11"/>
          <p:cNvGrpSpPr/>
          <p:nvPr/>
        </p:nvGrpSpPr>
        <p:grpSpPr>
          <a:xfrm>
            <a:off x="8320098" y="4866112"/>
            <a:ext cx="510133" cy="78484"/>
            <a:chOff x="3521300" y="154525"/>
            <a:chExt cx="1256175" cy="193500"/>
          </a:xfrm>
        </p:grpSpPr>
        <p:sp>
          <p:nvSpPr>
            <p:cNvPr id="9510" name="Google Shape;9510;p11"/>
            <p:cNvSpPr/>
            <p:nvPr/>
          </p:nvSpPr>
          <p:spPr>
            <a:xfrm>
              <a:off x="3521300"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1" name="Google Shape;9511;p11"/>
            <p:cNvSpPr/>
            <p:nvPr/>
          </p:nvSpPr>
          <p:spPr>
            <a:xfrm>
              <a:off x="3875525"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2" name="Google Shape;9512;p11"/>
            <p:cNvSpPr/>
            <p:nvPr/>
          </p:nvSpPr>
          <p:spPr>
            <a:xfrm>
              <a:off x="4229750"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3" name="Google Shape;9513;p11"/>
            <p:cNvSpPr/>
            <p:nvPr/>
          </p:nvSpPr>
          <p:spPr>
            <a:xfrm>
              <a:off x="4583975"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4" name="Google Shape;9514;p11"/>
          <p:cNvSpPr txBox="1"/>
          <p:nvPr>
            <p:ph hasCustomPrompt="1" type="title"/>
          </p:nvPr>
        </p:nvSpPr>
        <p:spPr>
          <a:xfrm>
            <a:off x="720050" y="1464525"/>
            <a:ext cx="7704000" cy="1698900"/>
          </a:xfrm>
          <a:prstGeom prst="rect">
            <a:avLst/>
          </a:prstGeom>
          <a:solidFill>
            <a:schemeClr val="lt1"/>
          </a:solidFill>
        </p:spPr>
        <p:txBody>
          <a:bodyPr anchorCtr="0" anchor="ctr" bIns="91425" lIns="91425" spcFirstLastPara="1" rIns="91425" wrap="square" tIns="64000">
            <a:noAutofit/>
          </a:bodyPr>
          <a:lstStyle>
            <a:lvl1pPr lvl="0" algn="ctr">
              <a:spcBef>
                <a:spcPts val="0"/>
              </a:spcBef>
              <a:spcAft>
                <a:spcPts val="0"/>
              </a:spcAft>
              <a:buSzPts val="9600"/>
              <a:buNone/>
              <a:defRPr sz="8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15" name="Google Shape;9515;p11"/>
          <p:cNvSpPr txBox="1"/>
          <p:nvPr>
            <p:ph idx="1" type="subTitle"/>
          </p:nvPr>
        </p:nvSpPr>
        <p:spPr>
          <a:xfrm>
            <a:off x="2433450" y="3471636"/>
            <a:ext cx="4277100" cy="640200"/>
          </a:xfrm>
          <a:prstGeom prst="rect">
            <a:avLst/>
          </a:prstGeom>
          <a:solidFill>
            <a:schemeClr val="lt1"/>
          </a:solidFill>
        </p:spPr>
        <p:txBody>
          <a:bodyPr anchorCtr="0" anchor="ctr"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516" name="Google Shape;9516;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17" name="Shape 9517"/>
        <p:cNvGrpSpPr/>
        <p:nvPr/>
      </p:nvGrpSpPr>
      <p:grpSpPr>
        <a:xfrm>
          <a:off x="0" y="0"/>
          <a:ext cx="0" cy="0"/>
          <a:chOff x="0" y="0"/>
          <a:chExt cx="0" cy="0"/>
        </a:xfrm>
      </p:grpSpPr>
      <p:sp>
        <p:nvSpPr>
          <p:cNvPr id="9518" name="Google Shape;9518;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519" name="Shape 9519"/>
        <p:cNvGrpSpPr/>
        <p:nvPr/>
      </p:nvGrpSpPr>
      <p:grpSpPr>
        <a:xfrm>
          <a:off x="0" y="0"/>
          <a:ext cx="0" cy="0"/>
          <a:chOff x="0" y="0"/>
          <a:chExt cx="0" cy="0"/>
        </a:xfrm>
      </p:grpSpPr>
      <p:grpSp>
        <p:nvGrpSpPr>
          <p:cNvPr id="9520" name="Google Shape;9520;p13"/>
          <p:cNvGrpSpPr/>
          <p:nvPr/>
        </p:nvGrpSpPr>
        <p:grpSpPr>
          <a:xfrm>
            <a:off x="313503" y="540001"/>
            <a:ext cx="8516808" cy="4063556"/>
            <a:chOff x="109200" y="76206"/>
            <a:chExt cx="8925600" cy="4258600"/>
          </a:xfrm>
        </p:grpSpPr>
        <p:grpSp>
          <p:nvGrpSpPr>
            <p:cNvPr id="9521" name="Google Shape;9521;p13"/>
            <p:cNvGrpSpPr/>
            <p:nvPr/>
          </p:nvGrpSpPr>
          <p:grpSpPr>
            <a:xfrm>
              <a:off x="109200" y="76206"/>
              <a:ext cx="8925600" cy="33000"/>
              <a:chOff x="76200" y="76206"/>
              <a:chExt cx="8925600" cy="33000"/>
            </a:xfrm>
          </p:grpSpPr>
          <p:sp>
            <p:nvSpPr>
              <p:cNvPr id="9522" name="Google Shape;9522;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3" name="Google Shape;9523;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4" name="Google Shape;9524;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5" name="Google Shape;9525;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6" name="Google Shape;9526;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7" name="Google Shape;9527;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8" name="Google Shape;9528;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9" name="Google Shape;9529;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0" name="Google Shape;9530;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1" name="Google Shape;9531;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2" name="Google Shape;9532;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3" name="Google Shape;9533;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4" name="Google Shape;9534;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5" name="Google Shape;9535;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6" name="Google Shape;9536;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7" name="Google Shape;9537;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8" name="Google Shape;9538;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9" name="Google Shape;9539;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0" name="Google Shape;9540;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1" name="Google Shape;9541;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2" name="Google Shape;9542;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3" name="Google Shape;9543;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4" name="Google Shape;9544;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5" name="Google Shape;9545;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6" name="Google Shape;9546;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7" name="Google Shape;9547;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8" name="Google Shape;9548;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9" name="Google Shape;9549;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0" name="Google Shape;9550;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1" name="Google Shape;9551;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2" name="Google Shape;9552;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3" name="Google Shape;9553;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4" name="Google Shape;9554;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5" name="Google Shape;9555;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6" name="Google Shape;9556;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7" name="Google Shape;9557;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8" name="Google Shape;9558;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9" name="Google Shape;9559;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0" name="Google Shape;9560;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1" name="Google Shape;9561;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2" name="Google Shape;9562;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3" name="Google Shape;9563;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4" name="Google Shape;9564;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5" name="Google Shape;9565;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6" name="Google Shape;9566;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7" name="Google Shape;9567;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8" name="Google Shape;9568;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9" name="Google Shape;9569;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0" name="Google Shape;9570;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1" name="Google Shape;9571;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2" name="Google Shape;9572;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3" name="Google Shape;9573;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4" name="Google Shape;9574;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5" name="Google Shape;9575;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6" name="Google Shape;9576;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7" name="Google Shape;9577;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8" name="Google Shape;9578;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9" name="Google Shape;9579;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0" name="Google Shape;9580;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1" name="Google Shape;9581;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2" name="Google Shape;9582;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3" name="Google Shape;9583;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4" name="Google Shape;9584;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5" name="Google Shape;9585;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6" name="Google Shape;9586;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7" name="Google Shape;9587;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8" name="Google Shape;9588;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9" name="Google Shape;9589;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0" name="Google Shape;9590;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1" name="Google Shape;9591;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2" name="Google Shape;9592;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3" name="Google Shape;9593;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4" name="Google Shape;9594;p13"/>
            <p:cNvGrpSpPr/>
            <p:nvPr/>
          </p:nvGrpSpPr>
          <p:grpSpPr>
            <a:xfrm>
              <a:off x="109200" y="187406"/>
              <a:ext cx="8925600" cy="33000"/>
              <a:chOff x="76200" y="76206"/>
              <a:chExt cx="8925600" cy="33000"/>
            </a:xfrm>
          </p:grpSpPr>
          <p:sp>
            <p:nvSpPr>
              <p:cNvPr id="9595" name="Google Shape;9595;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6" name="Google Shape;9596;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7" name="Google Shape;9597;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8" name="Google Shape;9598;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9" name="Google Shape;9599;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0" name="Google Shape;9600;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1" name="Google Shape;9601;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2" name="Google Shape;9602;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3" name="Google Shape;9603;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4" name="Google Shape;9604;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5" name="Google Shape;9605;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6" name="Google Shape;9606;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7" name="Google Shape;9607;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8" name="Google Shape;9608;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9" name="Google Shape;9609;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0" name="Google Shape;9610;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1" name="Google Shape;9611;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2" name="Google Shape;9612;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3" name="Google Shape;9613;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4" name="Google Shape;9614;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5" name="Google Shape;9615;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6" name="Google Shape;9616;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7" name="Google Shape;9617;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8" name="Google Shape;9618;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9" name="Google Shape;9619;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0" name="Google Shape;9620;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1" name="Google Shape;9621;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2" name="Google Shape;9622;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3" name="Google Shape;9623;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4" name="Google Shape;9624;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5" name="Google Shape;9625;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6" name="Google Shape;9626;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7" name="Google Shape;9627;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8" name="Google Shape;9628;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9" name="Google Shape;9629;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0" name="Google Shape;9630;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1" name="Google Shape;9631;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2" name="Google Shape;9632;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3" name="Google Shape;9633;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4" name="Google Shape;9634;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5" name="Google Shape;9635;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6" name="Google Shape;9636;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7" name="Google Shape;9637;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8" name="Google Shape;9638;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9" name="Google Shape;9639;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0" name="Google Shape;9640;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1" name="Google Shape;9641;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2" name="Google Shape;9642;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3" name="Google Shape;9643;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4" name="Google Shape;9644;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5" name="Google Shape;9645;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6" name="Google Shape;9646;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7" name="Google Shape;9647;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8" name="Google Shape;9648;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9" name="Google Shape;9649;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0" name="Google Shape;9650;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1" name="Google Shape;9651;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2" name="Google Shape;9652;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3" name="Google Shape;9653;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4" name="Google Shape;9654;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5" name="Google Shape;9655;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6" name="Google Shape;9656;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7" name="Google Shape;9657;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8" name="Google Shape;9658;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9" name="Google Shape;9659;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0" name="Google Shape;9660;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1" name="Google Shape;9661;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2" name="Google Shape;9662;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3" name="Google Shape;9663;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4" name="Google Shape;9664;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5" name="Google Shape;9665;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6" name="Google Shape;9666;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7" name="Google Shape;9667;p13"/>
            <p:cNvGrpSpPr/>
            <p:nvPr/>
          </p:nvGrpSpPr>
          <p:grpSpPr>
            <a:xfrm>
              <a:off x="109200" y="298606"/>
              <a:ext cx="8925600" cy="33000"/>
              <a:chOff x="76200" y="76206"/>
              <a:chExt cx="8925600" cy="33000"/>
            </a:xfrm>
          </p:grpSpPr>
          <p:sp>
            <p:nvSpPr>
              <p:cNvPr id="9668" name="Google Shape;9668;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9" name="Google Shape;9669;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0" name="Google Shape;9670;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1" name="Google Shape;9671;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2" name="Google Shape;9672;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3" name="Google Shape;9673;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4" name="Google Shape;9674;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5" name="Google Shape;9675;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6" name="Google Shape;9676;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7" name="Google Shape;9677;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8" name="Google Shape;9678;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9" name="Google Shape;9679;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0" name="Google Shape;9680;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1" name="Google Shape;9681;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2" name="Google Shape;9682;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3" name="Google Shape;9683;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4" name="Google Shape;9684;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5" name="Google Shape;9685;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6" name="Google Shape;9686;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7" name="Google Shape;9687;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8" name="Google Shape;9688;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9" name="Google Shape;9689;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0" name="Google Shape;9690;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1" name="Google Shape;9691;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2" name="Google Shape;9692;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3" name="Google Shape;9693;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4" name="Google Shape;9694;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5" name="Google Shape;9695;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6" name="Google Shape;9696;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7" name="Google Shape;9697;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8" name="Google Shape;9698;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9" name="Google Shape;9699;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0" name="Google Shape;9700;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1" name="Google Shape;9701;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2" name="Google Shape;9702;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3" name="Google Shape;9703;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4" name="Google Shape;9704;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5" name="Google Shape;9705;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6" name="Google Shape;9706;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7" name="Google Shape;9707;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8" name="Google Shape;9708;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9" name="Google Shape;9709;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0" name="Google Shape;9710;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1" name="Google Shape;9711;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2" name="Google Shape;9712;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3" name="Google Shape;9713;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4" name="Google Shape;9714;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5" name="Google Shape;9715;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6" name="Google Shape;9716;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7" name="Google Shape;9717;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8" name="Google Shape;9718;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9" name="Google Shape;9719;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0" name="Google Shape;9720;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1" name="Google Shape;9721;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2" name="Google Shape;9722;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3" name="Google Shape;9723;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4" name="Google Shape;9724;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5" name="Google Shape;9725;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6" name="Google Shape;9726;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7" name="Google Shape;9727;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8" name="Google Shape;9728;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9" name="Google Shape;9729;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0" name="Google Shape;9730;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1" name="Google Shape;9731;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2" name="Google Shape;9732;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3" name="Google Shape;9733;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4" name="Google Shape;9734;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5" name="Google Shape;9735;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6" name="Google Shape;9736;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7" name="Google Shape;9737;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8" name="Google Shape;9738;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9" name="Google Shape;9739;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0" name="Google Shape;9740;p13"/>
            <p:cNvGrpSpPr/>
            <p:nvPr/>
          </p:nvGrpSpPr>
          <p:grpSpPr>
            <a:xfrm>
              <a:off x="109200" y="409806"/>
              <a:ext cx="8925600" cy="33000"/>
              <a:chOff x="76200" y="76206"/>
              <a:chExt cx="8925600" cy="33000"/>
            </a:xfrm>
          </p:grpSpPr>
          <p:sp>
            <p:nvSpPr>
              <p:cNvPr id="9741" name="Google Shape;9741;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2" name="Google Shape;9742;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3" name="Google Shape;9743;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4" name="Google Shape;9744;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5" name="Google Shape;9745;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6" name="Google Shape;9746;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7" name="Google Shape;9747;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8" name="Google Shape;9748;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9" name="Google Shape;9749;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0" name="Google Shape;9750;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1" name="Google Shape;9751;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2" name="Google Shape;9752;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3" name="Google Shape;9753;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4" name="Google Shape;9754;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5" name="Google Shape;9755;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6" name="Google Shape;9756;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7" name="Google Shape;9757;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8" name="Google Shape;9758;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9" name="Google Shape;9759;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0" name="Google Shape;9760;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1" name="Google Shape;9761;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2" name="Google Shape;9762;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3" name="Google Shape;9763;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4" name="Google Shape;9764;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5" name="Google Shape;9765;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6" name="Google Shape;9766;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7" name="Google Shape;9767;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8" name="Google Shape;9768;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9" name="Google Shape;9769;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0" name="Google Shape;9770;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1" name="Google Shape;9771;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2" name="Google Shape;9772;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3" name="Google Shape;9773;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4" name="Google Shape;9774;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5" name="Google Shape;9775;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6" name="Google Shape;9776;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7" name="Google Shape;9777;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8" name="Google Shape;9778;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9" name="Google Shape;9779;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0" name="Google Shape;9780;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1" name="Google Shape;9781;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2" name="Google Shape;9782;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3" name="Google Shape;9783;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4" name="Google Shape;9784;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5" name="Google Shape;9785;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6" name="Google Shape;9786;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7" name="Google Shape;9787;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8" name="Google Shape;9788;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9" name="Google Shape;9789;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0" name="Google Shape;9790;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1" name="Google Shape;9791;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2" name="Google Shape;9792;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3" name="Google Shape;9793;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4" name="Google Shape;9794;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5" name="Google Shape;9795;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6" name="Google Shape;9796;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7" name="Google Shape;9797;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8" name="Google Shape;9798;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9" name="Google Shape;9799;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0" name="Google Shape;9800;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1" name="Google Shape;9801;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2" name="Google Shape;9802;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3" name="Google Shape;9803;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4" name="Google Shape;9804;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5" name="Google Shape;9805;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6" name="Google Shape;9806;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7" name="Google Shape;9807;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8" name="Google Shape;9808;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9" name="Google Shape;9809;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0" name="Google Shape;9810;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1" name="Google Shape;9811;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2" name="Google Shape;9812;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3" name="Google Shape;9813;p13"/>
            <p:cNvGrpSpPr/>
            <p:nvPr/>
          </p:nvGrpSpPr>
          <p:grpSpPr>
            <a:xfrm>
              <a:off x="109200" y="521006"/>
              <a:ext cx="8925600" cy="33000"/>
              <a:chOff x="76200" y="76206"/>
              <a:chExt cx="8925600" cy="33000"/>
            </a:xfrm>
          </p:grpSpPr>
          <p:sp>
            <p:nvSpPr>
              <p:cNvPr id="9814" name="Google Shape;9814;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5" name="Google Shape;9815;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6" name="Google Shape;9816;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7" name="Google Shape;9817;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8" name="Google Shape;9818;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9" name="Google Shape;9819;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0" name="Google Shape;9820;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1" name="Google Shape;9821;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2" name="Google Shape;9822;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3" name="Google Shape;9823;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4" name="Google Shape;9824;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5" name="Google Shape;9825;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6" name="Google Shape;9826;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7" name="Google Shape;9827;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8" name="Google Shape;9828;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9" name="Google Shape;9829;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0" name="Google Shape;9830;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1" name="Google Shape;9831;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2" name="Google Shape;9832;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3" name="Google Shape;9833;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4" name="Google Shape;9834;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5" name="Google Shape;9835;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6" name="Google Shape;9836;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7" name="Google Shape;9837;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8" name="Google Shape;9838;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9" name="Google Shape;9839;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0" name="Google Shape;9840;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1" name="Google Shape;9841;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2" name="Google Shape;9842;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3" name="Google Shape;9843;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4" name="Google Shape;9844;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5" name="Google Shape;9845;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6" name="Google Shape;9846;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7" name="Google Shape;9847;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8" name="Google Shape;9848;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9" name="Google Shape;9849;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0" name="Google Shape;9850;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1" name="Google Shape;9851;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2" name="Google Shape;9852;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3" name="Google Shape;9853;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4" name="Google Shape;9854;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5" name="Google Shape;9855;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6" name="Google Shape;9856;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7" name="Google Shape;9857;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8" name="Google Shape;9858;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9" name="Google Shape;9859;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0" name="Google Shape;9860;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1" name="Google Shape;9861;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2" name="Google Shape;9862;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3" name="Google Shape;9863;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4" name="Google Shape;9864;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5" name="Google Shape;9865;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6" name="Google Shape;9866;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7" name="Google Shape;9867;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8" name="Google Shape;9868;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9" name="Google Shape;9869;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0" name="Google Shape;9870;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1" name="Google Shape;9871;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2" name="Google Shape;9872;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3" name="Google Shape;9873;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4" name="Google Shape;9874;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5" name="Google Shape;9875;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6" name="Google Shape;9876;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7" name="Google Shape;9877;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8" name="Google Shape;9878;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9" name="Google Shape;9879;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0" name="Google Shape;9880;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1" name="Google Shape;9881;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2" name="Google Shape;9882;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3" name="Google Shape;9883;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4" name="Google Shape;9884;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5" name="Google Shape;9885;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6" name="Google Shape;9886;p13"/>
            <p:cNvGrpSpPr/>
            <p:nvPr/>
          </p:nvGrpSpPr>
          <p:grpSpPr>
            <a:xfrm>
              <a:off x="109200" y="632206"/>
              <a:ext cx="8925600" cy="33000"/>
              <a:chOff x="76200" y="76206"/>
              <a:chExt cx="8925600" cy="33000"/>
            </a:xfrm>
          </p:grpSpPr>
          <p:sp>
            <p:nvSpPr>
              <p:cNvPr id="9887" name="Google Shape;9887;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8" name="Google Shape;9888;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9" name="Google Shape;9889;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0" name="Google Shape;9890;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1" name="Google Shape;9891;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2" name="Google Shape;9892;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3" name="Google Shape;9893;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4" name="Google Shape;9894;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5" name="Google Shape;9895;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6" name="Google Shape;9896;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7" name="Google Shape;9897;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8" name="Google Shape;9898;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9" name="Google Shape;9899;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0" name="Google Shape;9900;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1" name="Google Shape;9901;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2" name="Google Shape;9902;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3" name="Google Shape;9903;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4" name="Google Shape;9904;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5" name="Google Shape;9905;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6" name="Google Shape;9906;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7" name="Google Shape;9907;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8" name="Google Shape;9908;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9" name="Google Shape;9909;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0" name="Google Shape;9910;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1" name="Google Shape;9911;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2" name="Google Shape;9912;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3" name="Google Shape;9913;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4" name="Google Shape;9914;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5" name="Google Shape;9915;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6" name="Google Shape;9916;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7" name="Google Shape;9917;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8" name="Google Shape;9918;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9" name="Google Shape;9919;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0" name="Google Shape;9920;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1" name="Google Shape;9921;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2" name="Google Shape;9922;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3" name="Google Shape;9923;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4" name="Google Shape;9924;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5" name="Google Shape;9925;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6" name="Google Shape;9926;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7" name="Google Shape;9927;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8" name="Google Shape;9928;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9" name="Google Shape;9929;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0" name="Google Shape;9930;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1" name="Google Shape;9931;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2" name="Google Shape;9932;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3" name="Google Shape;9933;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4" name="Google Shape;9934;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5" name="Google Shape;9935;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6" name="Google Shape;9936;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7" name="Google Shape;9937;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8" name="Google Shape;9938;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9" name="Google Shape;9939;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0" name="Google Shape;9940;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1" name="Google Shape;9941;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2" name="Google Shape;9942;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3" name="Google Shape;9943;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4" name="Google Shape;9944;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5" name="Google Shape;9945;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6" name="Google Shape;9946;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7" name="Google Shape;9947;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8" name="Google Shape;9948;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9" name="Google Shape;9949;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0" name="Google Shape;9950;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1" name="Google Shape;9951;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2" name="Google Shape;9952;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3" name="Google Shape;9953;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4" name="Google Shape;9954;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5" name="Google Shape;9955;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6" name="Google Shape;9956;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7" name="Google Shape;9957;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8" name="Google Shape;9958;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9" name="Google Shape;9959;p13"/>
            <p:cNvGrpSpPr/>
            <p:nvPr/>
          </p:nvGrpSpPr>
          <p:grpSpPr>
            <a:xfrm>
              <a:off x="109200" y="743406"/>
              <a:ext cx="8925600" cy="33000"/>
              <a:chOff x="76200" y="76206"/>
              <a:chExt cx="8925600" cy="33000"/>
            </a:xfrm>
          </p:grpSpPr>
          <p:sp>
            <p:nvSpPr>
              <p:cNvPr id="9960" name="Google Shape;9960;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1" name="Google Shape;9961;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2" name="Google Shape;9962;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3" name="Google Shape;9963;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4" name="Google Shape;9964;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5" name="Google Shape;9965;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6" name="Google Shape;9966;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7" name="Google Shape;9967;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8" name="Google Shape;9968;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9" name="Google Shape;9969;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0" name="Google Shape;9970;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1" name="Google Shape;9971;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2" name="Google Shape;9972;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3" name="Google Shape;9973;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4" name="Google Shape;9974;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5" name="Google Shape;9975;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6" name="Google Shape;9976;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7" name="Google Shape;9977;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8" name="Google Shape;9978;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9" name="Google Shape;9979;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0" name="Google Shape;9980;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1" name="Google Shape;9981;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2" name="Google Shape;9982;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3" name="Google Shape;9983;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4" name="Google Shape;9984;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5" name="Google Shape;9985;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6" name="Google Shape;9986;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7" name="Google Shape;9987;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8" name="Google Shape;9988;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9" name="Google Shape;9989;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0" name="Google Shape;9990;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1" name="Google Shape;9991;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2" name="Google Shape;9992;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3" name="Google Shape;9993;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4" name="Google Shape;9994;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5" name="Google Shape;9995;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6" name="Google Shape;9996;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7" name="Google Shape;9997;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8" name="Google Shape;9998;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9" name="Google Shape;9999;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0" name="Google Shape;10000;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1" name="Google Shape;10001;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2" name="Google Shape;10002;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3" name="Google Shape;10003;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4" name="Google Shape;10004;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5" name="Google Shape;10005;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6" name="Google Shape;10006;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7" name="Google Shape;10007;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8" name="Google Shape;10008;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9" name="Google Shape;10009;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0" name="Google Shape;10010;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1" name="Google Shape;10011;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2" name="Google Shape;10012;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3" name="Google Shape;10013;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4" name="Google Shape;10014;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5" name="Google Shape;10015;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6" name="Google Shape;10016;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7" name="Google Shape;10017;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8" name="Google Shape;10018;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9" name="Google Shape;10019;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0" name="Google Shape;10020;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1" name="Google Shape;10021;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2" name="Google Shape;10022;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3" name="Google Shape;10023;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4" name="Google Shape;10024;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5" name="Google Shape;10025;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6" name="Google Shape;10026;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7" name="Google Shape;10027;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8" name="Google Shape;10028;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9" name="Google Shape;10029;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0" name="Google Shape;10030;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1" name="Google Shape;10031;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2" name="Google Shape;10032;p13"/>
            <p:cNvGrpSpPr/>
            <p:nvPr/>
          </p:nvGrpSpPr>
          <p:grpSpPr>
            <a:xfrm>
              <a:off x="109200" y="854606"/>
              <a:ext cx="8925600" cy="33000"/>
              <a:chOff x="76200" y="76206"/>
              <a:chExt cx="8925600" cy="33000"/>
            </a:xfrm>
          </p:grpSpPr>
          <p:sp>
            <p:nvSpPr>
              <p:cNvPr id="10033" name="Google Shape;10033;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4" name="Google Shape;10034;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5" name="Google Shape;10035;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6" name="Google Shape;10036;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7" name="Google Shape;10037;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8" name="Google Shape;10038;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9" name="Google Shape;10039;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0" name="Google Shape;10040;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1" name="Google Shape;10041;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2" name="Google Shape;10042;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3" name="Google Shape;10043;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4" name="Google Shape;10044;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5" name="Google Shape;10045;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6" name="Google Shape;10046;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7" name="Google Shape;10047;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8" name="Google Shape;10048;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9" name="Google Shape;10049;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0" name="Google Shape;10050;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1" name="Google Shape;10051;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2" name="Google Shape;10052;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3" name="Google Shape;10053;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4" name="Google Shape;10054;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5" name="Google Shape;10055;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6" name="Google Shape;10056;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7" name="Google Shape;10057;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8" name="Google Shape;10058;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9" name="Google Shape;10059;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0" name="Google Shape;10060;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1" name="Google Shape;10061;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2" name="Google Shape;10062;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3" name="Google Shape;10063;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4" name="Google Shape;10064;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5" name="Google Shape;10065;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6" name="Google Shape;10066;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7" name="Google Shape;10067;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8" name="Google Shape;10068;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9" name="Google Shape;10069;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0" name="Google Shape;10070;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1" name="Google Shape;10071;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2" name="Google Shape;10072;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3" name="Google Shape;10073;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4" name="Google Shape;10074;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5" name="Google Shape;10075;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6" name="Google Shape;10076;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7" name="Google Shape;10077;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8" name="Google Shape;10078;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9" name="Google Shape;10079;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0" name="Google Shape;10080;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1" name="Google Shape;10081;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2" name="Google Shape;10082;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3" name="Google Shape;10083;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4" name="Google Shape;10084;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5" name="Google Shape;10085;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6" name="Google Shape;10086;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7" name="Google Shape;10087;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8" name="Google Shape;10088;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9" name="Google Shape;10089;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0" name="Google Shape;10090;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1" name="Google Shape;10091;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2" name="Google Shape;10092;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3" name="Google Shape;10093;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4" name="Google Shape;10094;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5" name="Google Shape;10095;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6" name="Google Shape;10096;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7" name="Google Shape;10097;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8" name="Google Shape;10098;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9" name="Google Shape;10099;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0" name="Google Shape;10100;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1" name="Google Shape;10101;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2" name="Google Shape;10102;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3" name="Google Shape;10103;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4" name="Google Shape;10104;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5" name="Google Shape;10105;p13"/>
            <p:cNvGrpSpPr/>
            <p:nvPr/>
          </p:nvGrpSpPr>
          <p:grpSpPr>
            <a:xfrm>
              <a:off x="109200" y="965806"/>
              <a:ext cx="8925600" cy="33000"/>
              <a:chOff x="76200" y="76206"/>
              <a:chExt cx="8925600" cy="33000"/>
            </a:xfrm>
          </p:grpSpPr>
          <p:sp>
            <p:nvSpPr>
              <p:cNvPr id="10106" name="Google Shape;10106;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7" name="Google Shape;10107;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8" name="Google Shape;10108;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9" name="Google Shape;10109;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0" name="Google Shape;10110;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1" name="Google Shape;10111;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2" name="Google Shape;10112;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3" name="Google Shape;10113;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4" name="Google Shape;10114;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5" name="Google Shape;10115;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6" name="Google Shape;10116;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7" name="Google Shape;10117;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8" name="Google Shape;10118;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9" name="Google Shape;10119;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0" name="Google Shape;10120;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1" name="Google Shape;10121;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2" name="Google Shape;10122;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3" name="Google Shape;10123;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4" name="Google Shape;10124;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5" name="Google Shape;10125;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6" name="Google Shape;10126;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7" name="Google Shape;10127;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8" name="Google Shape;10128;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9" name="Google Shape;10129;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0" name="Google Shape;10130;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1" name="Google Shape;10131;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2" name="Google Shape;10132;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3" name="Google Shape;10133;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4" name="Google Shape;10134;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5" name="Google Shape;10135;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6" name="Google Shape;10136;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7" name="Google Shape;10137;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8" name="Google Shape;10138;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9" name="Google Shape;10139;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0" name="Google Shape;10140;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1" name="Google Shape;10141;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2" name="Google Shape;10142;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3" name="Google Shape;10143;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4" name="Google Shape;10144;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5" name="Google Shape;10145;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6" name="Google Shape;10146;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7" name="Google Shape;10147;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8" name="Google Shape;10148;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9" name="Google Shape;10149;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0" name="Google Shape;10150;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1" name="Google Shape;10151;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2" name="Google Shape;10152;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3" name="Google Shape;10153;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4" name="Google Shape;10154;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5" name="Google Shape;10155;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6" name="Google Shape;10156;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7" name="Google Shape;10157;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8" name="Google Shape;10158;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9" name="Google Shape;10159;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0" name="Google Shape;10160;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1" name="Google Shape;10161;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2" name="Google Shape;10162;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3" name="Google Shape;10163;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4" name="Google Shape;10164;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5" name="Google Shape;10165;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6" name="Google Shape;10166;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7" name="Google Shape;10167;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8" name="Google Shape;10168;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9" name="Google Shape;10169;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0" name="Google Shape;10170;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1" name="Google Shape;10171;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2" name="Google Shape;10172;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3" name="Google Shape;10173;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4" name="Google Shape;10174;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5" name="Google Shape;10175;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6" name="Google Shape;10176;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7" name="Google Shape;10177;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8" name="Google Shape;10178;p13"/>
            <p:cNvGrpSpPr/>
            <p:nvPr/>
          </p:nvGrpSpPr>
          <p:grpSpPr>
            <a:xfrm>
              <a:off x="109200" y="1077006"/>
              <a:ext cx="8925600" cy="33000"/>
              <a:chOff x="76200" y="76206"/>
              <a:chExt cx="8925600" cy="33000"/>
            </a:xfrm>
          </p:grpSpPr>
          <p:sp>
            <p:nvSpPr>
              <p:cNvPr id="10179" name="Google Shape;10179;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0" name="Google Shape;10180;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1" name="Google Shape;10181;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2" name="Google Shape;10182;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3" name="Google Shape;10183;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4" name="Google Shape;10184;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5" name="Google Shape;10185;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6" name="Google Shape;10186;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7" name="Google Shape;10187;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8" name="Google Shape;10188;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9" name="Google Shape;10189;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0" name="Google Shape;10190;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1" name="Google Shape;10191;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2" name="Google Shape;10192;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3" name="Google Shape;10193;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4" name="Google Shape;10194;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5" name="Google Shape;10195;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6" name="Google Shape;10196;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7" name="Google Shape;10197;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8" name="Google Shape;10198;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9" name="Google Shape;10199;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0" name="Google Shape;10200;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1" name="Google Shape;10201;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2" name="Google Shape;10202;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3" name="Google Shape;10203;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4" name="Google Shape;10204;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5" name="Google Shape;10205;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6" name="Google Shape;10206;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7" name="Google Shape;10207;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8" name="Google Shape;10208;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9" name="Google Shape;10209;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0" name="Google Shape;10210;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1" name="Google Shape;10211;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2" name="Google Shape;10212;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3" name="Google Shape;10213;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4" name="Google Shape;10214;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5" name="Google Shape;10215;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6" name="Google Shape;10216;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7" name="Google Shape;10217;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8" name="Google Shape;10218;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9" name="Google Shape;10219;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0" name="Google Shape;10220;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1" name="Google Shape;10221;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2" name="Google Shape;10222;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3" name="Google Shape;10223;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4" name="Google Shape;10224;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5" name="Google Shape;10225;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6" name="Google Shape;10226;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7" name="Google Shape;10227;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8" name="Google Shape;10228;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9" name="Google Shape;10229;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0" name="Google Shape;10230;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1" name="Google Shape;10231;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2" name="Google Shape;10232;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3" name="Google Shape;10233;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4" name="Google Shape;10234;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5" name="Google Shape;10235;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6" name="Google Shape;10236;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7" name="Google Shape;10237;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8" name="Google Shape;10238;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9" name="Google Shape;10239;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0" name="Google Shape;10240;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1" name="Google Shape;10241;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2" name="Google Shape;10242;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3" name="Google Shape;10243;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4" name="Google Shape;10244;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5" name="Google Shape;10245;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6" name="Google Shape;10246;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7" name="Google Shape;10247;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8" name="Google Shape;10248;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9" name="Google Shape;10249;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0" name="Google Shape;10250;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1" name="Google Shape;10251;p13"/>
            <p:cNvGrpSpPr/>
            <p:nvPr/>
          </p:nvGrpSpPr>
          <p:grpSpPr>
            <a:xfrm>
              <a:off x="109200" y="1188206"/>
              <a:ext cx="8925600" cy="33000"/>
              <a:chOff x="76200" y="76206"/>
              <a:chExt cx="8925600" cy="33000"/>
            </a:xfrm>
          </p:grpSpPr>
          <p:sp>
            <p:nvSpPr>
              <p:cNvPr id="10252" name="Google Shape;10252;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3" name="Google Shape;10253;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4" name="Google Shape;10254;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5" name="Google Shape;10255;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6" name="Google Shape;10256;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7" name="Google Shape;10257;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8" name="Google Shape;10258;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9" name="Google Shape;10259;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0" name="Google Shape;10260;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1" name="Google Shape;10261;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2" name="Google Shape;10262;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3" name="Google Shape;10263;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4" name="Google Shape;10264;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5" name="Google Shape;10265;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6" name="Google Shape;10266;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7" name="Google Shape;10267;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8" name="Google Shape;10268;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9" name="Google Shape;10269;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0" name="Google Shape;10270;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1" name="Google Shape;10271;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2" name="Google Shape;10272;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3" name="Google Shape;10273;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4" name="Google Shape;10274;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5" name="Google Shape;10275;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6" name="Google Shape;10276;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7" name="Google Shape;10277;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8" name="Google Shape;10278;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9" name="Google Shape;10279;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0" name="Google Shape;10280;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1" name="Google Shape;10281;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2" name="Google Shape;10282;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3" name="Google Shape;10283;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4" name="Google Shape;10284;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5" name="Google Shape;10285;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6" name="Google Shape;10286;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7" name="Google Shape;10287;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8" name="Google Shape;10288;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9" name="Google Shape;10289;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0" name="Google Shape;10290;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1" name="Google Shape;10291;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2" name="Google Shape;10292;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3" name="Google Shape;10293;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4" name="Google Shape;10294;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5" name="Google Shape;10295;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6" name="Google Shape;10296;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7" name="Google Shape;10297;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8" name="Google Shape;10298;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9" name="Google Shape;10299;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0" name="Google Shape;10300;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1" name="Google Shape;10301;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2" name="Google Shape;10302;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3" name="Google Shape;10303;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4" name="Google Shape;10304;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5" name="Google Shape;10305;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6" name="Google Shape;10306;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7" name="Google Shape;10307;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8" name="Google Shape;10308;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9" name="Google Shape;10309;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0" name="Google Shape;10310;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1" name="Google Shape;10311;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2" name="Google Shape;10312;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3" name="Google Shape;10313;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4" name="Google Shape;10314;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5" name="Google Shape;10315;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6" name="Google Shape;10316;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7" name="Google Shape;10317;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8" name="Google Shape;10318;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9" name="Google Shape;10319;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0" name="Google Shape;10320;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1" name="Google Shape;10321;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2" name="Google Shape;10322;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3" name="Google Shape;10323;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4" name="Google Shape;10324;p13"/>
            <p:cNvGrpSpPr/>
            <p:nvPr/>
          </p:nvGrpSpPr>
          <p:grpSpPr>
            <a:xfrm>
              <a:off x="109200" y="1299406"/>
              <a:ext cx="8925600" cy="33000"/>
              <a:chOff x="76200" y="76206"/>
              <a:chExt cx="8925600" cy="33000"/>
            </a:xfrm>
          </p:grpSpPr>
          <p:sp>
            <p:nvSpPr>
              <p:cNvPr id="10325" name="Google Shape;10325;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6" name="Google Shape;10326;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7" name="Google Shape;10327;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8" name="Google Shape;10328;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9" name="Google Shape;10329;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0" name="Google Shape;10330;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1" name="Google Shape;10331;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2" name="Google Shape;10332;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3" name="Google Shape;10333;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4" name="Google Shape;10334;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5" name="Google Shape;10335;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6" name="Google Shape;10336;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7" name="Google Shape;10337;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8" name="Google Shape;10338;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9" name="Google Shape;10339;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0" name="Google Shape;10340;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1" name="Google Shape;10341;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2" name="Google Shape;10342;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3" name="Google Shape;10343;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4" name="Google Shape;10344;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5" name="Google Shape;10345;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6" name="Google Shape;10346;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7" name="Google Shape;10347;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8" name="Google Shape;10348;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9" name="Google Shape;10349;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0" name="Google Shape;10350;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1" name="Google Shape;10351;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2" name="Google Shape;10352;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3" name="Google Shape;10353;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4" name="Google Shape;10354;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5" name="Google Shape;10355;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6" name="Google Shape;10356;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7" name="Google Shape;10357;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8" name="Google Shape;10358;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9" name="Google Shape;10359;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0" name="Google Shape;10360;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1" name="Google Shape;10361;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2" name="Google Shape;10362;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3" name="Google Shape;10363;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4" name="Google Shape;10364;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5" name="Google Shape;10365;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6" name="Google Shape;10366;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7" name="Google Shape;10367;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8" name="Google Shape;10368;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9" name="Google Shape;10369;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0" name="Google Shape;10370;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1" name="Google Shape;10371;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2" name="Google Shape;10372;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3" name="Google Shape;10373;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4" name="Google Shape;10374;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5" name="Google Shape;10375;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6" name="Google Shape;10376;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7" name="Google Shape;10377;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8" name="Google Shape;10378;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9" name="Google Shape;10379;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0" name="Google Shape;10380;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1" name="Google Shape;10381;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2" name="Google Shape;10382;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3" name="Google Shape;10383;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4" name="Google Shape;10384;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5" name="Google Shape;10385;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6" name="Google Shape;10386;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7" name="Google Shape;10387;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8" name="Google Shape;10388;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9" name="Google Shape;10389;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0" name="Google Shape;10390;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1" name="Google Shape;10391;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2" name="Google Shape;10392;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3" name="Google Shape;10393;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4" name="Google Shape;10394;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5" name="Google Shape;10395;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6" name="Google Shape;10396;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7" name="Google Shape;10397;p13"/>
            <p:cNvGrpSpPr/>
            <p:nvPr/>
          </p:nvGrpSpPr>
          <p:grpSpPr>
            <a:xfrm>
              <a:off x="109200" y="1410606"/>
              <a:ext cx="8925600" cy="33000"/>
              <a:chOff x="76200" y="76206"/>
              <a:chExt cx="8925600" cy="33000"/>
            </a:xfrm>
          </p:grpSpPr>
          <p:sp>
            <p:nvSpPr>
              <p:cNvPr id="10398" name="Google Shape;10398;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9" name="Google Shape;10399;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0" name="Google Shape;10400;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1" name="Google Shape;10401;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2" name="Google Shape;10402;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3" name="Google Shape;10403;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4" name="Google Shape;10404;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5" name="Google Shape;10405;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6" name="Google Shape;10406;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7" name="Google Shape;10407;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8" name="Google Shape;10408;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9" name="Google Shape;10409;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0" name="Google Shape;10410;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1" name="Google Shape;10411;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2" name="Google Shape;10412;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3" name="Google Shape;10413;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4" name="Google Shape;10414;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5" name="Google Shape;10415;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6" name="Google Shape;10416;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7" name="Google Shape;10417;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8" name="Google Shape;10418;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9" name="Google Shape;10419;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0" name="Google Shape;10420;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1" name="Google Shape;10421;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2" name="Google Shape;10422;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3" name="Google Shape;10423;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4" name="Google Shape;10424;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5" name="Google Shape;10425;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6" name="Google Shape;10426;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7" name="Google Shape;10427;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8" name="Google Shape;10428;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9" name="Google Shape;10429;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0" name="Google Shape;10430;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1" name="Google Shape;10431;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2" name="Google Shape;10432;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3" name="Google Shape;10433;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4" name="Google Shape;10434;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5" name="Google Shape;10435;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6" name="Google Shape;10436;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7" name="Google Shape;10437;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8" name="Google Shape;10438;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9" name="Google Shape;10439;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0" name="Google Shape;10440;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1" name="Google Shape;10441;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2" name="Google Shape;10442;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3" name="Google Shape;10443;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4" name="Google Shape;10444;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5" name="Google Shape;10445;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6" name="Google Shape;10446;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7" name="Google Shape;10447;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8" name="Google Shape;10448;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9" name="Google Shape;10449;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0" name="Google Shape;10450;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1" name="Google Shape;10451;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2" name="Google Shape;10452;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3" name="Google Shape;10453;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4" name="Google Shape;10454;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5" name="Google Shape;10455;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6" name="Google Shape;10456;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7" name="Google Shape;10457;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8" name="Google Shape;10458;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9" name="Google Shape;10459;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0" name="Google Shape;10460;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1" name="Google Shape;10461;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2" name="Google Shape;10462;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3" name="Google Shape;10463;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4" name="Google Shape;10464;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5" name="Google Shape;10465;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6" name="Google Shape;10466;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7" name="Google Shape;10467;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8" name="Google Shape;10468;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9" name="Google Shape;10469;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0" name="Google Shape;10470;p13"/>
            <p:cNvGrpSpPr/>
            <p:nvPr/>
          </p:nvGrpSpPr>
          <p:grpSpPr>
            <a:xfrm>
              <a:off x="109200" y="1521806"/>
              <a:ext cx="8925600" cy="33000"/>
              <a:chOff x="76200" y="76206"/>
              <a:chExt cx="8925600" cy="33000"/>
            </a:xfrm>
          </p:grpSpPr>
          <p:sp>
            <p:nvSpPr>
              <p:cNvPr id="10471" name="Google Shape;10471;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2" name="Google Shape;10472;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3" name="Google Shape;10473;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4" name="Google Shape;10474;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5" name="Google Shape;10475;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6" name="Google Shape;10476;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7" name="Google Shape;10477;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8" name="Google Shape;10478;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9" name="Google Shape;10479;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0" name="Google Shape;10480;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1" name="Google Shape;10481;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2" name="Google Shape;10482;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3" name="Google Shape;10483;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4" name="Google Shape;10484;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5" name="Google Shape;10485;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6" name="Google Shape;10486;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7" name="Google Shape;10487;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8" name="Google Shape;10488;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9" name="Google Shape;10489;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0" name="Google Shape;10490;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1" name="Google Shape;10491;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2" name="Google Shape;10492;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3" name="Google Shape;10493;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4" name="Google Shape;10494;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5" name="Google Shape;10495;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6" name="Google Shape;10496;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7" name="Google Shape;10497;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8" name="Google Shape;10498;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9" name="Google Shape;10499;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0" name="Google Shape;10500;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1" name="Google Shape;10501;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2" name="Google Shape;10502;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3" name="Google Shape;10503;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4" name="Google Shape;10504;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5" name="Google Shape;10505;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6" name="Google Shape;10506;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7" name="Google Shape;10507;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8" name="Google Shape;10508;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9" name="Google Shape;10509;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0" name="Google Shape;10510;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1" name="Google Shape;10511;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2" name="Google Shape;10512;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3" name="Google Shape;10513;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4" name="Google Shape;10514;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5" name="Google Shape;10515;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6" name="Google Shape;10516;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7" name="Google Shape;10517;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8" name="Google Shape;10518;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9" name="Google Shape;10519;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0" name="Google Shape;10520;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1" name="Google Shape;10521;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2" name="Google Shape;10522;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3" name="Google Shape;10523;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4" name="Google Shape;10524;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5" name="Google Shape;10525;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6" name="Google Shape;10526;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7" name="Google Shape;10527;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8" name="Google Shape;10528;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9" name="Google Shape;10529;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0" name="Google Shape;10530;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1" name="Google Shape;10531;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2" name="Google Shape;10532;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3" name="Google Shape;10533;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4" name="Google Shape;10534;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5" name="Google Shape;10535;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6" name="Google Shape;10536;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7" name="Google Shape;10537;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8" name="Google Shape;10538;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9" name="Google Shape;10539;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0" name="Google Shape;10540;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1" name="Google Shape;10541;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2" name="Google Shape;10542;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3" name="Google Shape;10543;p13"/>
            <p:cNvGrpSpPr/>
            <p:nvPr/>
          </p:nvGrpSpPr>
          <p:grpSpPr>
            <a:xfrm>
              <a:off x="109200" y="1633006"/>
              <a:ext cx="8925600" cy="33000"/>
              <a:chOff x="76200" y="76206"/>
              <a:chExt cx="8925600" cy="33000"/>
            </a:xfrm>
          </p:grpSpPr>
          <p:sp>
            <p:nvSpPr>
              <p:cNvPr id="10544" name="Google Shape;10544;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5" name="Google Shape;10545;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6" name="Google Shape;10546;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7" name="Google Shape;10547;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8" name="Google Shape;10548;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9" name="Google Shape;10549;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0" name="Google Shape;10550;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1" name="Google Shape;10551;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2" name="Google Shape;10552;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3" name="Google Shape;10553;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4" name="Google Shape;10554;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5" name="Google Shape;10555;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6" name="Google Shape;10556;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7" name="Google Shape;10557;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8" name="Google Shape;10558;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9" name="Google Shape;10559;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0" name="Google Shape;10560;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1" name="Google Shape;10561;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2" name="Google Shape;10562;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3" name="Google Shape;10563;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4" name="Google Shape;10564;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5" name="Google Shape;10565;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6" name="Google Shape;10566;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7" name="Google Shape;10567;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8" name="Google Shape;10568;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9" name="Google Shape;10569;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0" name="Google Shape;10570;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1" name="Google Shape;10571;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2" name="Google Shape;10572;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3" name="Google Shape;10573;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4" name="Google Shape;10574;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5" name="Google Shape;10575;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6" name="Google Shape;10576;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7" name="Google Shape;10577;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8" name="Google Shape;10578;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9" name="Google Shape;10579;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0" name="Google Shape;10580;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1" name="Google Shape;10581;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2" name="Google Shape;10582;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3" name="Google Shape;10583;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4" name="Google Shape;10584;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5" name="Google Shape;10585;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6" name="Google Shape;10586;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7" name="Google Shape;10587;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8" name="Google Shape;10588;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9" name="Google Shape;10589;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0" name="Google Shape;10590;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1" name="Google Shape;10591;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2" name="Google Shape;10592;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3" name="Google Shape;10593;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4" name="Google Shape;10594;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5" name="Google Shape;10595;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6" name="Google Shape;10596;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7" name="Google Shape;10597;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8" name="Google Shape;10598;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9" name="Google Shape;10599;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0" name="Google Shape;10600;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1" name="Google Shape;10601;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2" name="Google Shape;10602;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3" name="Google Shape;10603;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4" name="Google Shape;10604;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5" name="Google Shape;10605;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6" name="Google Shape;10606;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7" name="Google Shape;10607;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8" name="Google Shape;10608;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9" name="Google Shape;10609;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0" name="Google Shape;10610;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1" name="Google Shape;10611;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2" name="Google Shape;10612;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3" name="Google Shape;10613;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4" name="Google Shape;10614;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5" name="Google Shape;10615;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6" name="Google Shape;10616;p13"/>
            <p:cNvGrpSpPr/>
            <p:nvPr/>
          </p:nvGrpSpPr>
          <p:grpSpPr>
            <a:xfrm>
              <a:off x="109200" y="1744206"/>
              <a:ext cx="8925600" cy="33000"/>
              <a:chOff x="76200" y="76206"/>
              <a:chExt cx="8925600" cy="33000"/>
            </a:xfrm>
          </p:grpSpPr>
          <p:sp>
            <p:nvSpPr>
              <p:cNvPr id="10617" name="Google Shape;10617;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8" name="Google Shape;10618;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9" name="Google Shape;10619;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0" name="Google Shape;10620;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1" name="Google Shape;10621;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2" name="Google Shape;10622;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3" name="Google Shape;10623;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4" name="Google Shape;10624;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5" name="Google Shape;10625;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6" name="Google Shape;10626;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7" name="Google Shape;10627;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8" name="Google Shape;10628;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9" name="Google Shape;10629;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0" name="Google Shape;10630;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1" name="Google Shape;10631;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2" name="Google Shape;10632;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3" name="Google Shape;10633;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4" name="Google Shape;10634;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5" name="Google Shape;10635;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6" name="Google Shape;10636;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7" name="Google Shape;10637;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8" name="Google Shape;10638;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9" name="Google Shape;10639;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0" name="Google Shape;10640;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1" name="Google Shape;10641;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2" name="Google Shape;10642;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3" name="Google Shape;10643;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4" name="Google Shape;10644;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5" name="Google Shape;10645;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6" name="Google Shape;10646;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7" name="Google Shape;10647;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8" name="Google Shape;10648;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9" name="Google Shape;10649;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0" name="Google Shape;10650;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1" name="Google Shape;10651;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2" name="Google Shape;10652;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3" name="Google Shape;10653;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4" name="Google Shape;10654;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5" name="Google Shape;10655;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6" name="Google Shape;10656;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7" name="Google Shape;10657;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8" name="Google Shape;10658;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9" name="Google Shape;10659;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0" name="Google Shape;10660;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1" name="Google Shape;10661;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2" name="Google Shape;10662;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3" name="Google Shape;10663;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4" name="Google Shape;10664;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5" name="Google Shape;10665;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6" name="Google Shape;10666;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7" name="Google Shape;10667;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8" name="Google Shape;10668;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9" name="Google Shape;10669;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0" name="Google Shape;10670;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1" name="Google Shape;10671;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2" name="Google Shape;10672;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3" name="Google Shape;10673;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4" name="Google Shape;10674;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5" name="Google Shape;10675;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6" name="Google Shape;10676;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7" name="Google Shape;10677;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8" name="Google Shape;10678;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9" name="Google Shape;10679;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0" name="Google Shape;10680;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1" name="Google Shape;10681;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2" name="Google Shape;10682;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3" name="Google Shape;10683;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4" name="Google Shape;10684;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5" name="Google Shape;10685;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6" name="Google Shape;10686;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7" name="Google Shape;10687;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8" name="Google Shape;10688;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9" name="Google Shape;10689;p13"/>
            <p:cNvGrpSpPr/>
            <p:nvPr/>
          </p:nvGrpSpPr>
          <p:grpSpPr>
            <a:xfrm>
              <a:off x="109200" y="1855406"/>
              <a:ext cx="8925600" cy="33000"/>
              <a:chOff x="76200" y="76206"/>
              <a:chExt cx="8925600" cy="33000"/>
            </a:xfrm>
          </p:grpSpPr>
          <p:sp>
            <p:nvSpPr>
              <p:cNvPr id="10690" name="Google Shape;10690;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1" name="Google Shape;10691;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2" name="Google Shape;10692;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3" name="Google Shape;10693;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4" name="Google Shape;10694;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5" name="Google Shape;10695;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6" name="Google Shape;10696;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7" name="Google Shape;10697;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8" name="Google Shape;10698;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9" name="Google Shape;10699;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0" name="Google Shape;10700;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1" name="Google Shape;10701;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2" name="Google Shape;10702;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3" name="Google Shape;10703;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4" name="Google Shape;10704;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5" name="Google Shape;10705;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6" name="Google Shape;10706;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7" name="Google Shape;10707;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8" name="Google Shape;10708;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9" name="Google Shape;10709;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0" name="Google Shape;10710;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1" name="Google Shape;10711;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2" name="Google Shape;10712;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3" name="Google Shape;10713;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4" name="Google Shape;10714;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5" name="Google Shape;10715;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6" name="Google Shape;10716;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7" name="Google Shape;10717;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8" name="Google Shape;10718;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9" name="Google Shape;10719;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0" name="Google Shape;10720;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1" name="Google Shape;10721;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2" name="Google Shape;10722;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3" name="Google Shape;10723;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4" name="Google Shape;10724;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5" name="Google Shape;10725;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6" name="Google Shape;10726;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7" name="Google Shape;10727;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8" name="Google Shape;10728;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9" name="Google Shape;10729;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0" name="Google Shape;10730;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1" name="Google Shape;10731;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2" name="Google Shape;10732;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3" name="Google Shape;10733;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4" name="Google Shape;10734;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5" name="Google Shape;10735;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6" name="Google Shape;10736;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7" name="Google Shape;10737;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8" name="Google Shape;10738;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9" name="Google Shape;10739;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0" name="Google Shape;10740;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1" name="Google Shape;10741;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2" name="Google Shape;10742;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3" name="Google Shape;10743;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4" name="Google Shape;10744;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5" name="Google Shape;10745;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6" name="Google Shape;10746;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7" name="Google Shape;10747;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8" name="Google Shape;10748;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9" name="Google Shape;10749;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0" name="Google Shape;10750;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1" name="Google Shape;10751;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2" name="Google Shape;10752;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3" name="Google Shape;10753;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4" name="Google Shape;10754;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5" name="Google Shape;10755;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6" name="Google Shape;10756;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7" name="Google Shape;10757;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8" name="Google Shape;10758;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9" name="Google Shape;10759;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0" name="Google Shape;10760;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1" name="Google Shape;10761;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2" name="Google Shape;10762;p13"/>
            <p:cNvGrpSpPr/>
            <p:nvPr/>
          </p:nvGrpSpPr>
          <p:grpSpPr>
            <a:xfrm>
              <a:off x="109200" y="1966606"/>
              <a:ext cx="8925600" cy="33000"/>
              <a:chOff x="76200" y="76206"/>
              <a:chExt cx="8925600" cy="33000"/>
            </a:xfrm>
          </p:grpSpPr>
          <p:sp>
            <p:nvSpPr>
              <p:cNvPr id="10763" name="Google Shape;10763;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4" name="Google Shape;10764;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5" name="Google Shape;10765;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6" name="Google Shape;10766;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7" name="Google Shape;10767;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8" name="Google Shape;10768;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9" name="Google Shape;10769;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0" name="Google Shape;10770;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1" name="Google Shape;10771;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2" name="Google Shape;10772;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3" name="Google Shape;10773;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4" name="Google Shape;10774;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5" name="Google Shape;10775;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6" name="Google Shape;10776;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7" name="Google Shape;10777;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8" name="Google Shape;10778;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9" name="Google Shape;10779;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0" name="Google Shape;10780;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1" name="Google Shape;10781;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2" name="Google Shape;10782;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3" name="Google Shape;10783;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4" name="Google Shape;10784;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5" name="Google Shape;10785;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6" name="Google Shape;10786;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7" name="Google Shape;10787;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8" name="Google Shape;10788;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9" name="Google Shape;10789;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0" name="Google Shape;10790;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1" name="Google Shape;10791;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2" name="Google Shape;10792;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3" name="Google Shape;10793;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4" name="Google Shape;10794;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5" name="Google Shape;10795;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6" name="Google Shape;10796;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7" name="Google Shape;10797;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8" name="Google Shape;10798;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9" name="Google Shape;10799;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0" name="Google Shape;10800;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1" name="Google Shape;10801;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2" name="Google Shape;10802;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3" name="Google Shape;10803;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4" name="Google Shape;10804;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5" name="Google Shape;10805;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6" name="Google Shape;10806;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7" name="Google Shape;10807;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8" name="Google Shape;10808;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9" name="Google Shape;10809;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0" name="Google Shape;10810;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1" name="Google Shape;10811;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2" name="Google Shape;10812;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3" name="Google Shape;10813;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4" name="Google Shape;10814;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5" name="Google Shape;10815;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6" name="Google Shape;10816;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7" name="Google Shape;10817;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8" name="Google Shape;10818;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9" name="Google Shape;10819;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0" name="Google Shape;10820;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1" name="Google Shape;10821;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2" name="Google Shape;10822;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3" name="Google Shape;10823;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4" name="Google Shape;10824;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5" name="Google Shape;10825;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6" name="Google Shape;10826;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7" name="Google Shape;10827;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8" name="Google Shape;10828;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9" name="Google Shape;10829;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0" name="Google Shape;10830;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1" name="Google Shape;10831;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2" name="Google Shape;10832;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3" name="Google Shape;10833;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4" name="Google Shape;10834;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5" name="Google Shape;10835;p13"/>
            <p:cNvGrpSpPr/>
            <p:nvPr/>
          </p:nvGrpSpPr>
          <p:grpSpPr>
            <a:xfrm>
              <a:off x="109200" y="2077806"/>
              <a:ext cx="8925600" cy="33000"/>
              <a:chOff x="76200" y="76206"/>
              <a:chExt cx="8925600" cy="33000"/>
            </a:xfrm>
          </p:grpSpPr>
          <p:sp>
            <p:nvSpPr>
              <p:cNvPr id="10836" name="Google Shape;10836;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7" name="Google Shape;10837;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8" name="Google Shape;10838;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9" name="Google Shape;10839;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0" name="Google Shape;10840;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1" name="Google Shape;10841;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2" name="Google Shape;10842;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3" name="Google Shape;10843;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4" name="Google Shape;10844;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5" name="Google Shape;10845;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6" name="Google Shape;10846;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7" name="Google Shape;10847;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8" name="Google Shape;10848;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9" name="Google Shape;10849;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0" name="Google Shape;10850;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1" name="Google Shape;10851;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2" name="Google Shape;10852;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3" name="Google Shape;10853;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4" name="Google Shape;10854;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5" name="Google Shape;10855;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6" name="Google Shape;10856;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7" name="Google Shape;10857;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8" name="Google Shape;10858;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9" name="Google Shape;10859;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0" name="Google Shape;10860;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1" name="Google Shape;10861;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2" name="Google Shape;10862;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3" name="Google Shape;10863;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4" name="Google Shape;10864;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5" name="Google Shape;10865;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6" name="Google Shape;10866;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7" name="Google Shape;10867;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8" name="Google Shape;10868;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9" name="Google Shape;10869;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0" name="Google Shape;10870;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1" name="Google Shape;10871;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2" name="Google Shape;10872;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3" name="Google Shape;10873;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4" name="Google Shape;10874;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5" name="Google Shape;10875;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6" name="Google Shape;10876;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7" name="Google Shape;10877;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8" name="Google Shape;10878;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9" name="Google Shape;10879;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0" name="Google Shape;10880;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1" name="Google Shape;10881;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2" name="Google Shape;10882;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3" name="Google Shape;10883;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4" name="Google Shape;10884;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5" name="Google Shape;10885;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6" name="Google Shape;10886;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7" name="Google Shape;10887;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8" name="Google Shape;10888;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9" name="Google Shape;10889;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0" name="Google Shape;10890;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1" name="Google Shape;10891;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2" name="Google Shape;10892;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3" name="Google Shape;10893;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4" name="Google Shape;10894;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5" name="Google Shape;10895;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6" name="Google Shape;10896;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7" name="Google Shape;10897;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8" name="Google Shape;10898;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9" name="Google Shape;10899;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0" name="Google Shape;10900;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1" name="Google Shape;10901;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2" name="Google Shape;10902;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3" name="Google Shape;10903;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4" name="Google Shape;10904;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5" name="Google Shape;10905;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6" name="Google Shape;10906;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7" name="Google Shape;10907;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8" name="Google Shape;10908;p13"/>
            <p:cNvGrpSpPr/>
            <p:nvPr/>
          </p:nvGrpSpPr>
          <p:grpSpPr>
            <a:xfrm>
              <a:off x="109200" y="2189006"/>
              <a:ext cx="8925600" cy="33000"/>
              <a:chOff x="76200" y="76206"/>
              <a:chExt cx="8925600" cy="33000"/>
            </a:xfrm>
          </p:grpSpPr>
          <p:sp>
            <p:nvSpPr>
              <p:cNvPr id="10909" name="Google Shape;10909;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0" name="Google Shape;10910;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1" name="Google Shape;10911;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2" name="Google Shape;10912;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3" name="Google Shape;10913;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4" name="Google Shape;10914;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5" name="Google Shape;10915;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6" name="Google Shape;10916;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7" name="Google Shape;10917;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8" name="Google Shape;10918;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9" name="Google Shape;10919;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0" name="Google Shape;10920;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1" name="Google Shape;10921;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2" name="Google Shape;10922;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3" name="Google Shape;10923;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4" name="Google Shape;10924;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5" name="Google Shape;10925;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6" name="Google Shape;10926;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7" name="Google Shape;10927;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8" name="Google Shape;10928;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9" name="Google Shape;10929;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0" name="Google Shape;10930;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1" name="Google Shape;10931;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2" name="Google Shape;10932;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3" name="Google Shape;10933;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4" name="Google Shape;10934;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5" name="Google Shape;10935;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6" name="Google Shape;10936;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7" name="Google Shape;10937;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8" name="Google Shape;10938;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9" name="Google Shape;10939;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0" name="Google Shape;10940;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1" name="Google Shape;10941;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2" name="Google Shape;10942;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3" name="Google Shape;10943;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4" name="Google Shape;10944;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5" name="Google Shape;10945;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6" name="Google Shape;10946;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7" name="Google Shape;10947;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8" name="Google Shape;10948;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9" name="Google Shape;10949;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0" name="Google Shape;10950;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1" name="Google Shape;10951;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2" name="Google Shape;10952;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3" name="Google Shape;10953;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4" name="Google Shape;10954;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5" name="Google Shape;10955;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6" name="Google Shape;10956;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7" name="Google Shape;10957;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8" name="Google Shape;10958;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9" name="Google Shape;10959;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0" name="Google Shape;10960;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1" name="Google Shape;10961;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2" name="Google Shape;10962;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3" name="Google Shape;10963;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4" name="Google Shape;10964;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5" name="Google Shape;10965;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6" name="Google Shape;10966;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7" name="Google Shape;10967;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8" name="Google Shape;10968;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9" name="Google Shape;10969;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0" name="Google Shape;10970;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1" name="Google Shape;10971;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2" name="Google Shape;10972;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3" name="Google Shape;10973;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4" name="Google Shape;10974;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5" name="Google Shape;10975;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6" name="Google Shape;10976;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7" name="Google Shape;10977;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8" name="Google Shape;10978;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9" name="Google Shape;10979;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0" name="Google Shape;10980;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1" name="Google Shape;10981;p13"/>
            <p:cNvGrpSpPr/>
            <p:nvPr/>
          </p:nvGrpSpPr>
          <p:grpSpPr>
            <a:xfrm>
              <a:off x="109200" y="2300206"/>
              <a:ext cx="8925600" cy="33000"/>
              <a:chOff x="76200" y="76206"/>
              <a:chExt cx="8925600" cy="33000"/>
            </a:xfrm>
          </p:grpSpPr>
          <p:sp>
            <p:nvSpPr>
              <p:cNvPr id="10982" name="Google Shape;10982;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3" name="Google Shape;10983;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4" name="Google Shape;10984;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5" name="Google Shape;10985;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6" name="Google Shape;10986;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7" name="Google Shape;10987;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8" name="Google Shape;10988;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9" name="Google Shape;10989;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0" name="Google Shape;10990;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1" name="Google Shape;10991;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2" name="Google Shape;10992;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3" name="Google Shape;10993;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4" name="Google Shape;10994;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5" name="Google Shape;10995;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6" name="Google Shape;10996;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7" name="Google Shape;10997;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8" name="Google Shape;10998;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9" name="Google Shape;10999;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0" name="Google Shape;11000;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1" name="Google Shape;11001;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2" name="Google Shape;11002;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3" name="Google Shape;11003;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4" name="Google Shape;11004;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5" name="Google Shape;11005;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6" name="Google Shape;11006;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7" name="Google Shape;11007;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8" name="Google Shape;11008;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9" name="Google Shape;11009;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0" name="Google Shape;11010;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1" name="Google Shape;11011;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2" name="Google Shape;11012;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3" name="Google Shape;11013;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4" name="Google Shape;11014;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5" name="Google Shape;11015;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6" name="Google Shape;11016;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7" name="Google Shape;11017;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8" name="Google Shape;11018;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9" name="Google Shape;11019;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0" name="Google Shape;11020;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1" name="Google Shape;11021;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2" name="Google Shape;11022;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3" name="Google Shape;11023;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4" name="Google Shape;11024;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5" name="Google Shape;11025;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6" name="Google Shape;11026;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7" name="Google Shape;11027;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8" name="Google Shape;11028;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9" name="Google Shape;11029;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0" name="Google Shape;11030;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1" name="Google Shape;11031;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2" name="Google Shape;11032;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3" name="Google Shape;11033;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4" name="Google Shape;11034;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5" name="Google Shape;11035;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6" name="Google Shape;11036;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7" name="Google Shape;11037;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8" name="Google Shape;11038;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9" name="Google Shape;11039;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0" name="Google Shape;11040;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1" name="Google Shape;11041;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2" name="Google Shape;11042;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3" name="Google Shape;11043;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4" name="Google Shape;11044;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5" name="Google Shape;11045;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6" name="Google Shape;11046;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7" name="Google Shape;11047;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8" name="Google Shape;11048;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9" name="Google Shape;11049;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0" name="Google Shape;11050;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1" name="Google Shape;11051;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2" name="Google Shape;11052;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3" name="Google Shape;11053;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4" name="Google Shape;11054;p13"/>
            <p:cNvGrpSpPr/>
            <p:nvPr/>
          </p:nvGrpSpPr>
          <p:grpSpPr>
            <a:xfrm>
              <a:off x="109200" y="2411406"/>
              <a:ext cx="8925600" cy="33000"/>
              <a:chOff x="76200" y="76206"/>
              <a:chExt cx="8925600" cy="33000"/>
            </a:xfrm>
          </p:grpSpPr>
          <p:sp>
            <p:nvSpPr>
              <p:cNvPr id="11055" name="Google Shape;11055;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6" name="Google Shape;11056;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7" name="Google Shape;11057;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8" name="Google Shape;11058;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9" name="Google Shape;11059;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0" name="Google Shape;11060;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1" name="Google Shape;11061;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2" name="Google Shape;11062;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3" name="Google Shape;11063;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4" name="Google Shape;11064;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5" name="Google Shape;11065;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6" name="Google Shape;11066;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7" name="Google Shape;11067;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8" name="Google Shape;11068;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9" name="Google Shape;11069;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0" name="Google Shape;11070;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1" name="Google Shape;11071;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2" name="Google Shape;11072;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3" name="Google Shape;11073;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4" name="Google Shape;11074;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5" name="Google Shape;11075;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6" name="Google Shape;11076;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7" name="Google Shape;11077;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8" name="Google Shape;11078;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9" name="Google Shape;11079;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0" name="Google Shape;11080;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1" name="Google Shape;11081;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2" name="Google Shape;11082;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3" name="Google Shape;11083;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4" name="Google Shape;11084;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5" name="Google Shape;11085;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6" name="Google Shape;11086;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7" name="Google Shape;11087;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8" name="Google Shape;11088;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9" name="Google Shape;11089;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0" name="Google Shape;11090;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1" name="Google Shape;11091;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2" name="Google Shape;11092;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3" name="Google Shape;11093;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4" name="Google Shape;11094;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5" name="Google Shape;11095;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6" name="Google Shape;11096;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7" name="Google Shape;11097;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8" name="Google Shape;11098;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9" name="Google Shape;11099;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0" name="Google Shape;11100;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1" name="Google Shape;11101;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2" name="Google Shape;11102;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3" name="Google Shape;11103;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4" name="Google Shape;11104;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5" name="Google Shape;11105;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6" name="Google Shape;11106;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7" name="Google Shape;11107;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8" name="Google Shape;11108;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9" name="Google Shape;11109;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0" name="Google Shape;11110;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1" name="Google Shape;11111;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2" name="Google Shape;11112;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3" name="Google Shape;11113;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4" name="Google Shape;11114;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5" name="Google Shape;11115;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6" name="Google Shape;11116;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7" name="Google Shape;11117;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8" name="Google Shape;11118;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9" name="Google Shape;11119;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0" name="Google Shape;11120;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1" name="Google Shape;11121;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2" name="Google Shape;11122;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3" name="Google Shape;11123;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4" name="Google Shape;11124;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5" name="Google Shape;11125;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6" name="Google Shape;11126;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7" name="Google Shape;11127;p13"/>
            <p:cNvGrpSpPr/>
            <p:nvPr/>
          </p:nvGrpSpPr>
          <p:grpSpPr>
            <a:xfrm>
              <a:off x="109200" y="2522606"/>
              <a:ext cx="8925600" cy="33000"/>
              <a:chOff x="76200" y="76206"/>
              <a:chExt cx="8925600" cy="33000"/>
            </a:xfrm>
          </p:grpSpPr>
          <p:sp>
            <p:nvSpPr>
              <p:cNvPr id="11128" name="Google Shape;11128;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9" name="Google Shape;11129;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0" name="Google Shape;11130;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1" name="Google Shape;11131;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2" name="Google Shape;11132;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3" name="Google Shape;11133;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4" name="Google Shape;11134;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5" name="Google Shape;11135;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6" name="Google Shape;11136;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7" name="Google Shape;11137;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8" name="Google Shape;11138;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9" name="Google Shape;11139;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0" name="Google Shape;11140;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1" name="Google Shape;11141;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2" name="Google Shape;11142;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3" name="Google Shape;11143;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4" name="Google Shape;11144;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5" name="Google Shape;11145;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6" name="Google Shape;11146;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7" name="Google Shape;11147;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8" name="Google Shape;11148;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9" name="Google Shape;11149;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0" name="Google Shape;11150;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1" name="Google Shape;11151;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2" name="Google Shape;11152;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3" name="Google Shape;11153;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4" name="Google Shape;11154;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5" name="Google Shape;11155;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6" name="Google Shape;11156;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7" name="Google Shape;11157;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8" name="Google Shape;11158;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9" name="Google Shape;11159;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0" name="Google Shape;11160;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1" name="Google Shape;11161;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2" name="Google Shape;11162;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3" name="Google Shape;11163;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4" name="Google Shape;11164;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5" name="Google Shape;11165;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6" name="Google Shape;11166;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7" name="Google Shape;11167;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8" name="Google Shape;11168;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9" name="Google Shape;11169;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0" name="Google Shape;11170;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1" name="Google Shape;11171;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2" name="Google Shape;11172;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3" name="Google Shape;11173;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4" name="Google Shape;11174;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5" name="Google Shape;11175;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6" name="Google Shape;11176;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7" name="Google Shape;11177;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8" name="Google Shape;11178;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9" name="Google Shape;11179;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0" name="Google Shape;11180;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1" name="Google Shape;11181;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2" name="Google Shape;11182;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3" name="Google Shape;11183;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4" name="Google Shape;11184;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5" name="Google Shape;11185;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6" name="Google Shape;11186;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7" name="Google Shape;11187;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8" name="Google Shape;11188;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9" name="Google Shape;11189;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0" name="Google Shape;11190;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1" name="Google Shape;11191;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2" name="Google Shape;11192;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3" name="Google Shape;11193;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4" name="Google Shape;11194;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5" name="Google Shape;11195;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6" name="Google Shape;11196;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7" name="Google Shape;11197;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8" name="Google Shape;11198;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9" name="Google Shape;11199;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0" name="Google Shape;11200;p13"/>
            <p:cNvGrpSpPr/>
            <p:nvPr/>
          </p:nvGrpSpPr>
          <p:grpSpPr>
            <a:xfrm>
              <a:off x="109200" y="2633806"/>
              <a:ext cx="8925600" cy="33000"/>
              <a:chOff x="76200" y="76206"/>
              <a:chExt cx="8925600" cy="33000"/>
            </a:xfrm>
          </p:grpSpPr>
          <p:sp>
            <p:nvSpPr>
              <p:cNvPr id="11201" name="Google Shape;11201;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2" name="Google Shape;11202;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3" name="Google Shape;11203;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4" name="Google Shape;11204;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5" name="Google Shape;11205;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6" name="Google Shape;11206;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7" name="Google Shape;11207;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8" name="Google Shape;11208;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9" name="Google Shape;11209;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0" name="Google Shape;11210;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1" name="Google Shape;11211;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2" name="Google Shape;11212;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3" name="Google Shape;11213;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4" name="Google Shape;11214;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5" name="Google Shape;11215;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6" name="Google Shape;11216;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7" name="Google Shape;11217;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8" name="Google Shape;11218;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9" name="Google Shape;11219;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0" name="Google Shape;11220;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1" name="Google Shape;11221;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2" name="Google Shape;11222;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3" name="Google Shape;11223;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4" name="Google Shape;11224;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5" name="Google Shape;11225;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6" name="Google Shape;11226;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7" name="Google Shape;11227;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8" name="Google Shape;11228;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9" name="Google Shape;11229;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0" name="Google Shape;11230;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1" name="Google Shape;11231;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2" name="Google Shape;11232;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3" name="Google Shape;11233;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4" name="Google Shape;11234;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5" name="Google Shape;11235;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6" name="Google Shape;11236;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7" name="Google Shape;11237;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8" name="Google Shape;11238;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9" name="Google Shape;11239;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0" name="Google Shape;11240;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1" name="Google Shape;11241;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2" name="Google Shape;11242;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3" name="Google Shape;11243;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4" name="Google Shape;11244;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5" name="Google Shape;11245;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6" name="Google Shape;11246;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7" name="Google Shape;11247;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8" name="Google Shape;11248;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9" name="Google Shape;11249;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0" name="Google Shape;11250;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1" name="Google Shape;11251;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2" name="Google Shape;11252;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3" name="Google Shape;11253;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4" name="Google Shape;11254;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5" name="Google Shape;11255;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6" name="Google Shape;11256;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7" name="Google Shape;11257;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8" name="Google Shape;11258;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9" name="Google Shape;11259;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0" name="Google Shape;11260;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1" name="Google Shape;11261;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2" name="Google Shape;11262;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3" name="Google Shape;11263;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4" name="Google Shape;11264;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5" name="Google Shape;11265;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6" name="Google Shape;11266;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7" name="Google Shape;11267;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8" name="Google Shape;11268;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9" name="Google Shape;11269;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0" name="Google Shape;11270;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1" name="Google Shape;11271;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2" name="Google Shape;11272;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3" name="Google Shape;11273;p13"/>
            <p:cNvGrpSpPr/>
            <p:nvPr/>
          </p:nvGrpSpPr>
          <p:grpSpPr>
            <a:xfrm>
              <a:off x="109200" y="2745006"/>
              <a:ext cx="8925600" cy="33000"/>
              <a:chOff x="76200" y="76206"/>
              <a:chExt cx="8925600" cy="33000"/>
            </a:xfrm>
          </p:grpSpPr>
          <p:sp>
            <p:nvSpPr>
              <p:cNvPr id="11274" name="Google Shape;11274;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5" name="Google Shape;11275;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6" name="Google Shape;11276;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7" name="Google Shape;11277;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8" name="Google Shape;11278;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9" name="Google Shape;11279;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0" name="Google Shape;11280;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1" name="Google Shape;11281;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2" name="Google Shape;11282;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3" name="Google Shape;11283;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4" name="Google Shape;11284;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5" name="Google Shape;11285;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6" name="Google Shape;11286;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7" name="Google Shape;11287;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8" name="Google Shape;11288;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9" name="Google Shape;11289;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0" name="Google Shape;11290;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1" name="Google Shape;11291;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2" name="Google Shape;11292;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3" name="Google Shape;11293;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4" name="Google Shape;11294;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5" name="Google Shape;11295;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6" name="Google Shape;11296;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7" name="Google Shape;11297;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8" name="Google Shape;11298;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9" name="Google Shape;11299;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0" name="Google Shape;11300;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1" name="Google Shape;11301;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2" name="Google Shape;11302;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3" name="Google Shape;11303;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4" name="Google Shape;11304;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5" name="Google Shape;11305;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6" name="Google Shape;11306;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7" name="Google Shape;11307;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8" name="Google Shape;11308;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9" name="Google Shape;11309;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0" name="Google Shape;11310;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1" name="Google Shape;11311;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2" name="Google Shape;11312;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3" name="Google Shape;11313;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4" name="Google Shape;11314;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5" name="Google Shape;11315;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6" name="Google Shape;11316;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7" name="Google Shape;11317;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8" name="Google Shape;11318;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9" name="Google Shape;11319;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0" name="Google Shape;11320;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1" name="Google Shape;11321;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2" name="Google Shape;11322;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3" name="Google Shape;11323;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4" name="Google Shape;11324;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5" name="Google Shape;11325;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6" name="Google Shape;11326;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7" name="Google Shape;11327;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8" name="Google Shape;11328;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9" name="Google Shape;11329;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0" name="Google Shape;11330;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1" name="Google Shape;11331;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2" name="Google Shape;11332;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3" name="Google Shape;11333;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4" name="Google Shape;11334;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5" name="Google Shape;11335;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6" name="Google Shape;11336;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7" name="Google Shape;11337;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8" name="Google Shape;11338;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9" name="Google Shape;11339;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0" name="Google Shape;11340;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1" name="Google Shape;11341;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2" name="Google Shape;11342;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3" name="Google Shape;11343;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4" name="Google Shape;11344;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5" name="Google Shape;11345;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6" name="Google Shape;11346;p13"/>
            <p:cNvGrpSpPr/>
            <p:nvPr/>
          </p:nvGrpSpPr>
          <p:grpSpPr>
            <a:xfrm>
              <a:off x="109200" y="2856206"/>
              <a:ext cx="8925600" cy="33000"/>
              <a:chOff x="76200" y="76206"/>
              <a:chExt cx="8925600" cy="33000"/>
            </a:xfrm>
          </p:grpSpPr>
          <p:sp>
            <p:nvSpPr>
              <p:cNvPr id="11347" name="Google Shape;11347;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8" name="Google Shape;11348;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9" name="Google Shape;11349;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0" name="Google Shape;11350;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1" name="Google Shape;11351;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2" name="Google Shape;11352;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3" name="Google Shape;11353;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4" name="Google Shape;11354;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5" name="Google Shape;11355;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6" name="Google Shape;11356;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7" name="Google Shape;11357;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8" name="Google Shape;11358;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9" name="Google Shape;11359;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0" name="Google Shape;11360;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1" name="Google Shape;11361;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2" name="Google Shape;11362;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3" name="Google Shape;11363;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4" name="Google Shape;11364;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5" name="Google Shape;11365;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6" name="Google Shape;11366;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7" name="Google Shape;11367;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8" name="Google Shape;11368;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9" name="Google Shape;11369;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0" name="Google Shape;11370;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1" name="Google Shape;11371;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2" name="Google Shape;11372;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3" name="Google Shape;11373;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4" name="Google Shape;11374;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5" name="Google Shape;11375;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6" name="Google Shape;11376;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7" name="Google Shape;11377;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8" name="Google Shape;11378;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9" name="Google Shape;11379;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0" name="Google Shape;11380;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1" name="Google Shape;11381;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2" name="Google Shape;11382;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3" name="Google Shape;11383;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4" name="Google Shape;11384;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5" name="Google Shape;11385;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6" name="Google Shape;11386;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7" name="Google Shape;11387;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8" name="Google Shape;11388;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9" name="Google Shape;11389;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0" name="Google Shape;11390;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1" name="Google Shape;11391;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2" name="Google Shape;11392;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3" name="Google Shape;11393;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4" name="Google Shape;11394;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5" name="Google Shape;11395;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6" name="Google Shape;11396;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7" name="Google Shape;11397;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8" name="Google Shape;11398;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9" name="Google Shape;11399;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0" name="Google Shape;11400;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1" name="Google Shape;11401;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2" name="Google Shape;11402;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3" name="Google Shape;11403;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4" name="Google Shape;11404;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5" name="Google Shape;11405;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6" name="Google Shape;11406;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7" name="Google Shape;11407;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8" name="Google Shape;11408;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9" name="Google Shape;11409;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0" name="Google Shape;11410;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1" name="Google Shape;11411;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2" name="Google Shape;11412;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3" name="Google Shape;11413;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4" name="Google Shape;11414;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5" name="Google Shape;11415;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6" name="Google Shape;11416;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7" name="Google Shape;11417;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8" name="Google Shape;11418;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9" name="Google Shape;11419;p13"/>
            <p:cNvGrpSpPr/>
            <p:nvPr/>
          </p:nvGrpSpPr>
          <p:grpSpPr>
            <a:xfrm>
              <a:off x="109200" y="2967406"/>
              <a:ext cx="8925600" cy="33000"/>
              <a:chOff x="76200" y="76206"/>
              <a:chExt cx="8925600" cy="33000"/>
            </a:xfrm>
          </p:grpSpPr>
          <p:sp>
            <p:nvSpPr>
              <p:cNvPr id="11420" name="Google Shape;11420;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1" name="Google Shape;11421;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2" name="Google Shape;11422;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3" name="Google Shape;11423;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4" name="Google Shape;11424;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5" name="Google Shape;11425;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6" name="Google Shape;11426;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7" name="Google Shape;11427;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8" name="Google Shape;11428;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9" name="Google Shape;11429;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0" name="Google Shape;11430;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1" name="Google Shape;11431;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2" name="Google Shape;11432;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3" name="Google Shape;11433;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4" name="Google Shape;11434;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5" name="Google Shape;11435;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6" name="Google Shape;11436;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7" name="Google Shape;11437;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8" name="Google Shape;11438;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9" name="Google Shape;11439;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0" name="Google Shape;11440;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1" name="Google Shape;11441;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2" name="Google Shape;11442;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3" name="Google Shape;11443;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4" name="Google Shape;11444;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5" name="Google Shape;11445;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6" name="Google Shape;11446;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7" name="Google Shape;11447;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8" name="Google Shape;11448;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9" name="Google Shape;11449;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0" name="Google Shape;11450;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1" name="Google Shape;11451;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2" name="Google Shape;11452;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3" name="Google Shape;11453;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4" name="Google Shape;11454;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5" name="Google Shape;11455;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6" name="Google Shape;11456;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7" name="Google Shape;11457;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8" name="Google Shape;11458;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9" name="Google Shape;11459;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0" name="Google Shape;11460;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1" name="Google Shape;11461;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2" name="Google Shape;11462;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3" name="Google Shape;11463;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4" name="Google Shape;11464;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5" name="Google Shape;11465;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6" name="Google Shape;11466;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7" name="Google Shape;11467;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8" name="Google Shape;11468;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9" name="Google Shape;11469;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0" name="Google Shape;11470;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1" name="Google Shape;11471;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2" name="Google Shape;11472;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3" name="Google Shape;11473;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4" name="Google Shape;11474;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5" name="Google Shape;11475;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6" name="Google Shape;11476;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7" name="Google Shape;11477;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8" name="Google Shape;11478;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9" name="Google Shape;11479;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0" name="Google Shape;11480;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1" name="Google Shape;11481;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2" name="Google Shape;11482;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3" name="Google Shape;11483;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4" name="Google Shape;11484;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5" name="Google Shape;11485;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6" name="Google Shape;11486;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7" name="Google Shape;11487;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8" name="Google Shape;11488;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9" name="Google Shape;11489;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0" name="Google Shape;11490;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1" name="Google Shape;11491;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2" name="Google Shape;11492;p13"/>
            <p:cNvGrpSpPr/>
            <p:nvPr/>
          </p:nvGrpSpPr>
          <p:grpSpPr>
            <a:xfrm>
              <a:off x="109200" y="3078606"/>
              <a:ext cx="8925600" cy="33000"/>
              <a:chOff x="76200" y="76206"/>
              <a:chExt cx="8925600" cy="33000"/>
            </a:xfrm>
          </p:grpSpPr>
          <p:sp>
            <p:nvSpPr>
              <p:cNvPr id="11493" name="Google Shape;11493;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4" name="Google Shape;11494;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5" name="Google Shape;11495;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6" name="Google Shape;11496;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7" name="Google Shape;11497;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8" name="Google Shape;11498;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9" name="Google Shape;11499;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0" name="Google Shape;11500;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1" name="Google Shape;11501;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2" name="Google Shape;11502;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3" name="Google Shape;11503;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4" name="Google Shape;11504;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5" name="Google Shape;11505;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6" name="Google Shape;11506;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7" name="Google Shape;11507;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8" name="Google Shape;11508;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9" name="Google Shape;11509;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0" name="Google Shape;11510;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1" name="Google Shape;11511;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2" name="Google Shape;11512;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3" name="Google Shape;11513;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4" name="Google Shape;11514;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5" name="Google Shape;11515;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6" name="Google Shape;11516;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7" name="Google Shape;11517;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8" name="Google Shape;11518;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9" name="Google Shape;11519;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0" name="Google Shape;11520;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1" name="Google Shape;11521;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2" name="Google Shape;11522;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3" name="Google Shape;11523;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4" name="Google Shape;11524;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5" name="Google Shape;11525;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6" name="Google Shape;11526;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7" name="Google Shape;11527;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8" name="Google Shape;11528;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9" name="Google Shape;11529;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0" name="Google Shape;11530;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1" name="Google Shape;11531;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2" name="Google Shape;11532;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3" name="Google Shape;11533;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4" name="Google Shape;11534;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5" name="Google Shape;11535;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6" name="Google Shape;11536;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7" name="Google Shape;11537;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8" name="Google Shape;11538;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9" name="Google Shape;11539;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0" name="Google Shape;11540;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1" name="Google Shape;11541;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2" name="Google Shape;11542;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3" name="Google Shape;11543;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4" name="Google Shape;11544;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5" name="Google Shape;11545;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6" name="Google Shape;11546;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7" name="Google Shape;11547;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8" name="Google Shape;11548;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9" name="Google Shape;11549;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0" name="Google Shape;11550;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1" name="Google Shape;11551;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2" name="Google Shape;11552;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3" name="Google Shape;11553;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4" name="Google Shape;11554;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5" name="Google Shape;11555;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6" name="Google Shape;11556;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7" name="Google Shape;11557;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8" name="Google Shape;11558;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9" name="Google Shape;11559;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0" name="Google Shape;11560;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1" name="Google Shape;11561;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2" name="Google Shape;11562;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3" name="Google Shape;11563;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4" name="Google Shape;11564;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5" name="Google Shape;11565;p13"/>
            <p:cNvGrpSpPr/>
            <p:nvPr/>
          </p:nvGrpSpPr>
          <p:grpSpPr>
            <a:xfrm>
              <a:off x="109200" y="3189806"/>
              <a:ext cx="8925600" cy="33000"/>
              <a:chOff x="76200" y="76206"/>
              <a:chExt cx="8925600" cy="33000"/>
            </a:xfrm>
          </p:grpSpPr>
          <p:sp>
            <p:nvSpPr>
              <p:cNvPr id="11566" name="Google Shape;11566;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7" name="Google Shape;11567;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8" name="Google Shape;11568;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9" name="Google Shape;11569;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0" name="Google Shape;11570;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1" name="Google Shape;11571;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2" name="Google Shape;11572;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3" name="Google Shape;11573;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4" name="Google Shape;11574;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5" name="Google Shape;11575;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6" name="Google Shape;11576;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7" name="Google Shape;11577;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8" name="Google Shape;11578;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9" name="Google Shape;11579;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0" name="Google Shape;11580;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1" name="Google Shape;11581;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2" name="Google Shape;11582;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3" name="Google Shape;11583;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4" name="Google Shape;11584;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5" name="Google Shape;11585;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6" name="Google Shape;11586;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7" name="Google Shape;11587;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8" name="Google Shape;11588;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9" name="Google Shape;11589;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0" name="Google Shape;11590;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1" name="Google Shape;11591;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2" name="Google Shape;11592;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3" name="Google Shape;11593;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4" name="Google Shape;11594;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5" name="Google Shape;11595;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6" name="Google Shape;11596;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7" name="Google Shape;11597;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8" name="Google Shape;11598;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9" name="Google Shape;11599;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0" name="Google Shape;11600;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1" name="Google Shape;11601;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2" name="Google Shape;11602;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3" name="Google Shape;11603;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4" name="Google Shape;11604;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5" name="Google Shape;11605;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6" name="Google Shape;11606;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7" name="Google Shape;11607;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8" name="Google Shape;11608;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9" name="Google Shape;11609;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0" name="Google Shape;11610;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1" name="Google Shape;11611;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2" name="Google Shape;11612;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3" name="Google Shape;11613;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4" name="Google Shape;11614;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5" name="Google Shape;11615;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6" name="Google Shape;11616;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7" name="Google Shape;11617;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8" name="Google Shape;11618;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9" name="Google Shape;11619;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0" name="Google Shape;11620;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1" name="Google Shape;11621;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2" name="Google Shape;11622;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3" name="Google Shape;11623;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4" name="Google Shape;11624;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5" name="Google Shape;11625;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6" name="Google Shape;11626;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7" name="Google Shape;11627;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8" name="Google Shape;11628;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9" name="Google Shape;11629;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0" name="Google Shape;11630;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1" name="Google Shape;11631;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2" name="Google Shape;11632;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3" name="Google Shape;11633;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4" name="Google Shape;11634;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5" name="Google Shape;11635;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6" name="Google Shape;11636;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7" name="Google Shape;11637;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8" name="Google Shape;11638;p13"/>
            <p:cNvGrpSpPr/>
            <p:nvPr/>
          </p:nvGrpSpPr>
          <p:grpSpPr>
            <a:xfrm>
              <a:off x="109200" y="3301006"/>
              <a:ext cx="8925600" cy="33000"/>
              <a:chOff x="76200" y="76206"/>
              <a:chExt cx="8925600" cy="33000"/>
            </a:xfrm>
          </p:grpSpPr>
          <p:sp>
            <p:nvSpPr>
              <p:cNvPr id="11639" name="Google Shape;11639;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0" name="Google Shape;11640;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1" name="Google Shape;11641;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2" name="Google Shape;11642;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3" name="Google Shape;11643;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4" name="Google Shape;11644;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5" name="Google Shape;11645;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6" name="Google Shape;11646;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7" name="Google Shape;11647;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8" name="Google Shape;11648;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9" name="Google Shape;11649;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0" name="Google Shape;11650;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1" name="Google Shape;11651;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2" name="Google Shape;11652;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3" name="Google Shape;11653;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4" name="Google Shape;11654;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5" name="Google Shape;11655;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6" name="Google Shape;11656;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7" name="Google Shape;11657;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8" name="Google Shape;11658;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9" name="Google Shape;11659;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0" name="Google Shape;11660;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1" name="Google Shape;11661;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2" name="Google Shape;11662;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3" name="Google Shape;11663;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4" name="Google Shape;11664;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5" name="Google Shape;11665;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6" name="Google Shape;11666;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7" name="Google Shape;11667;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8" name="Google Shape;11668;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9" name="Google Shape;11669;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0" name="Google Shape;11670;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1" name="Google Shape;11671;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2" name="Google Shape;11672;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3" name="Google Shape;11673;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4" name="Google Shape;11674;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5" name="Google Shape;11675;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6" name="Google Shape;11676;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7" name="Google Shape;11677;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8" name="Google Shape;11678;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9" name="Google Shape;11679;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0" name="Google Shape;11680;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1" name="Google Shape;11681;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2" name="Google Shape;11682;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3" name="Google Shape;11683;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4" name="Google Shape;11684;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5" name="Google Shape;11685;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6" name="Google Shape;11686;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7" name="Google Shape;11687;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8" name="Google Shape;11688;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9" name="Google Shape;11689;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0" name="Google Shape;11690;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1" name="Google Shape;11691;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2" name="Google Shape;11692;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3" name="Google Shape;11693;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4" name="Google Shape;11694;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5" name="Google Shape;11695;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6" name="Google Shape;11696;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7" name="Google Shape;11697;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8" name="Google Shape;11698;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9" name="Google Shape;11699;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0" name="Google Shape;11700;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1" name="Google Shape;11701;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2" name="Google Shape;11702;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3" name="Google Shape;11703;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4" name="Google Shape;11704;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5" name="Google Shape;11705;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6" name="Google Shape;11706;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7" name="Google Shape;11707;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8" name="Google Shape;11708;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9" name="Google Shape;11709;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0" name="Google Shape;11710;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1" name="Google Shape;11711;p13"/>
            <p:cNvGrpSpPr/>
            <p:nvPr/>
          </p:nvGrpSpPr>
          <p:grpSpPr>
            <a:xfrm>
              <a:off x="109200" y="3412206"/>
              <a:ext cx="8925600" cy="33000"/>
              <a:chOff x="76200" y="76206"/>
              <a:chExt cx="8925600" cy="33000"/>
            </a:xfrm>
          </p:grpSpPr>
          <p:sp>
            <p:nvSpPr>
              <p:cNvPr id="11712" name="Google Shape;11712;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3" name="Google Shape;11713;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4" name="Google Shape;11714;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5" name="Google Shape;11715;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6" name="Google Shape;11716;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7" name="Google Shape;11717;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8" name="Google Shape;11718;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9" name="Google Shape;11719;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0" name="Google Shape;11720;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1" name="Google Shape;11721;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2" name="Google Shape;11722;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3" name="Google Shape;11723;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4" name="Google Shape;11724;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5" name="Google Shape;11725;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6" name="Google Shape;11726;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7" name="Google Shape;11727;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8" name="Google Shape;11728;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9" name="Google Shape;11729;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0" name="Google Shape;11730;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1" name="Google Shape;11731;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2" name="Google Shape;11732;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3" name="Google Shape;11733;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4" name="Google Shape;11734;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5" name="Google Shape;11735;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6" name="Google Shape;11736;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7" name="Google Shape;11737;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8" name="Google Shape;11738;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9" name="Google Shape;11739;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0" name="Google Shape;11740;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1" name="Google Shape;11741;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2" name="Google Shape;11742;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3" name="Google Shape;11743;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4" name="Google Shape;11744;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5" name="Google Shape;11745;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6" name="Google Shape;11746;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7" name="Google Shape;11747;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8" name="Google Shape;11748;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9" name="Google Shape;11749;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0" name="Google Shape;11750;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1" name="Google Shape;11751;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2" name="Google Shape;11752;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3" name="Google Shape;11753;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4" name="Google Shape;11754;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5" name="Google Shape;11755;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6" name="Google Shape;11756;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7" name="Google Shape;11757;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8" name="Google Shape;11758;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9" name="Google Shape;11759;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0" name="Google Shape;11760;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1" name="Google Shape;11761;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2" name="Google Shape;11762;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3" name="Google Shape;11763;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4" name="Google Shape;11764;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5" name="Google Shape;11765;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6" name="Google Shape;11766;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7" name="Google Shape;11767;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8" name="Google Shape;11768;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9" name="Google Shape;11769;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0" name="Google Shape;11770;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1" name="Google Shape;11771;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2" name="Google Shape;11772;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3" name="Google Shape;11773;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4" name="Google Shape;11774;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5" name="Google Shape;11775;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6" name="Google Shape;11776;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7" name="Google Shape;11777;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8" name="Google Shape;11778;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9" name="Google Shape;11779;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0" name="Google Shape;11780;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1" name="Google Shape;11781;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2" name="Google Shape;11782;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3" name="Google Shape;11783;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4" name="Google Shape;11784;p13"/>
            <p:cNvGrpSpPr/>
            <p:nvPr/>
          </p:nvGrpSpPr>
          <p:grpSpPr>
            <a:xfrm>
              <a:off x="109200" y="3523406"/>
              <a:ext cx="8925600" cy="33000"/>
              <a:chOff x="76200" y="76206"/>
              <a:chExt cx="8925600" cy="33000"/>
            </a:xfrm>
          </p:grpSpPr>
          <p:sp>
            <p:nvSpPr>
              <p:cNvPr id="11785" name="Google Shape;11785;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6" name="Google Shape;11786;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7" name="Google Shape;11787;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8" name="Google Shape;11788;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9" name="Google Shape;11789;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0" name="Google Shape;11790;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1" name="Google Shape;11791;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2" name="Google Shape;11792;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3" name="Google Shape;11793;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4" name="Google Shape;11794;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5" name="Google Shape;11795;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6" name="Google Shape;11796;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7" name="Google Shape;11797;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8" name="Google Shape;11798;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9" name="Google Shape;11799;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0" name="Google Shape;11800;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1" name="Google Shape;11801;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2" name="Google Shape;11802;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3" name="Google Shape;11803;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4" name="Google Shape;11804;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5" name="Google Shape;11805;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6" name="Google Shape;11806;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7" name="Google Shape;11807;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8" name="Google Shape;11808;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9" name="Google Shape;11809;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0" name="Google Shape;11810;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1" name="Google Shape;11811;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2" name="Google Shape;11812;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3" name="Google Shape;11813;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4" name="Google Shape;11814;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5" name="Google Shape;11815;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6" name="Google Shape;11816;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7" name="Google Shape;11817;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8" name="Google Shape;11818;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9" name="Google Shape;11819;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0" name="Google Shape;11820;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1" name="Google Shape;11821;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2" name="Google Shape;11822;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3" name="Google Shape;11823;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4" name="Google Shape;11824;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5" name="Google Shape;11825;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6" name="Google Shape;11826;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7" name="Google Shape;11827;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8" name="Google Shape;11828;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9" name="Google Shape;11829;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0" name="Google Shape;11830;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1" name="Google Shape;11831;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2" name="Google Shape;11832;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3" name="Google Shape;11833;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4" name="Google Shape;11834;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5" name="Google Shape;11835;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6" name="Google Shape;11836;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7" name="Google Shape;11837;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8" name="Google Shape;11838;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9" name="Google Shape;11839;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0" name="Google Shape;11840;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1" name="Google Shape;11841;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2" name="Google Shape;11842;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3" name="Google Shape;11843;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4" name="Google Shape;11844;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5" name="Google Shape;11845;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6" name="Google Shape;11846;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7" name="Google Shape;11847;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8" name="Google Shape;11848;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9" name="Google Shape;11849;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0" name="Google Shape;11850;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1" name="Google Shape;11851;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2" name="Google Shape;11852;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3" name="Google Shape;11853;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4" name="Google Shape;11854;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5" name="Google Shape;11855;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6" name="Google Shape;11856;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7" name="Google Shape;11857;p13"/>
            <p:cNvGrpSpPr/>
            <p:nvPr/>
          </p:nvGrpSpPr>
          <p:grpSpPr>
            <a:xfrm>
              <a:off x="109200" y="3634606"/>
              <a:ext cx="8925600" cy="33000"/>
              <a:chOff x="76200" y="76206"/>
              <a:chExt cx="8925600" cy="33000"/>
            </a:xfrm>
          </p:grpSpPr>
          <p:sp>
            <p:nvSpPr>
              <p:cNvPr id="11858" name="Google Shape;11858;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9" name="Google Shape;11859;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0" name="Google Shape;11860;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1" name="Google Shape;11861;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2" name="Google Shape;11862;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3" name="Google Shape;11863;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4" name="Google Shape;11864;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5" name="Google Shape;11865;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6" name="Google Shape;11866;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7" name="Google Shape;11867;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8" name="Google Shape;11868;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9" name="Google Shape;11869;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0" name="Google Shape;11870;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1" name="Google Shape;11871;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2" name="Google Shape;11872;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3" name="Google Shape;11873;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4" name="Google Shape;11874;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5" name="Google Shape;11875;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6" name="Google Shape;11876;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7" name="Google Shape;11877;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8" name="Google Shape;11878;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9" name="Google Shape;11879;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0" name="Google Shape;11880;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1" name="Google Shape;11881;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2" name="Google Shape;11882;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3" name="Google Shape;11883;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4" name="Google Shape;11884;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5" name="Google Shape;11885;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6" name="Google Shape;11886;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7" name="Google Shape;11887;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8" name="Google Shape;11888;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9" name="Google Shape;11889;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0" name="Google Shape;11890;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1" name="Google Shape;11891;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2" name="Google Shape;11892;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3" name="Google Shape;11893;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4" name="Google Shape;11894;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5" name="Google Shape;11895;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6" name="Google Shape;11896;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7" name="Google Shape;11897;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8" name="Google Shape;11898;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9" name="Google Shape;11899;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0" name="Google Shape;11900;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1" name="Google Shape;11901;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2" name="Google Shape;11902;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3" name="Google Shape;11903;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4" name="Google Shape;11904;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5" name="Google Shape;11905;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6" name="Google Shape;11906;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7" name="Google Shape;11907;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8" name="Google Shape;11908;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9" name="Google Shape;11909;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0" name="Google Shape;11910;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1" name="Google Shape;11911;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2" name="Google Shape;11912;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3" name="Google Shape;11913;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4" name="Google Shape;11914;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5" name="Google Shape;11915;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6" name="Google Shape;11916;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7" name="Google Shape;11917;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8" name="Google Shape;11918;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9" name="Google Shape;11919;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0" name="Google Shape;11920;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1" name="Google Shape;11921;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2" name="Google Shape;11922;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3" name="Google Shape;11923;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4" name="Google Shape;11924;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5" name="Google Shape;11925;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6" name="Google Shape;11926;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7" name="Google Shape;11927;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8" name="Google Shape;11928;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9" name="Google Shape;11929;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0" name="Google Shape;11930;p13"/>
            <p:cNvGrpSpPr/>
            <p:nvPr/>
          </p:nvGrpSpPr>
          <p:grpSpPr>
            <a:xfrm>
              <a:off x="109200" y="3745806"/>
              <a:ext cx="8925600" cy="33000"/>
              <a:chOff x="76200" y="76206"/>
              <a:chExt cx="8925600" cy="33000"/>
            </a:xfrm>
          </p:grpSpPr>
          <p:sp>
            <p:nvSpPr>
              <p:cNvPr id="11931" name="Google Shape;11931;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2" name="Google Shape;11932;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3" name="Google Shape;11933;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4" name="Google Shape;11934;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5" name="Google Shape;11935;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6" name="Google Shape;11936;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7" name="Google Shape;11937;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8" name="Google Shape;11938;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9" name="Google Shape;11939;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0" name="Google Shape;11940;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1" name="Google Shape;11941;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2" name="Google Shape;11942;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3" name="Google Shape;11943;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4" name="Google Shape;11944;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5" name="Google Shape;11945;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6" name="Google Shape;11946;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7" name="Google Shape;11947;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8" name="Google Shape;11948;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9" name="Google Shape;11949;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0" name="Google Shape;11950;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1" name="Google Shape;11951;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2" name="Google Shape;11952;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3" name="Google Shape;11953;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4" name="Google Shape;11954;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5" name="Google Shape;11955;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6" name="Google Shape;11956;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7" name="Google Shape;11957;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8" name="Google Shape;11958;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9" name="Google Shape;11959;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0" name="Google Shape;11960;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1" name="Google Shape;11961;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2" name="Google Shape;11962;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3" name="Google Shape;11963;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4" name="Google Shape;11964;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5" name="Google Shape;11965;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6" name="Google Shape;11966;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7" name="Google Shape;11967;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8" name="Google Shape;11968;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9" name="Google Shape;11969;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0" name="Google Shape;11970;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1" name="Google Shape;11971;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2" name="Google Shape;11972;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3" name="Google Shape;11973;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4" name="Google Shape;11974;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5" name="Google Shape;11975;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6" name="Google Shape;11976;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7" name="Google Shape;11977;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8" name="Google Shape;11978;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9" name="Google Shape;11979;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0" name="Google Shape;11980;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1" name="Google Shape;11981;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2" name="Google Shape;11982;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3" name="Google Shape;11983;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4" name="Google Shape;11984;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5" name="Google Shape;11985;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6" name="Google Shape;11986;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7" name="Google Shape;11987;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8" name="Google Shape;11988;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9" name="Google Shape;11989;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0" name="Google Shape;11990;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1" name="Google Shape;11991;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2" name="Google Shape;11992;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3" name="Google Shape;11993;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4" name="Google Shape;11994;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5" name="Google Shape;11995;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6" name="Google Shape;11996;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7" name="Google Shape;11997;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8" name="Google Shape;11998;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9" name="Google Shape;11999;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0" name="Google Shape;12000;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1" name="Google Shape;12001;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2" name="Google Shape;12002;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3" name="Google Shape;12003;p13"/>
            <p:cNvGrpSpPr/>
            <p:nvPr/>
          </p:nvGrpSpPr>
          <p:grpSpPr>
            <a:xfrm>
              <a:off x="109200" y="3857006"/>
              <a:ext cx="8925600" cy="33000"/>
              <a:chOff x="76200" y="76206"/>
              <a:chExt cx="8925600" cy="33000"/>
            </a:xfrm>
          </p:grpSpPr>
          <p:sp>
            <p:nvSpPr>
              <p:cNvPr id="12004" name="Google Shape;12004;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5" name="Google Shape;12005;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6" name="Google Shape;12006;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7" name="Google Shape;12007;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8" name="Google Shape;12008;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9" name="Google Shape;12009;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0" name="Google Shape;12010;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1" name="Google Shape;12011;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2" name="Google Shape;12012;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3" name="Google Shape;12013;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4" name="Google Shape;12014;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5" name="Google Shape;12015;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6" name="Google Shape;12016;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7" name="Google Shape;12017;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8" name="Google Shape;12018;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9" name="Google Shape;12019;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0" name="Google Shape;12020;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1" name="Google Shape;12021;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2" name="Google Shape;12022;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3" name="Google Shape;12023;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4" name="Google Shape;12024;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5" name="Google Shape;12025;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6" name="Google Shape;12026;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7" name="Google Shape;12027;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8" name="Google Shape;12028;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9" name="Google Shape;12029;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0" name="Google Shape;12030;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1" name="Google Shape;12031;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2" name="Google Shape;12032;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3" name="Google Shape;12033;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4" name="Google Shape;12034;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5" name="Google Shape;12035;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6" name="Google Shape;12036;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7" name="Google Shape;12037;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8" name="Google Shape;12038;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9" name="Google Shape;12039;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0" name="Google Shape;12040;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1" name="Google Shape;12041;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2" name="Google Shape;12042;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3" name="Google Shape;12043;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4" name="Google Shape;12044;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5" name="Google Shape;12045;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6" name="Google Shape;12046;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7" name="Google Shape;12047;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8" name="Google Shape;12048;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9" name="Google Shape;12049;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0" name="Google Shape;12050;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1" name="Google Shape;12051;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2" name="Google Shape;12052;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3" name="Google Shape;12053;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4" name="Google Shape;12054;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5" name="Google Shape;12055;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6" name="Google Shape;12056;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7" name="Google Shape;12057;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8" name="Google Shape;12058;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9" name="Google Shape;12059;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0" name="Google Shape;12060;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1" name="Google Shape;12061;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2" name="Google Shape;12062;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3" name="Google Shape;12063;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4" name="Google Shape;12064;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5" name="Google Shape;12065;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6" name="Google Shape;12066;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7" name="Google Shape;12067;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8" name="Google Shape;12068;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9" name="Google Shape;12069;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0" name="Google Shape;12070;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1" name="Google Shape;12071;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2" name="Google Shape;12072;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3" name="Google Shape;12073;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4" name="Google Shape;12074;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5" name="Google Shape;12075;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6" name="Google Shape;12076;p13"/>
            <p:cNvGrpSpPr/>
            <p:nvPr/>
          </p:nvGrpSpPr>
          <p:grpSpPr>
            <a:xfrm>
              <a:off x="109200" y="3968206"/>
              <a:ext cx="8925600" cy="33000"/>
              <a:chOff x="76200" y="76206"/>
              <a:chExt cx="8925600" cy="33000"/>
            </a:xfrm>
          </p:grpSpPr>
          <p:sp>
            <p:nvSpPr>
              <p:cNvPr id="12077" name="Google Shape;12077;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8" name="Google Shape;12078;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9" name="Google Shape;12079;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0" name="Google Shape;12080;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1" name="Google Shape;12081;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2" name="Google Shape;12082;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3" name="Google Shape;12083;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4" name="Google Shape;12084;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5" name="Google Shape;12085;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6" name="Google Shape;12086;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7" name="Google Shape;12087;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8" name="Google Shape;12088;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9" name="Google Shape;12089;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0" name="Google Shape;12090;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1" name="Google Shape;12091;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2" name="Google Shape;12092;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3" name="Google Shape;12093;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4" name="Google Shape;12094;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5" name="Google Shape;12095;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6" name="Google Shape;12096;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7" name="Google Shape;12097;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8" name="Google Shape;12098;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9" name="Google Shape;12099;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0" name="Google Shape;12100;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1" name="Google Shape;12101;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2" name="Google Shape;12102;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3" name="Google Shape;12103;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4" name="Google Shape;12104;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5" name="Google Shape;12105;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6" name="Google Shape;12106;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7" name="Google Shape;12107;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8" name="Google Shape;12108;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9" name="Google Shape;12109;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0" name="Google Shape;12110;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1" name="Google Shape;12111;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2" name="Google Shape;12112;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3" name="Google Shape;12113;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4" name="Google Shape;12114;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5" name="Google Shape;12115;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6" name="Google Shape;12116;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7" name="Google Shape;12117;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8" name="Google Shape;12118;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9" name="Google Shape;12119;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0" name="Google Shape;12120;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1" name="Google Shape;12121;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2" name="Google Shape;12122;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3" name="Google Shape;12123;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4" name="Google Shape;12124;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5" name="Google Shape;12125;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6" name="Google Shape;12126;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7" name="Google Shape;12127;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8" name="Google Shape;12128;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9" name="Google Shape;12129;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0" name="Google Shape;12130;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1" name="Google Shape;12131;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2" name="Google Shape;12132;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3" name="Google Shape;12133;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4" name="Google Shape;12134;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5" name="Google Shape;12135;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6" name="Google Shape;12136;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7" name="Google Shape;12137;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8" name="Google Shape;12138;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9" name="Google Shape;12139;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0" name="Google Shape;12140;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1" name="Google Shape;12141;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2" name="Google Shape;12142;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3" name="Google Shape;12143;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4" name="Google Shape;12144;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5" name="Google Shape;12145;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6" name="Google Shape;12146;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7" name="Google Shape;12147;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8" name="Google Shape;12148;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9" name="Google Shape;12149;p13"/>
            <p:cNvGrpSpPr/>
            <p:nvPr/>
          </p:nvGrpSpPr>
          <p:grpSpPr>
            <a:xfrm>
              <a:off x="109200" y="4079406"/>
              <a:ext cx="8925600" cy="33000"/>
              <a:chOff x="76200" y="76206"/>
              <a:chExt cx="8925600" cy="33000"/>
            </a:xfrm>
          </p:grpSpPr>
          <p:sp>
            <p:nvSpPr>
              <p:cNvPr id="12150" name="Google Shape;12150;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1" name="Google Shape;12151;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2" name="Google Shape;12152;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3" name="Google Shape;12153;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4" name="Google Shape;12154;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5" name="Google Shape;12155;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6" name="Google Shape;12156;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7" name="Google Shape;12157;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8" name="Google Shape;12158;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9" name="Google Shape;12159;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0" name="Google Shape;12160;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1" name="Google Shape;12161;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2" name="Google Shape;12162;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3" name="Google Shape;12163;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4" name="Google Shape;12164;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5" name="Google Shape;12165;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6" name="Google Shape;12166;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7" name="Google Shape;12167;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8" name="Google Shape;12168;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9" name="Google Shape;12169;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0" name="Google Shape;12170;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1" name="Google Shape;12171;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2" name="Google Shape;12172;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3" name="Google Shape;12173;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4" name="Google Shape;12174;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5" name="Google Shape;12175;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6" name="Google Shape;12176;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7" name="Google Shape;12177;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8" name="Google Shape;12178;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9" name="Google Shape;12179;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0" name="Google Shape;12180;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1" name="Google Shape;12181;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2" name="Google Shape;12182;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3" name="Google Shape;12183;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4" name="Google Shape;12184;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5" name="Google Shape;12185;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6" name="Google Shape;12186;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7" name="Google Shape;12187;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8" name="Google Shape;12188;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9" name="Google Shape;12189;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0" name="Google Shape;12190;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1" name="Google Shape;12191;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2" name="Google Shape;12192;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3" name="Google Shape;12193;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4" name="Google Shape;12194;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5" name="Google Shape;12195;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6" name="Google Shape;12196;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7" name="Google Shape;12197;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8" name="Google Shape;12198;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9" name="Google Shape;12199;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0" name="Google Shape;12200;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1" name="Google Shape;12201;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2" name="Google Shape;12202;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3" name="Google Shape;12203;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4" name="Google Shape;12204;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5" name="Google Shape;12205;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6" name="Google Shape;12206;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7" name="Google Shape;12207;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8" name="Google Shape;12208;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9" name="Google Shape;12209;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0" name="Google Shape;12210;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1" name="Google Shape;12211;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2" name="Google Shape;12212;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3" name="Google Shape;12213;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4" name="Google Shape;12214;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5" name="Google Shape;12215;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6" name="Google Shape;12216;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7" name="Google Shape;12217;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8" name="Google Shape;12218;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9" name="Google Shape;12219;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0" name="Google Shape;12220;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1" name="Google Shape;12221;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2" name="Google Shape;12222;p13"/>
            <p:cNvGrpSpPr/>
            <p:nvPr/>
          </p:nvGrpSpPr>
          <p:grpSpPr>
            <a:xfrm>
              <a:off x="109200" y="4190606"/>
              <a:ext cx="8925600" cy="33000"/>
              <a:chOff x="76200" y="76206"/>
              <a:chExt cx="8925600" cy="33000"/>
            </a:xfrm>
          </p:grpSpPr>
          <p:sp>
            <p:nvSpPr>
              <p:cNvPr id="12223" name="Google Shape;12223;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4" name="Google Shape;12224;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5" name="Google Shape;12225;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6" name="Google Shape;12226;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7" name="Google Shape;12227;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8" name="Google Shape;12228;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9" name="Google Shape;12229;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0" name="Google Shape;12230;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1" name="Google Shape;12231;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2" name="Google Shape;12232;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3" name="Google Shape;12233;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4" name="Google Shape;12234;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5" name="Google Shape;12235;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6" name="Google Shape;12236;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7" name="Google Shape;12237;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8" name="Google Shape;12238;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9" name="Google Shape;12239;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0" name="Google Shape;12240;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1" name="Google Shape;12241;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2" name="Google Shape;12242;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3" name="Google Shape;12243;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4" name="Google Shape;12244;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5" name="Google Shape;12245;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6" name="Google Shape;12246;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7" name="Google Shape;12247;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8" name="Google Shape;12248;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9" name="Google Shape;12249;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0" name="Google Shape;12250;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1" name="Google Shape;12251;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2" name="Google Shape;12252;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3" name="Google Shape;12253;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4" name="Google Shape;12254;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5" name="Google Shape;12255;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6" name="Google Shape;12256;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7" name="Google Shape;12257;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8" name="Google Shape;12258;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9" name="Google Shape;12259;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0" name="Google Shape;12260;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1" name="Google Shape;12261;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2" name="Google Shape;12262;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3" name="Google Shape;12263;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4" name="Google Shape;12264;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5" name="Google Shape;12265;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6" name="Google Shape;12266;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7" name="Google Shape;12267;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8" name="Google Shape;12268;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9" name="Google Shape;12269;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0" name="Google Shape;12270;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1" name="Google Shape;12271;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2" name="Google Shape;12272;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3" name="Google Shape;12273;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4" name="Google Shape;12274;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5" name="Google Shape;12275;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6" name="Google Shape;12276;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7" name="Google Shape;12277;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8" name="Google Shape;12278;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9" name="Google Shape;12279;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0" name="Google Shape;12280;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1" name="Google Shape;12281;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2" name="Google Shape;12282;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3" name="Google Shape;12283;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4" name="Google Shape;12284;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5" name="Google Shape;12285;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6" name="Google Shape;12286;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7" name="Google Shape;12287;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8" name="Google Shape;12288;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9" name="Google Shape;12289;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0" name="Google Shape;12290;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1" name="Google Shape;12291;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2" name="Google Shape;12292;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3" name="Google Shape;12293;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4" name="Google Shape;12294;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5" name="Google Shape;12295;p13"/>
            <p:cNvGrpSpPr/>
            <p:nvPr/>
          </p:nvGrpSpPr>
          <p:grpSpPr>
            <a:xfrm>
              <a:off x="109200" y="4301806"/>
              <a:ext cx="8925600" cy="33000"/>
              <a:chOff x="76200" y="76206"/>
              <a:chExt cx="8925600" cy="33000"/>
            </a:xfrm>
          </p:grpSpPr>
          <p:sp>
            <p:nvSpPr>
              <p:cNvPr id="12296" name="Google Shape;12296;p13"/>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7" name="Google Shape;12297;p13"/>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8" name="Google Shape;12298;p13"/>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9" name="Google Shape;12299;p13"/>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0" name="Google Shape;12300;p13"/>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1" name="Google Shape;12301;p13"/>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2" name="Google Shape;12302;p13"/>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3" name="Google Shape;12303;p13"/>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4" name="Google Shape;12304;p13"/>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5" name="Google Shape;12305;p13"/>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6" name="Google Shape;12306;p13"/>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7" name="Google Shape;12307;p13"/>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8" name="Google Shape;12308;p13"/>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9" name="Google Shape;12309;p13"/>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0" name="Google Shape;12310;p13"/>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1" name="Google Shape;12311;p13"/>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2" name="Google Shape;12312;p13"/>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3" name="Google Shape;12313;p13"/>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4" name="Google Shape;12314;p13"/>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5" name="Google Shape;12315;p13"/>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6" name="Google Shape;12316;p13"/>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7" name="Google Shape;12317;p13"/>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8" name="Google Shape;12318;p13"/>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9" name="Google Shape;12319;p13"/>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0" name="Google Shape;12320;p13"/>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1" name="Google Shape;12321;p13"/>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2" name="Google Shape;12322;p13"/>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3" name="Google Shape;12323;p13"/>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4" name="Google Shape;12324;p13"/>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5" name="Google Shape;12325;p13"/>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6" name="Google Shape;12326;p13"/>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7" name="Google Shape;12327;p13"/>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8" name="Google Shape;12328;p13"/>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9" name="Google Shape;12329;p13"/>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0" name="Google Shape;12330;p13"/>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1" name="Google Shape;12331;p13"/>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2" name="Google Shape;12332;p13"/>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3" name="Google Shape;12333;p13"/>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4" name="Google Shape;12334;p13"/>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5" name="Google Shape;12335;p13"/>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6" name="Google Shape;12336;p13"/>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7" name="Google Shape;12337;p13"/>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8" name="Google Shape;12338;p13"/>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9" name="Google Shape;12339;p13"/>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0" name="Google Shape;12340;p13"/>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1" name="Google Shape;12341;p13"/>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2" name="Google Shape;12342;p13"/>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3" name="Google Shape;12343;p13"/>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4" name="Google Shape;12344;p13"/>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5" name="Google Shape;12345;p13"/>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6" name="Google Shape;12346;p13"/>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7" name="Google Shape;12347;p13"/>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8" name="Google Shape;12348;p13"/>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9" name="Google Shape;12349;p13"/>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0" name="Google Shape;12350;p13"/>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1" name="Google Shape;12351;p13"/>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2" name="Google Shape;12352;p13"/>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3" name="Google Shape;12353;p13"/>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4" name="Google Shape;12354;p13"/>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5" name="Google Shape;12355;p13"/>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6" name="Google Shape;12356;p13"/>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7" name="Google Shape;12357;p13"/>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8" name="Google Shape;12358;p13"/>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9" name="Google Shape;12359;p13"/>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0" name="Google Shape;12360;p13"/>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1" name="Google Shape;12361;p13"/>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2" name="Google Shape;12362;p13"/>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3" name="Google Shape;12363;p13"/>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4" name="Google Shape;12364;p13"/>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5" name="Google Shape;12365;p13"/>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6" name="Google Shape;12366;p13"/>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7" name="Google Shape;12367;p13"/>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68" name="Google Shape;12368;p13"/>
          <p:cNvGrpSpPr/>
          <p:nvPr/>
        </p:nvGrpSpPr>
        <p:grpSpPr>
          <a:xfrm>
            <a:off x="8320098" y="4866112"/>
            <a:ext cx="510133" cy="78484"/>
            <a:chOff x="3521300" y="154525"/>
            <a:chExt cx="1256175" cy="193500"/>
          </a:xfrm>
        </p:grpSpPr>
        <p:sp>
          <p:nvSpPr>
            <p:cNvPr id="12369" name="Google Shape;12369;p13"/>
            <p:cNvSpPr/>
            <p:nvPr/>
          </p:nvSpPr>
          <p:spPr>
            <a:xfrm>
              <a:off x="3521300"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0" name="Google Shape;12370;p13"/>
            <p:cNvSpPr/>
            <p:nvPr/>
          </p:nvSpPr>
          <p:spPr>
            <a:xfrm>
              <a:off x="3875525"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1" name="Google Shape;12371;p13"/>
            <p:cNvSpPr/>
            <p:nvPr/>
          </p:nvSpPr>
          <p:spPr>
            <a:xfrm>
              <a:off x="4229750"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2" name="Google Shape;12372;p13"/>
            <p:cNvSpPr/>
            <p:nvPr/>
          </p:nvSpPr>
          <p:spPr>
            <a:xfrm>
              <a:off x="4583975"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73" name="Google Shape;12373;p13"/>
          <p:cNvSpPr txBox="1"/>
          <p:nvPr>
            <p:ph type="title"/>
          </p:nvPr>
        </p:nvSpPr>
        <p:spPr>
          <a:xfrm>
            <a:off x="5298600" y="3700200"/>
            <a:ext cx="3054900" cy="608400"/>
          </a:xfrm>
          <a:prstGeom prst="rect">
            <a:avLst/>
          </a:prstGeom>
          <a:solidFill>
            <a:schemeClr val="lt1"/>
          </a:solidFill>
        </p:spPr>
        <p:txBody>
          <a:bodyPr anchorCtr="0" anchor="ctr" bIns="91425" lIns="91425" spcFirstLastPara="1" rIns="91425" wrap="square" tIns="64000">
            <a:noAutofit/>
          </a:bodyPr>
          <a:lstStyle>
            <a:lvl1pPr lvl="0" rtl="0" algn="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374" name="Google Shape;12374;p13"/>
          <p:cNvSpPr txBox="1"/>
          <p:nvPr>
            <p:ph idx="1" type="subTitle"/>
          </p:nvPr>
        </p:nvSpPr>
        <p:spPr>
          <a:xfrm>
            <a:off x="781950" y="1065326"/>
            <a:ext cx="7580100" cy="2401500"/>
          </a:xfrm>
          <a:prstGeom prst="rect">
            <a:avLst/>
          </a:prstGeom>
          <a:solidFill>
            <a:schemeClr val="lt1"/>
          </a:solidFill>
        </p:spPr>
        <p:txBody>
          <a:bodyPr anchorCtr="0" anchor="ctr" bIns="0" lIns="0" spcFirstLastPara="1" rIns="0" wrap="square" tIns="0">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2375" name="Google Shape;1237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376" name="Shape 12376"/>
        <p:cNvGrpSpPr/>
        <p:nvPr/>
      </p:nvGrpSpPr>
      <p:grpSpPr>
        <a:xfrm>
          <a:off x="0" y="0"/>
          <a:ext cx="0" cy="0"/>
          <a:chOff x="0" y="0"/>
          <a:chExt cx="0" cy="0"/>
        </a:xfrm>
      </p:grpSpPr>
      <p:sp>
        <p:nvSpPr>
          <p:cNvPr id="12377" name="Google Shape;12377;p14"/>
          <p:cNvSpPr txBox="1"/>
          <p:nvPr>
            <p:ph idx="1" type="subTitle"/>
          </p:nvPr>
        </p:nvSpPr>
        <p:spPr>
          <a:xfrm>
            <a:off x="720000" y="1569663"/>
            <a:ext cx="2560200" cy="2743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78" name="Google Shape;12378;p14"/>
          <p:cNvSpPr txBox="1"/>
          <p:nvPr>
            <p:ph type="title"/>
          </p:nvPr>
        </p:nvSpPr>
        <p:spPr>
          <a:xfrm>
            <a:off x="313700" y="368725"/>
            <a:ext cx="85167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379" name="Google Shape;12379;p14"/>
          <p:cNvGrpSpPr/>
          <p:nvPr/>
        </p:nvGrpSpPr>
        <p:grpSpPr>
          <a:xfrm>
            <a:off x="313503" y="376409"/>
            <a:ext cx="8516819" cy="562035"/>
            <a:chOff x="313503" y="376409"/>
            <a:chExt cx="8516819" cy="562035"/>
          </a:xfrm>
        </p:grpSpPr>
        <p:sp>
          <p:nvSpPr>
            <p:cNvPr id="12380" name="Google Shape;12380;p14"/>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1" name="Google Shape;12381;p14"/>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2" name="Google Shape;12382;p14"/>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3" name="Google Shape;12383;p14"/>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4" name="Google Shape;12384;p14"/>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5" name="Google Shape;12385;p14"/>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6" name="Google Shape;12386;p14"/>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7" name="Google Shape;12387;p14"/>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8" name="Google Shape;12388;p14"/>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9" name="Google Shape;12389;p14"/>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0" name="Google Shape;12390;p14"/>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1" name="Google Shape;12391;p14"/>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2" name="Google Shape;12392;p14"/>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3" name="Google Shape;12393;p14"/>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4" name="Google Shape;12394;p14"/>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5" name="Google Shape;12395;p14"/>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6" name="Google Shape;12396;p14"/>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7" name="Google Shape;12397;p14"/>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8" name="Google Shape;12398;p14"/>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9" name="Google Shape;12399;p14"/>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0" name="Google Shape;12400;p14"/>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1" name="Google Shape;12401;p14"/>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2" name="Google Shape;12402;p14"/>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3" name="Google Shape;12403;p14"/>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4" name="Google Shape;12404;p14"/>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5" name="Google Shape;12405;p14"/>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6" name="Google Shape;12406;p14"/>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7" name="Google Shape;12407;p14"/>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8" name="Google Shape;12408;p14"/>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9" name="Google Shape;12409;p14"/>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0" name="Google Shape;12410;p14"/>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1" name="Google Shape;12411;p14"/>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2" name="Google Shape;12412;p14"/>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3" name="Google Shape;12413;p14"/>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4" name="Google Shape;12414;p14"/>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5" name="Google Shape;12415;p14"/>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6" name="Google Shape;12416;p14"/>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7" name="Google Shape;12417;p14"/>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8" name="Google Shape;12418;p14"/>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9" name="Google Shape;12419;p14"/>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0" name="Google Shape;12420;p14"/>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1" name="Google Shape;12421;p14"/>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2" name="Google Shape;12422;p14"/>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3" name="Google Shape;12423;p14"/>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4" name="Google Shape;12424;p14"/>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5" name="Google Shape;12425;p14"/>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6" name="Google Shape;12426;p14"/>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7" name="Google Shape;12427;p14"/>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8" name="Google Shape;1242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2429" name="Shape 12429"/>
        <p:cNvGrpSpPr/>
        <p:nvPr/>
      </p:nvGrpSpPr>
      <p:grpSpPr>
        <a:xfrm>
          <a:off x="0" y="0"/>
          <a:ext cx="0" cy="0"/>
          <a:chOff x="0" y="0"/>
          <a:chExt cx="0" cy="0"/>
        </a:xfrm>
      </p:grpSpPr>
      <p:sp>
        <p:nvSpPr>
          <p:cNvPr id="12430" name="Google Shape;12430;p15"/>
          <p:cNvSpPr txBox="1"/>
          <p:nvPr>
            <p:ph idx="1" type="subTitle"/>
          </p:nvPr>
        </p:nvSpPr>
        <p:spPr>
          <a:xfrm>
            <a:off x="2240350" y="4238976"/>
            <a:ext cx="4663500" cy="4572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31" name="Google Shape;12431;p15"/>
          <p:cNvSpPr txBox="1"/>
          <p:nvPr>
            <p:ph type="title"/>
          </p:nvPr>
        </p:nvSpPr>
        <p:spPr>
          <a:xfrm>
            <a:off x="720100" y="368725"/>
            <a:ext cx="77040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432" name="Google Shape;12432;p15"/>
          <p:cNvGrpSpPr/>
          <p:nvPr/>
        </p:nvGrpSpPr>
        <p:grpSpPr>
          <a:xfrm>
            <a:off x="313503" y="376409"/>
            <a:ext cx="8516819" cy="562035"/>
            <a:chOff x="313503" y="376409"/>
            <a:chExt cx="8516819" cy="562035"/>
          </a:xfrm>
        </p:grpSpPr>
        <p:sp>
          <p:nvSpPr>
            <p:cNvPr id="12433" name="Google Shape;12433;p15"/>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4" name="Google Shape;12434;p15"/>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5" name="Google Shape;12435;p15"/>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6" name="Google Shape;12436;p15"/>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7" name="Google Shape;12437;p15"/>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8" name="Google Shape;12438;p15"/>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9" name="Google Shape;12439;p15"/>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0" name="Google Shape;12440;p15"/>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1" name="Google Shape;12441;p15"/>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2" name="Google Shape;12442;p15"/>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3" name="Google Shape;12443;p15"/>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4" name="Google Shape;12444;p15"/>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5" name="Google Shape;12445;p15"/>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6" name="Google Shape;12446;p15"/>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7" name="Google Shape;12447;p15"/>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8" name="Google Shape;12448;p15"/>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9" name="Google Shape;12449;p15"/>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0" name="Google Shape;12450;p15"/>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1" name="Google Shape;12451;p15"/>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2" name="Google Shape;12452;p15"/>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3" name="Google Shape;12453;p15"/>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4" name="Google Shape;12454;p15"/>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5" name="Google Shape;12455;p15"/>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6" name="Google Shape;12456;p15"/>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7" name="Google Shape;12457;p15"/>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8" name="Google Shape;12458;p15"/>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9" name="Google Shape;12459;p15"/>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0" name="Google Shape;12460;p15"/>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1" name="Google Shape;12461;p15"/>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2" name="Google Shape;12462;p15"/>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3" name="Google Shape;12463;p15"/>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4" name="Google Shape;12464;p15"/>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5" name="Google Shape;12465;p15"/>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6" name="Google Shape;12466;p15"/>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7" name="Google Shape;12467;p15"/>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8" name="Google Shape;12468;p15"/>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9" name="Google Shape;12469;p15"/>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0" name="Google Shape;12470;p15"/>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1" name="Google Shape;12471;p15"/>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2" name="Google Shape;12472;p15"/>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3" name="Google Shape;12473;p15"/>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4" name="Google Shape;12474;p15"/>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5" name="Google Shape;12475;p15"/>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6" name="Google Shape;12476;p15"/>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7" name="Google Shape;12477;p15"/>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8" name="Google Shape;12478;p15"/>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9" name="Google Shape;12479;p15"/>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0" name="Google Shape;12480;p15"/>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1" name="Google Shape;1248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2482" name="Shape 12482"/>
        <p:cNvGrpSpPr/>
        <p:nvPr/>
      </p:nvGrpSpPr>
      <p:grpSpPr>
        <a:xfrm>
          <a:off x="0" y="0"/>
          <a:ext cx="0" cy="0"/>
          <a:chOff x="0" y="0"/>
          <a:chExt cx="0" cy="0"/>
        </a:xfrm>
      </p:grpSpPr>
      <p:sp>
        <p:nvSpPr>
          <p:cNvPr id="12483" name="Google Shape;12483;p16"/>
          <p:cNvSpPr txBox="1"/>
          <p:nvPr>
            <p:ph type="title"/>
          </p:nvPr>
        </p:nvSpPr>
        <p:spPr>
          <a:xfrm>
            <a:off x="720000" y="2571738"/>
            <a:ext cx="2336400" cy="4572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84" name="Google Shape;12484;p16"/>
          <p:cNvSpPr txBox="1"/>
          <p:nvPr>
            <p:ph idx="1" type="subTitle"/>
          </p:nvPr>
        </p:nvSpPr>
        <p:spPr>
          <a:xfrm>
            <a:off x="720000" y="3028938"/>
            <a:ext cx="2336400" cy="640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85" name="Google Shape;12485;p16"/>
          <p:cNvSpPr txBox="1"/>
          <p:nvPr>
            <p:ph idx="2" type="title"/>
          </p:nvPr>
        </p:nvSpPr>
        <p:spPr>
          <a:xfrm>
            <a:off x="3403800" y="2571738"/>
            <a:ext cx="2336400" cy="4572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86" name="Google Shape;12486;p16"/>
          <p:cNvSpPr txBox="1"/>
          <p:nvPr>
            <p:ph idx="3" type="subTitle"/>
          </p:nvPr>
        </p:nvSpPr>
        <p:spPr>
          <a:xfrm>
            <a:off x="3403800" y="3028938"/>
            <a:ext cx="2336400" cy="640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87" name="Google Shape;12487;p16"/>
          <p:cNvSpPr txBox="1"/>
          <p:nvPr>
            <p:ph idx="4" type="title"/>
          </p:nvPr>
        </p:nvSpPr>
        <p:spPr>
          <a:xfrm>
            <a:off x="6087600" y="2571738"/>
            <a:ext cx="2336400" cy="4572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88" name="Google Shape;12488;p16"/>
          <p:cNvSpPr txBox="1"/>
          <p:nvPr>
            <p:ph idx="5" type="subTitle"/>
          </p:nvPr>
        </p:nvSpPr>
        <p:spPr>
          <a:xfrm>
            <a:off x="6087600" y="3028938"/>
            <a:ext cx="2336400" cy="640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89" name="Google Shape;12489;p16"/>
          <p:cNvSpPr txBox="1"/>
          <p:nvPr>
            <p:ph idx="6" type="title"/>
          </p:nvPr>
        </p:nvSpPr>
        <p:spPr>
          <a:xfrm>
            <a:off x="720100" y="368725"/>
            <a:ext cx="77040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490" name="Google Shape;12490;p16"/>
          <p:cNvGrpSpPr/>
          <p:nvPr/>
        </p:nvGrpSpPr>
        <p:grpSpPr>
          <a:xfrm>
            <a:off x="313503" y="376409"/>
            <a:ext cx="8516819" cy="562035"/>
            <a:chOff x="313503" y="376409"/>
            <a:chExt cx="8516819" cy="562035"/>
          </a:xfrm>
        </p:grpSpPr>
        <p:sp>
          <p:nvSpPr>
            <p:cNvPr id="12491" name="Google Shape;12491;p16"/>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2" name="Google Shape;12492;p16"/>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3" name="Google Shape;12493;p16"/>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4" name="Google Shape;12494;p16"/>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5" name="Google Shape;12495;p16"/>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6" name="Google Shape;12496;p16"/>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7" name="Google Shape;12497;p16"/>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8" name="Google Shape;12498;p16"/>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9" name="Google Shape;12499;p16"/>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0" name="Google Shape;12500;p16"/>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1" name="Google Shape;12501;p16"/>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2" name="Google Shape;12502;p16"/>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3" name="Google Shape;12503;p16"/>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4" name="Google Shape;12504;p16"/>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5" name="Google Shape;12505;p16"/>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6" name="Google Shape;12506;p16"/>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7" name="Google Shape;12507;p16"/>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8" name="Google Shape;12508;p16"/>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9" name="Google Shape;12509;p16"/>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0" name="Google Shape;12510;p16"/>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1" name="Google Shape;12511;p16"/>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2" name="Google Shape;12512;p16"/>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3" name="Google Shape;12513;p16"/>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4" name="Google Shape;12514;p16"/>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5" name="Google Shape;12515;p16"/>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6" name="Google Shape;12516;p16"/>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7" name="Google Shape;12517;p16"/>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8" name="Google Shape;12518;p16"/>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9" name="Google Shape;12519;p16"/>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0" name="Google Shape;12520;p16"/>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1" name="Google Shape;12521;p16"/>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2" name="Google Shape;12522;p16"/>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3" name="Google Shape;12523;p16"/>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4" name="Google Shape;12524;p16"/>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5" name="Google Shape;12525;p16"/>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6" name="Google Shape;12526;p16"/>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7" name="Google Shape;12527;p16"/>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8" name="Google Shape;12528;p16"/>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9" name="Google Shape;12529;p16"/>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0" name="Google Shape;12530;p16"/>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1" name="Google Shape;12531;p16"/>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2" name="Google Shape;12532;p16"/>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3" name="Google Shape;12533;p16"/>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4" name="Google Shape;12534;p16"/>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5" name="Google Shape;12535;p16"/>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6" name="Google Shape;12536;p16"/>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7" name="Google Shape;12537;p16"/>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8" name="Google Shape;12538;p16"/>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39" name="Google Shape;1253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540" name="Shape 12540"/>
        <p:cNvGrpSpPr/>
        <p:nvPr/>
      </p:nvGrpSpPr>
      <p:grpSpPr>
        <a:xfrm>
          <a:off x="0" y="0"/>
          <a:ext cx="0" cy="0"/>
          <a:chOff x="0" y="0"/>
          <a:chExt cx="0" cy="0"/>
        </a:xfrm>
      </p:grpSpPr>
      <p:sp>
        <p:nvSpPr>
          <p:cNvPr id="12541" name="Google Shape;12541;p17"/>
          <p:cNvSpPr txBox="1"/>
          <p:nvPr>
            <p:ph type="title"/>
          </p:nvPr>
        </p:nvSpPr>
        <p:spPr>
          <a:xfrm>
            <a:off x="720000" y="2013669"/>
            <a:ext cx="2286000" cy="3657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42" name="Google Shape;12542;p17"/>
          <p:cNvSpPr txBox="1"/>
          <p:nvPr>
            <p:ph idx="1" type="subTitle"/>
          </p:nvPr>
        </p:nvSpPr>
        <p:spPr>
          <a:xfrm>
            <a:off x="720000" y="2390550"/>
            <a:ext cx="2286000" cy="457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43" name="Google Shape;12543;p17"/>
          <p:cNvSpPr txBox="1"/>
          <p:nvPr>
            <p:ph idx="2" type="title"/>
          </p:nvPr>
        </p:nvSpPr>
        <p:spPr>
          <a:xfrm>
            <a:off x="3429000" y="2013669"/>
            <a:ext cx="2286000" cy="3657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44" name="Google Shape;12544;p17"/>
          <p:cNvSpPr txBox="1"/>
          <p:nvPr>
            <p:ph idx="3" type="subTitle"/>
          </p:nvPr>
        </p:nvSpPr>
        <p:spPr>
          <a:xfrm>
            <a:off x="3429000" y="2390550"/>
            <a:ext cx="2286000" cy="457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45" name="Google Shape;12545;p17"/>
          <p:cNvSpPr txBox="1"/>
          <p:nvPr>
            <p:ph idx="4" type="title"/>
          </p:nvPr>
        </p:nvSpPr>
        <p:spPr>
          <a:xfrm>
            <a:off x="720000" y="3769419"/>
            <a:ext cx="2286000" cy="3657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46" name="Google Shape;12546;p17"/>
          <p:cNvSpPr txBox="1"/>
          <p:nvPr>
            <p:ph idx="5" type="subTitle"/>
          </p:nvPr>
        </p:nvSpPr>
        <p:spPr>
          <a:xfrm>
            <a:off x="720000" y="4146300"/>
            <a:ext cx="2286000" cy="457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47" name="Google Shape;12547;p17"/>
          <p:cNvSpPr txBox="1"/>
          <p:nvPr>
            <p:ph idx="6" type="title"/>
          </p:nvPr>
        </p:nvSpPr>
        <p:spPr>
          <a:xfrm>
            <a:off x="3429000" y="3769419"/>
            <a:ext cx="2286000" cy="3657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48" name="Google Shape;12548;p17"/>
          <p:cNvSpPr txBox="1"/>
          <p:nvPr>
            <p:ph idx="7" type="subTitle"/>
          </p:nvPr>
        </p:nvSpPr>
        <p:spPr>
          <a:xfrm>
            <a:off x="3429000" y="4146300"/>
            <a:ext cx="2286000" cy="457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49" name="Google Shape;12549;p17"/>
          <p:cNvSpPr txBox="1"/>
          <p:nvPr>
            <p:ph idx="8" type="title"/>
          </p:nvPr>
        </p:nvSpPr>
        <p:spPr>
          <a:xfrm>
            <a:off x="6137995" y="2013669"/>
            <a:ext cx="2286000" cy="3657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50" name="Google Shape;12550;p17"/>
          <p:cNvSpPr txBox="1"/>
          <p:nvPr>
            <p:ph idx="9" type="subTitle"/>
          </p:nvPr>
        </p:nvSpPr>
        <p:spPr>
          <a:xfrm>
            <a:off x="6137995" y="2390550"/>
            <a:ext cx="2286000" cy="457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51" name="Google Shape;12551;p17"/>
          <p:cNvSpPr txBox="1"/>
          <p:nvPr>
            <p:ph idx="13" type="title"/>
          </p:nvPr>
        </p:nvSpPr>
        <p:spPr>
          <a:xfrm>
            <a:off x="6137995" y="3769419"/>
            <a:ext cx="2286000" cy="3657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52" name="Google Shape;12552;p17"/>
          <p:cNvSpPr txBox="1"/>
          <p:nvPr>
            <p:ph idx="14" type="subTitle"/>
          </p:nvPr>
        </p:nvSpPr>
        <p:spPr>
          <a:xfrm>
            <a:off x="6137995" y="4146300"/>
            <a:ext cx="2286000" cy="457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53" name="Google Shape;12553;p17"/>
          <p:cNvSpPr txBox="1"/>
          <p:nvPr>
            <p:ph idx="15" type="title"/>
          </p:nvPr>
        </p:nvSpPr>
        <p:spPr>
          <a:xfrm>
            <a:off x="313700" y="368725"/>
            <a:ext cx="85167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54" name="Google Shape;12554;p17"/>
          <p:cNvGrpSpPr/>
          <p:nvPr/>
        </p:nvGrpSpPr>
        <p:grpSpPr>
          <a:xfrm>
            <a:off x="313503" y="376409"/>
            <a:ext cx="8516819" cy="562035"/>
            <a:chOff x="313503" y="376409"/>
            <a:chExt cx="8516819" cy="562035"/>
          </a:xfrm>
        </p:grpSpPr>
        <p:sp>
          <p:nvSpPr>
            <p:cNvPr id="12555" name="Google Shape;12555;p17"/>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6" name="Google Shape;12556;p17"/>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7" name="Google Shape;12557;p17"/>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8" name="Google Shape;12558;p17"/>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9" name="Google Shape;12559;p17"/>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0" name="Google Shape;12560;p17"/>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1" name="Google Shape;12561;p17"/>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2" name="Google Shape;12562;p17"/>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3" name="Google Shape;12563;p17"/>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4" name="Google Shape;12564;p17"/>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5" name="Google Shape;12565;p17"/>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6" name="Google Shape;12566;p17"/>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7" name="Google Shape;12567;p17"/>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8" name="Google Shape;12568;p17"/>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9" name="Google Shape;12569;p17"/>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0" name="Google Shape;12570;p17"/>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1" name="Google Shape;12571;p17"/>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2" name="Google Shape;12572;p17"/>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3" name="Google Shape;12573;p17"/>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4" name="Google Shape;12574;p17"/>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5" name="Google Shape;12575;p17"/>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6" name="Google Shape;12576;p17"/>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7" name="Google Shape;12577;p17"/>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8" name="Google Shape;12578;p17"/>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9" name="Google Shape;12579;p17"/>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0" name="Google Shape;12580;p17"/>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1" name="Google Shape;12581;p17"/>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2" name="Google Shape;12582;p17"/>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3" name="Google Shape;12583;p17"/>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4" name="Google Shape;12584;p17"/>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5" name="Google Shape;12585;p17"/>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6" name="Google Shape;12586;p17"/>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7" name="Google Shape;12587;p17"/>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8" name="Google Shape;12588;p17"/>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9" name="Google Shape;12589;p17"/>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0" name="Google Shape;12590;p17"/>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1" name="Google Shape;12591;p17"/>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2" name="Google Shape;12592;p17"/>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3" name="Google Shape;12593;p17"/>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4" name="Google Shape;12594;p17"/>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5" name="Google Shape;12595;p17"/>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6" name="Google Shape;12596;p17"/>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7" name="Google Shape;12597;p17"/>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8" name="Google Shape;12598;p17"/>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9" name="Google Shape;12599;p17"/>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0" name="Google Shape;12600;p17"/>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1" name="Google Shape;12601;p17"/>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2" name="Google Shape;12602;p17"/>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3" name="Google Shape;1260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604" name="Shape 12604"/>
        <p:cNvGrpSpPr/>
        <p:nvPr/>
      </p:nvGrpSpPr>
      <p:grpSpPr>
        <a:xfrm>
          <a:off x="0" y="0"/>
          <a:ext cx="0" cy="0"/>
          <a:chOff x="0" y="0"/>
          <a:chExt cx="0" cy="0"/>
        </a:xfrm>
      </p:grpSpPr>
      <p:sp>
        <p:nvSpPr>
          <p:cNvPr id="12605" name="Google Shape;12605;p18"/>
          <p:cNvSpPr txBox="1"/>
          <p:nvPr>
            <p:ph hasCustomPrompt="1" type="title"/>
          </p:nvPr>
        </p:nvSpPr>
        <p:spPr>
          <a:xfrm>
            <a:off x="2514600" y="540000"/>
            <a:ext cx="4114800" cy="8283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606" name="Google Shape;12606;p18"/>
          <p:cNvSpPr txBox="1"/>
          <p:nvPr>
            <p:ph idx="1" type="subTitle"/>
          </p:nvPr>
        </p:nvSpPr>
        <p:spPr>
          <a:xfrm>
            <a:off x="2514600" y="1368300"/>
            <a:ext cx="4114800" cy="27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600">
                <a:latin typeface="PT Sans"/>
                <a:ea typeface="PT Sans"/>
                <a:cs typeface="PT Sans"/>
                <a:sym typeface="PT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07" name="Google Shape;12607;p18"/>
          <p:cNvSpPr txBox="1"/>
          <p:nvPr>
            <p:ph hasCustomPrompt="1" idx="2" type="title"/>
          </p:nvPr>
        </p:nvSpPr>
        <p:spPr>
          <a:xfrm>
            <a:off x="2514600" y="2020488"/>
            <a:ext cx="4114800" cy="8283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608" name="Google Shape;12608;p18"/>
          <p:cNvSpPr txBox="1"/>
          <p:nvPr>
            <p:ph idx="3" type="subTitle"/>
          </p:nvPr>
        </p:nvSpPr>
        <p:spPr>
          <a:xfrm>
            <a:off x="2514600" y="2848788"/>
            <a:ext cx="4114800" cy="27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600">
                <a:latin typeface="PT Sans"/>
                <a:ea typeface="PT Sans"/>
                <a:cs typeface="PT Sans"/>
                <a:sym typeface="PT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09" name="Google Shape;12609;p18"/>
          <p:cNvSpPr txBox="1"/>
          <p:nvPr>
            <p:ph hasCustomPrompt="1" idx="4" type="title"/>
          </p:nvPr>
        </p:nvSpPr>
        <p:spPr>
          <a:xfrm>
            <a:off x="2514600" y="3500988"/>
            <a:ext cx="4114800" cy="8283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610" name="Google Shape;12610;p18"/>
          <p:cNvSpPr txBox="1"/>
          <p:nvPr>
            <p:ph idx="5" type="subTitle"/>
          </p:nvPr>
        </p:nvSpPr>
        <p:spPr>
          <a:xfrm>
            <a:off x="2514600" y="4329288"/>
            <a:ext cx="4114800" cy="27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600">
                <a:latin typeface="PT Sans"/>
                <a:ea typeface="PT Sans"/>
                <a:cs typeface="PT Sans"/>
                <a:sym typeface="PT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611" name="Google Shape;12611;p18"/>
          <p:cNvGrpSpPr/>
          <p:nvPr/>
        </p:nvGrpSpPr>
        <p:grpSpPr>
          <a:xfrm>
            <a:off x="313503" y="540001"/>
            <a:ext cx="8516819" cy="4063568"/>
            <a:chOff x="313503" y="540001"/>
            <a:chExt cx="8516819" cy="4063568"/>
          </a:xfrm>
        </p:grpSpPr>
        <p:sp>
          <p:nvSpPr>
            <p:cNvPr id="12612" name="Google Shape;12612;p18"/>
            <p:cNvSpPr/>
            <p:nvPr/>
          </p:nvSpPr>
          <p:spPr>
            <a:xfrm>
              <a:off x="313503"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3" name="Google Shape;12613;p18"/>
            <p:cNvSpPr/>
            <p:nvPr/>
          </p:nvSpPr>
          <p:spPr>
            <a:xfrm>
              <a:off x="43301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4" name="Google Shape;12614;p18"/>
            <p:cNvSpPr/>
            <p:nvPr/>
          </p:nvSpPr>
          <p:spPr>
            <a:xfrm>
              <a:off x="552519"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5" name="Google Shape;12615;p18"/>
            <p:cNvSpPr/>
            <p:nvPr/>
          </p:nvSpPr>
          <p:spPr>
            <a:xfrm>
              <a:off x="672027"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6" name="Google Shape;12616;p18"/>
            <p:cNvSpPr/>
            <p:nvPr/>
          </p:nvSpPr>
          <p:spPr>
            <a:xfrm>
              <a:off x="791536"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7" name="Google Shape;12617;p18"/>
            <p:cNvSpPr/>
            <p:nvPr/>
          </p:nvSpPr>
          <p:spPr>
            <a:xfrm>
              <a:off x="91104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8" name="Google Shape;12618;p18"/>
            <p:cNvSpPr/>
            <p:nvPr/>
          </p:nvSpPr>
          <p:spPr>
            <a:xfrm>
              <a:off x="1030552"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9" name="Google Shape;12619;p18"/>
            <p:cNvSpPr/>
            <p:nvPr/>
          </p:nvSpPr>
          <p:spPr>
            <a:xfrm>
              <a:off x="820125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0" name="Google Shape;12620;p18"/>
            <p:cNvSpPr/>
            <p:nvPr/>
          </p:nvSpPr>
          <p:spPr>
            <a:xfrm>
              <a:off x="8320767"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1" name="Google Shape;12621;p18"/>
            <p:cNvSpPr/>
            <p:nvPr/>
          </p:nvSpPr>
          <p:spPr>
            <a:xfrm>
              <a:off x="844028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2" name="Google Shape;12622;p18"/>
            <p:cNvSpPr/>
            <p:nvPr/>
          </p:nvSpPr>
          <p:spPr>
            <a:xfrm>
              <a:off x="855979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3" name="Google Shape;12623;p18"/>
            <p:cNvSpPr/>
            <p:nvPr/>
          </p:nvSpPr>
          <p:spPr>
            <a:xfrm>
              <a:off x="8679308"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4" name="Google Shape;12624;p18"/>
            <p:cNvSpPr/>
            <p:nvPr/>
          </p:nvSpPr>
          <p:spPr>
            <a:xfrm>
              <a:off x="879882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5" name="Google Shape;12625;p18"/>
            <p:cNvSpPr/>
            <p:nvPr/>
          </p:nvSpPr>
          <p:spPr>
            <a:xfrm>
              <a:off x="313503"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6" name="Google Shape;12626;p18"/>
            <p:cNvSpPr/>
            <p:nvPr/>
          </p:nvSpPr>
          <p:spPr>
            <a:xfrm>
              <a:off x="43301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7" name="Google Shape;12627;p18"/>
            <p:cNvSpPr/>
            <p:nvPr/>
          </p:nvSpPr>
          <p:spPr>
            <a:xfrm>
              <a:off x="552519"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8" name="Google Shape;12628;p18"/>
            <p:cNvSpPr/>
            <p:nvPr/>
          </p:nvSpPr>
          <p:spPr>
            <a:xfrm>
              <a:off x="672027"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9" name="Google Shape;12629;p18"/>
            <p:cNvSpPr/>
            <p:nvPr/>
          </p:nvSpPr>
          <p:spPr>
            <a:xfrm>
              <a:off x="791536"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0" name="Google Shape;12630;p18"/>
            <p:cNvSpPr/>
            <p:nvPr/>
          </p:nvSpPr>
          <p:spPr>
            <a:xfrm>
              <a:off x="91104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1" name="Google Shape;12631;p18"/>
            <p:cNvSpPr/>
            <p:nvPr/>
          </p:nvSpPr>
          <p:spPr>
            <a:xfrm>
              <a:off x="1030552"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2" name="Google Shape;12632;p18"/>
            <p:cNvSpPr/>
            <p:nvPr/>
          </p:nvSpPr>
          <p:spPr>
            <a:xfrm>
              <a:off x="820125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3" name="Google Shape;12633;p18"/>
            <p:cNvSpPr/>
            <p:nvPr/>
          </p:nvSpPr>
          <p:spPr>
            <a:xfrm>
              <a:off x="8320767"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4" name="Google Shape;12634;p18"/>
            <p:cNvSpPr/>
            <p:nvPr/>
          </p:nvSpPr>
          <p:spPr>
            <a:xfrm>
              <a:off x="844028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5" name="Google Shape;12635;p18"/>
            <p:cNvSpPr/>
            <p:nvPr/>
          </p:nvSpPr>
          <p:spPr>
            <a:xfrm>
              <a:off x="855979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6" name="Google Shape;12636;p18"/>
            <p:cNvSpPr/>
            <p:nvPr/>
          </p:nvSpPr>
          <p:spPr>
            <a:xfrm>
              <a:off x="8679308"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7" name="Google Shape;12637;p18"/>
            <p:cNvSpPr/>
            <p:nvPr/>
          </p:nvSpPr>
          <p:spPr>
            <a:xfrm>
              <a:off x="879882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8" name="Google Shape;12638;p18"/>
            <p:cNvSpPr/>
            <p:nvPr/>
          </p:nvSpPr>
          <p:spPr>
            <a:xfrm>
              <a:off x="313503"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9" name="Google Shape;12639;p18"/>
            <p:cNvSpPr/>
            <p:nvPr/>
          </p:nvSpPr>
          <p:spPr>
            <a:xfrm>
              <a:off x="43301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0" name="Google Shape;12640;p18"/>
            <p:cNvSpPr/>
            <p:nvPr/>
          </p:nvSpPr>
          <p:spPr>
            <a:xfrm>
              <a:off x="552519"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1" name="Google Shape;12641;p18"/>
            <p:cNvSpPr/>
            <p:nvPr/>
          </p:nvSpPr>
          <p:spPr>
            <a:xfrm>
              <a:off x="672027"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2" name="Google Shape;12642;p18"/>
            <p:cNvSpPr/>
            <p:nvPr/>
          </p:nvSpPr>
          <p:spPr>
            <a:xfrm>
              <a:off x="791536"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3" name="Google Shape;12643;p18"/>
            <p:cNvSpPr/>
            <p:nvPr/>
          </p:nvSpPr>
          <p:spPr>
            <a:xfrm>
              <a:off x="91104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4" name="Google Shape;12644;p18"/>
            <p:cNvSpPr/>
            <p:nvPr/>
          </p:nvSpPr>
          <p:spPr>
            <a:xfrm>
              <a:off x="1030552"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5" name="Google Shape;12645;p18"/>
            <p:cNvSpPr/>
            <p:nvPr/>
          </p:nvSpPr>
          <p:spPr>
            <a:xfrm>
              <a:off x="820125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6" name="Google Shape;12646;p18"/>
            <p:cNvSpPr/>
            <p:nvPr/>
          </p:nvSpPr>
          <p:spPr>
            <a:xfrm>
              <a:off x="8320767"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7" name="Google Shape;12647;p18"/>
            <p:cNvSpPr/>
            <p:nvPr/>
          </p:nvSpPr>
          <p:spPr>
            <a:xfrm>
              <a:off x="844028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8" name="Google Shape;12648;p18"/>
            <p:cNvSpPr/>
            <p:nvPr/>
          </p:nvSpPr>
          <p:spPr>
            <a:xfrm>
              <a:off x="855979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9" name="Google Shape;12649;p18"/>
            <p:cNvSpPr/>
            <p:nvPr/>
          </p:nvSpPr>
          <p:spPr>
            <a:xfrm>
              <a:off x="8679308"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0" name="Google Shape;12650;p18"/>
            <p:cNvSpPr/>
            <p:nvPr/>
          </p:nvSpPr>
          <p:spPr>
            <a:xfrm>
              <a:off x="879882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1" name="Google Shape;12651;p18"/>
            <p:cNvSpPr/>
            <p:nvPr/>
          </p:nvSpPr>
          <p:spPr>
            <a:xfrm>
              <a:off x="313503"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2" name="Google Shape;12652;p18"/>
            <p:cNvSpPr/>
            <p:nvPr/>
          </p:nvSpPr>
          <p:spPr>
            <a:xfrm>
              <a:off x="43301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3" name="Google Shape;12653;p18"/>
            <p:cNvSpPr/>
            <p:nvPr/>
          </p:nvSpPr>
          <p:spPr>
            <a:xfrm>
              <a:off x="552519"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4" name="Google Shape;12654;p18"/>
            <p:cNvSpPr/>
            <p:nvPr/>
          </p:nvSpPr>
          <p:spPr>
            <a:xfrm>
              <a:off x="672027"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5" name="Google Shape;12655;p18"/>
            <p:cNvSpPr/>
            <p:nvPr/>
          </p:nvSpPr>
          <p:spPr>
            <a:xfrm>
              <a:off x="791536"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6" name="Google Shape;12656;p18"/>
            <p:cNvSpPr/>
            <p:nvPr/>
          </p:nvSpPr>
          <p:spPr>
            <a:xfrm>
              <a:off x="91104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7" name="Google Shape;12657;p18"/>
            <p:cNvSpPr/>
            <p:nvPr/>
          </p:nvSpPr>
          <p:spPr>
            <a:xfrm>
              <a:off x="1030552"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8" name="Google Shape;12658;p18"/>
            <p:cNvSpPr/>
            <p:nvPr/>
          </p:nvSpPr>
          <p:spPr>
            <a:xfrm>
              <a:off x="820125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9" name="Google Shape;12659;p18"/>
            <p:cNvSpPr/>
            <p:nvPr/>
          </p:nvSpPr>
          <p:spPr>
            <a:xfrm>
              <a:off x="8320767"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0" name="Google Shape;12660;p18"/>
            <p:cNvSpPr/>
            <p:nvPr/>
          </p:nvSpPr>
          <p:spPr>
            <a:xfrm>
              <a:off x="844028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1" name="Google Shape;12661;p18"/>
            <p:cNvSpPr/>
            <p:nvPr/>
          </p:nvSpPr>
          <p:spPr>
            <a:xfrm>
              <a:off x="855979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2" name="Google Shape;12662;p18"/>
            <p:cNvSpPr/>
            <p:nvPr/>
          </p:nvSpPr>
          <p:spPr>
            <a:xfrm>
              <a:off x="8679308"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3" name="Google Shape;12663;p18"/>
            <p:cNvSpPr/>
            <p:nvPr/>
          </p:nvSpPr>
          <p:spPr>
            <a:xfrm>
              <a:off x="879882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4" name="Google Shape;12664;p18"/>
            <p:cNvSpPr/>
            <p:nvPr/>
          </p:nvSpPr>
          <p:spPr>
            <a:xfrm>
              <a:off x="313503"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5" name="Google Shape;12665;p18"/>
            <p:cNvSpPr/>
            <p:nvPr/>
          </p:nvSpPr>
          <p:spPr>
            <a:xfrm>
              <a:off x="43301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6" name="Google Shape;12666;p18"/>
            <p:cNvSpPr/>
            <p:nvPr/>
          </p:nvSpPr>
          <p:spPr>
            <a:xfrm>
              <a:off x="552519"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7" name="Google Shape;12667;p18"/>
            <p:cNvSpPr/>
            <p:nvPr/>
          </p:nvSpPr>
          <p:spPr>
            <a:xfrm>
              <a:off x="672027"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8" name="Google Shape;12668;p18"/>
            <p:cNvSpPr/>
            <p:nvPr/>
          </p:nvSpPr>
          <p:spPr>
            <a:xfrm>
              <a:off x="791536"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9" name="Google Shape;12669;p18"/>
            <p:cNvSpPr/>
            <p:nvPr/>
          </p:nvSpPr>
          <p:spPr>
            <a:xfrm>
              <a:off x="91104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0" name="Google Shape;12670;p18"/>
            <p:cNvSpPr/>
            <p:nvPr/>
          </p:nvSpPr>
          <p:spPr>
            <a:xfrm>
              <a:off x="1030552"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1" name="Google Shape;12671;p18"/>
            <p:cNvSpPr/>
            <p:nvPr/>
          </p:nvSpPr>
          <p:spPr>
            <a:xfrm>
              <a:off x="820125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2" name="Google Shape;12672;p18"/>
            <p:cNvSpPr/>
            <p:nvPr/>
          </p:nvSpPr>
          <p:spPr>
            <a:xfrm>
              <a:off x="8320767"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3" name="Google Shape;12673;p18"/>
            <p:cNvSpPr/>
            <p:nvPr/>
          </p:nvSpPr>
          <p:spPr>
            <a:xfrm>
              <a:off x="844028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4" name="Google Shape;12674;p18"/>
            <p:cNvSpPr/>
            <p:nvPr/>
          </p:nvSpPr>
          <p:spPr>
            <a:xfrm>
              <a:off x="855979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5" name="Google Shape;12675;p18"/>
            <p:cNvSpPr/>
            <p:nvPr/>
          </p:nvSpPr>
          <p:spPr>
            <a:xfrm>
              <a:off x="8679308"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6" name="Google Shape;12676;p18"/>
            <p:cNvSpPr/>
            <p:nvPr/>
          </p:nvSpPr>
          <p:spPr>
            <a:xfrm>
              <a:off x="879882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7" name="Google Shape;12677;p18"/>
            <p:cNvSpPr/>
            <p:nvPr/>
          </p:nvSpPr>
          <p:spPr>
            <a:xfrm>
              <a:off x="313503"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8" name="Google Shape;12678;p18"/>
            <p:cNvSpPr/>
            <p:nvPr/>
          </p:nvSpPr>
          <p:spPr>
            <a:xfrm>
              <a:off x="43301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9" name="Google Shape;12679;p18"/>
            <p:cNvSpPr/>
            <p:nvPr/>
          </p:nvSpPr>
          <p:spPr>
            <a:xfrm>
              <a:off x="552519"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0" name="Google Shape;12680;p18"/>
            <p:cNvSpPr/>
            <p:nvPr/>
          </p:nvSpPr>
          <p:spPr>
            <a:xfrm>
              <a:off x="672027"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1" name="Google Shape;12681;p18"/>
            <p:cNvSpPr/>
            <p:nvPr/>
          </p:nvSpPr>
          <p:spPr>
            <a:xfrm>
              <a:off x="791536"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2" name="Google Shape;12682;p18"/>
            <p:cNvSpPr/>
            <p:nvPr/>
          </p:nvSpPr>
          <p:spPr>
            <a:xfrm>
              <a:off x="91104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3" name="Google Shape;12683;p18"/>
            <p:cNvSpPr/>
            <p:nvPr/>
          </p:nvSpPr>
          <p:spPr>
            <a:xfrm>
              <a:off x="1030552"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4" name="Google Shape;12684;p18"/>
            <p:cNvSpPr/>
            <p:nvPr/>
          </p:nvSpPr>
          <p:spPr>
            <a:xfrm>
              <a:off x="820125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5" name="Google Shape;12685;p18"/>
            <p:cNvSpPr/>
            <p:nvPr/>
          </p:nvSpPr>
          <p:spPr>
            <a:xfrm>
              <a:off x="8320767"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6" name="Google Shape;12686;p18"/>
            <p:cNvSpPr/>
            <p:nvPr/>
          </p:nvSpPr>
          <p:spPr>
            <a:xfrm>
              <a:off x="844028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7" name="Google Shape;12687;p18"/>
            <p:cNvSpPr/>
            <p:nvPr/>
          </p:nvSpPr>
          <p:spPr>
            <a:xfrm>
              <a:off x="855979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8" name="Google Shape;12688;p18"/>
            <p:cNvSpPr/>
            <p:nvPr/>
          </p:nvSpPr>
          <p:spPr>
            <a:xfrm>
              <a:off x="8679308"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9" name="Google Shape;12689;p18"/>
            <p:cNvSpPr/>
            <p:nvPr/>
          </p:nvSpPr>
          <p:spPr>
            <a:xfrm>
              <a:off x="879882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0" name="Google Shape;12690;p18"/>
            <p:cNvSpPr/>
            <p:nvPr/>
          </p:nvSpPr>
          <p:spPr>
            <a:xfrm>
              <a:off x="313503"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1" name="Google Shape;12691;p18"/>
            <p:cNvSpPr/>
            <p:nvPr/>
          </p:nvSpPr>
          <p:spPr>
            <a:xfrm>
              <a:off x="43301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2" name="Google Shape;12692;p18"/>
            <p:cNvSpPr/>
            <p:nvPr/>
          </p:nvSpPr>
          <p:spPr>
            <a:xfrm>
              <a:off x="552519"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3" name="Google Shape;12693;p18"/>
            <p:cNvSpPr/>
            <p:nvPr/>
          </p:nvSpPr>
          <p:spPr>
            <a:xfrm>
              <a:off x="672027"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4" name="Google Shape;12694;p18"/>
            <p:cNvSpPr/>
            <p:nvPr/>
          </p:nvSpPr>
          <p:spPr>
            <a:xfrm>
              <a:off x="791536"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5" name="Google Shape;12695;p18"/>
            <p:cNvSpPr/>
            <p:nvPr/>
          </p:nvSpPr>
          <p:spPr>
            <a:xfrm>
              <a:off x="91104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6" name="Google Shape;12696;p18"/>
            <p:cNvSpPr/>
            <p:nvPr/>
          </p:nvSpPr>
          <p:spPr>
            <a:xfrm>
              <a:off x="1030552"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7" name="Google Shape;12697;p18"/>
            <p:cNvSpPr/>
            <p:nvPr/>
          </p:nvSpPr>
          <p:spPr>
            <a:xfrm>
              <a:off x="820125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8" name="Google Shape;12698;p18"/>
            <p:cNvSpPr/>
            <p:nvPr/>
          </p:nvSpPr>
          <p:spPr>
            <a:xfrm>
              <a:off x="8320767"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9" name="Google Shape;12699;p18"/>
            <p:cNvSpPr/>
            <p:nvPr/>
          </p:nvSpPr>
          <p:spPr>
            <a:xfrm>
              <a:off x="844028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0" name="Google Shape;12700;p18"/>
            <p:cNvSpPr/>
            <p:nvPr/>
          </p:nvSpPr>
          <p:spPr>
            <a:xfrm>
              <a:off x="855979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1" name="Google Shape;12701;p18"/>
            <p:cNvSpPr/>
            <p:nvPr/>
          </p:nvSpPr>
          <p:spPr>
            <a:xfrm>
              <a:off x="8679308"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2" name="Google Shape;12702;p18"/>
            <p:cNvSpPr/>
            <p:nvPr/>
          </p:nvSpPr>
          <p:spPr>
            <a:xfrm>
              <a:off x="879882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3" name="Google Shape;12703;p18"/>
            <p:cNvSpPr/>
            <p:nvPr/>
          </p:nvSpPr>
          <p:spPr>
            <a:xfrm>
              <a:off x="313503"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4" name="Google Shape;12704;p18"/>
            <p:cNvSpPr/>
            <p:nvPr/>
          </p:nvSpPr>
          <p:spPr>
            <a:xfrm>
              <a:off x="43301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5" name="Google Shape;12705;p18"/>
            <p:cNvSpPr/>
            <p:nvPr/>
          </p:nvSpPr>
          <p:spPr>
            <a:xfrm>
              <a:off x="552519"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6" name="Google Shape;12706;p18"/>
            <p:cNvSpPr/>
            <p:nvPr/>
          </p:nvSpPr>
          <p:spPr>
            <a:xfrm>
              <a:off x="672027"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7" name="Google Shape;12707;p18"/>
            <p:cNvSpPr/>
            <p:nvPr/>
          </p:nvSpPr>
          <p:spPr>
            <a:xfrm>
              <a:off x="791536"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8" name="Google Shape;12708;p18"/>
            <p:cNvSpPr/>
            <p:nvPr/>
          </p:nvSpPr>
          <p:spPr>
            <a:xfrm>
              <a:off x="91104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9" name="Google Shape;12709;p18"/>
            <p:cNvSpPr/>
            <p:nvPr/>
          </p:nvSpPr>
          <p:spPr>
            <a:xfrm>
              <a:off x="1030552"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0" name="Google Shape;12710;p18"/>
            <p:cNvSpPr/>
            <p:nvPr/>
          </p:nvSpPr>
          <p:spPr>
            <a:xfrm>
              <a:off x="820125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1" name="Google Shape;12711;p18"/>
            <p:cNvSpPr/>
            <p:nvPr/>
          </p:nvSpPr>
          <p:spPr>
            <a:xfrm>
              <a:off x="8320767"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2" name="Google Shape;12712;p18"/>
            <p:cNvSpPr/>
            <p:nvPr/>
          </p:nvSpPr>
          <p:spPr>
            <a:xfrm>
              <a:off x="844028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3" name="Google Shape;12713;p18"/>
            <p:cNvSpPr/>
            <p:nvPr/>
          </p:nvSpPr>
          <p:spPr>
            <a:xfrm>
              <a:off x="855979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4" name="Google Shape;12714;p18"/>
            <p:cNvSpPr/>
            <p:nvPr/>
          </p:nvSpPr>
          <p:spPr>
            <a:xfrm>
              <a:off x="8679308"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5" name="Google Shape;12715;p18"/>
            <p:cNvSpPr/>
            <p:nvPr/>
          </p:nvSpPr>
          <p:spPr>
            <a:xfrm>
              <a:off x="879882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6" name="Google Shape;12716;p18"/>
            <p:cNvSpPr/>
            <p:nvPr/>
          </p:nvSpPr>
          <p:spPr>
            <a:xfrm>
              <a:off x="313503"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7" name="Google Shape;12717;p18"/>
            <p:cNvSpPr/>
            <p:nvPr/>
          </p:nvSpPr>
          <p:spPr>
            <a:xfrm>
              <a:off x="43301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8" name="Google Shape;12718;p18"/>
            <p:cNvSpPr/>
            <p:nvPr/>
          </p:nvSpPr>
          <p:spPr>
            <a:xfrm>
              <a:off x="552519"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9" name="Google Shape;12719;p18"/>
            <p:cNvSpPr/>
            <p:nvPr/>
          </p:nvSpPr>
          <p:spPr>
            <a:xfrm>
              <a:off x="672027"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0" name="Google Shape;12720;p18"/>
            <p:cNvSpPr/>
            <p:nvPr/>
          </p:nvSpPr>
          <p:spPr>
            <a:xfrm>
              <a:off x="791536"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1" name="Google Shape;12721;p18"/>
            <p:cNvSpPr/>
            <p:nvPr/>
          </p:nvSpPr>
          <p:spPr>
            <a:xfrm>
              <a:off x="91104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2" name="Google Shape;12722;p18"/>
            <p:cNvSpPr/>
            <p:nvPr/>
          </p:nvSpPr>
          <p:spPr>
            <a:xfrm>
              <a:off x="1030552"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3" name="Google Shape;12723;p18"/>
            <p:cNvSpPr/>
            <p:nvPr/>
          </p:nvSpPr>
          <p:spPr>
            <a:xfrm>
              <a:off x="820125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4" name="Google Shape;12724;p18"/>
            <p:cNvSpPr/>
            <p:nvPr/>
          </p:nvSpPr>
          <p:spPr>
            <a:xfrm>
              <a:off x="8320767"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5" name="Google Shape;12725;p18"/>
            <p:cNvSpPr/>
            <p:nvPr/>
          </p:nvSpPr>
          <p:spPr>
            <a:xfrm>
              <a:off x="844028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6" name="Google Shape;12726;p18"/>
            <p:cNvSpPr/>
            <p:nvPr/>
          </p:nvSpPr>
          <p:spPr>
            <a:xfrm>
              <a:off x="855979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7" name="Google Shape;12727;p18"/>
            <p:cNvSpPr/>
            <p:nvPr/>
          </p:nvSpPr>
          <p:spPr>
            <a:xfrm>
              <a:off x="8679308"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8" name="Google Shape;12728;p18"/>
            <p:cNvSpPr/>
            <p:nvPr/>
          </p:nvSpPr>
          <p:spPr>
            <a:xfrm>
              <a:off x="879882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9" name="Google Shape;12729;p18"/>
            <p:cNvSpPr/>
            <p:nvPr/>
          </p:nvSpPr>
          <p:spPr>
            <a:xfrm>
              <a:off x="313503"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0" name="Google Shape;12730;p18"/>
            <p:cNvSpPr/>
            <p:nvPr/>
          </p:nvSpPr>
          <p:spPr>
            <a:xfrm>
              <a:off x="43301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1" name="Google Shape;12731;p18"/>
            <p:cNvSpPr/>
            <p:nvPr/>
          </p:nvSpPr>
          <p:spPr>
            <a:xfrm>
              <a:off x="552519"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2" name="Google Shape;12732;p18"/>
            <p:cNvSpPr/>
            <p:nvPr/>
          </p:nvSpPr>
          <p:spPr>
            <a:xfrm>
              <a:off x="672027"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3" name="Google Shape;12733;p18"/>
            <p:cNvSpPr/>
            <p:nvPr/>
          </p:nvSpPr>
          <p:spPr>
            <a:xfrm>
              <a:off x="791536"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4" name="Google Shape;12734;p18"/>
            <p:cNvSpPr/>
            <p:nvPr/>
          </p:nvSpPr>
          <p:spPr>
            <a:xfrm>
              <a:off x="91104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5" name="Google Shape;12735;p18"/>
            <p:cNvSpPr/>
            <p:nvPr/>
          </p:nvSpPr>
          <p:spPr>
            <a:xfrm>
              <a:off x="1030552"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6" name="Google Shape;12736;p18"/>
            <p:cNvSpPr/>
            <p:nvPr/>
          </p:nvSpPr>
          <p:spPr>
            <a:xfrm>
              <a:off x="820125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7" name="Google Shape;12737;p18"/>
            <p:cNvSpPr/>
            <p:nvPr/>
          </p:nvSpPr>
          <p:spPr>
            <a:xfrm>
              <a:off x="8320767"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8" name="Google Shape;12738;p18"/>
            <p:cNvSpPr/>
            <p:nvPr/>
          </p:nvSpPr>
          <p:spPr>
            <a:xfrm>
              <a:off x="844028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9" name="Google Shape;12739;p18"/>
            <p:cNvSpPr/>
            <p:nvPr/>
          </p:nvSpPr>
          <p:spPr>
            <a:xfrm>
              <a:off x="855979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0" name="Google Shape;12740;p18"/>
            <p:cNvSpPr/>
            <p:nvPr/>
          </p:nvSpPr>
          <p:spPr>
            <a:xfrm>
              <a:off x="8679308"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1" name="Google Shape;12741;p18"/>
            <p:cNvSpPr/>
            <p:nvPr/>
          </p:nvSpPr>
          <p:spPr>
            <a:xfrm>
              <a:off x="879882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2" name="Google Shape;12742;p18"/>
            <p:cNvSpPr/>
            <p:nvPr/>
          </p:nvSpPr>
          <p:spPr>
            <a:xfrm>
              <a:off x="313503"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3" name="Google Shape;12743;p18"/>
            <p:cNvSpPr/>
            <p:nvPr/>
          </p:nvSpPr>
          <p:spPr>
            <a:xfrm>
              <a:off x="43301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4" name="Google Shape;12744;p18"/>
            <p:cNvSpPr/>
            <p:nvPr/>
          </p:nvSpPr>
          <p:spPr>
            <a:xfrm>
              <a:off x="552519"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5" name="Google Shape;12745;p18"/>
            <p:cNvSpPr/>
            <p:nvPr/>
          </p:nvSpPr>
          <p:spPr>
            <a:xfrm>
              <a:off x="672027"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6" name="Google Shape;12746;p18"/>
            <p:cNvSpPr/>
            <p:nvPr/>
          </p:nvSpPr>
          <p:spPr>
            <a:xfrm>
              <a:off x="791536"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7" name="Google Shape;12747;p18"/>
            <p:cNvSpPr/>
            <p:nvPr/>
          </p:nvSpPr>
          <p:spPr>
            <a:xfrm>
              <a:off x="91104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8" name="Google Shape;12748;p18"/>
            <p:cNvSpPr/>
            <p:nvPr/>
          </p:nvSpPr>
          <p:spPr>
            <a:xfrm>
              <a:off x="1030552"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9" name="Google Shape;12749;p18"/>
            <p:cNvSpPr/>
            <p:nvPr/>
          </p:nvSpPr>
          <p:spPr>
            <a:xfrm>
              <a:off x="820125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0" name="Google Shape;12750;p18"/>
            <p:cNvSpPr/>
            <p:nvPr/>
          </p:nvSpPr>
          <p:spPr>
            <a:xfrm>
              <a:off x="8320767"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1" name="Google Shape;12751;p18"/>
            <p:cNvSpPr/>
            <p:nvPr/>
          </p:nvSpPr>
          <p:spPr>
            <a:xfrm>
              <a:off x="844028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2" name="Google Shape;12752;p18"/>
            <p:cNvSpPr/>
            <p:nvPr/>
          </p:nvSpPr>
          <p:spPr>
            <a:xfrm>
              <a:off x="855979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3" name="Google Shape;12753;p18"/>
            <p:cNvSpPr/>
            <p:nvPr/>
          </p:nvSpPr>
          <p:spPr>
            <a:xfrm>
              <a:off x="8679308"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4" name="Google Shape;12754;p18"/>
            <p:cNvSpPr/>
            <p:nvPr/>
          </p:nvSpPr>
          <p:spPr>
            <a:xfrm>
              <a:off x="879882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5" name="Google Shape;12755;p18"/>
            <p:cNvSpPr/>
            <p:nvPr/>
          </p:nvSpPr>
          <p:spPr>
            <a:xfrm>
              <a:off x="313503"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6" name="Google Shape;12756;p18"/>
            <p:cNvSpPr/>
            <p:nvPr/>
          </p:nvSpPr>
          <p:spPr>
            <a:xfrm>
              <a:off x="43301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7" name="Google Shape;12757;p18"/>
            <p:cNvSpPr/>
            <p:nvPr/>
          </p:nvSpPr>
          <p:spPr>
            <a:xfrm>
              <a:off x="552519"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8" name="Google Shape;12758;p18"/>
            <p:cNvSpPr/>
            <p:nvPr/>
          </p:nvSpPr>
          <p:spPr>
            <a:xfrm>
              <a:off x="672027"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9" name="Google Shape;12759;p18"/>
            <p:cNvSpPr/>
            <p:nvPr/>
          </p:nvSpPr>
          <p:spPr>
            <a:xfrm>
              <a:off x="791536"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0" name="Google Shape;12760;p18"/>
            <p:cNvSpPr/>
            <p:nvPr/>
          </p:nvSpPr>
          <p:spPr>
            <a:xfrm>
              <a:off x="91104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1" name="Google Shape;12761;p18"/>
            <p:cNvSpPr/>
            <p:nvPr/>
          </p:nvSpPr>
          <p:spPr>
            <a:xfrm>
              <a:off x="1030552"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2" name="Google Shape;12762;p18"/>
            <p:cNvSpPr/>
            <p:nvPr/>
          </p:nvSpPr>
          <p:spPr>
            <a:xfrm>
              <a:off x="820125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3" name="Google Shape;12763;p18"/>
            <p:cNvSpPr/>
            <p:nvPr/>
          </p:nvSpPr>
          <p:spPr>
            <a:xfrm>
              <a:off x="8320767"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4" name="Google Shape;12764;p18"/>
            <p:cNvSpPr/>
            <p:nvPr/>
          </p:nvSpPr>
          <p:spPr>
            <a:xfrm>
              <a:off x="844028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5" name="Google Shape;12765;p18"/>
            <p:cNvSpPr/>
            <p:nvPr/>
          </p:nvSpPr>
          <p:spPr>
            <a:xfrm>
              <a:off x="855979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6" name="Google Shape;12766;p18"/>
            <p:cNvSpPr/>
            <p:nvPr/>
          </p:nvSpPr>
          <p:spPr>
            <a:xfrm>
              <a:off x="8679308"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7" name="Google Shape;12767;p18"/>
            <p:cNvSpPr/>
            <p:nvPr/>
          </p:nvSpPr>
          <p:spPr>
            <a:xfrm>
              <a:off x="879882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8" name="Google Shape;12768;p18"/>
            <p:cNvSpPr/>
            <p:nvPr/>
          </p:nvSpPr>
          <p:spPr>
            <a:xfrm>
              <a:off x="313503"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9" name="Google Shape;12769;p18"/>
            <p:cNvSpPr/>
            <p:nvPr/>
          </p:nvSpPr>
          <p:spPr>
            <a:xfrm>
              <a:off x="43301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0" name="Google Shape;12770;p18"/>
            <p:cNvSpPr/>
            <p:nvPr/>
          </p:nvSpPr>
          <p:spPr>
            <a:xfrm>
              <a:off x="552519"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1" name="Google Shape;12771;p18"/>
            <p:cNvSpPr/>
            <p:nvPr/>
          </p:nvSpPr>
          <p:spPr>
            <a:xfrm>
              <a:off x="672027"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2" name="Google Shape;12772;p18"/>
            <p:cNvSpPr/>
            <p:nvPr/>
          </p:nvSpPr>
          <p:spPr>
            <a:xfrm>
              <a:off x="791536"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3" name="Google Shape;12773;p18"/>
            <p:cNvSpPr/>
            <p:nvPr/>
          </p:nvSpPr>
          <p:spPr>
            <a:xfrm>
              <a:off x="91104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4" name="Google Shape;12774;p18"/>
            <p:cNvSpPr/>
            <p:nvPr/>
          </p:nvSpPr>
          <p:spPr>
            <a:xfrm>
              <a:off x="1030552"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5" name="Google Shape;12775;p18"/>
            <p:cNvSpPr/>
            <p:nvPr/>
          </p:nvSpPr>
          <p:spPr>
            <a:xfrm>
              <a:off x="820125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6" name="Google Shape;12776;p18"/>
            <p:cNvSpPr/>
            <p:nvPr/>
          </p:nvSpPr>
          <p:spPr>
            <a:xfrm>
              <a:off x="8320767"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7" name="Google Shape;12777;p18"/>
            <p:cNvSpPr/>
            <p:nvPr/>
          </p:nvSpPr>
          <p:spPr>
            <a:xfrm>
              <a:off x="844028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8" name="Google Shape;12778;p18"/>
            <p:cNvSpPr/>
            <p:nvPr/>
          </p:nvSpPr>
          <p:spPr>
            <a:xfrm>
              <a:off x="855979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9" name="Google Shape;12779;p18"/>
            <p:cNvSpPr/>
            <p:nvPr/>
          </p:nvSpPr>
          <p:spPr>
            <a:xfrm>
              <a:off x="8679308"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0" name="Google Shape;12780;p18"/>
            <p:cNvSpPr/>
            <p:nvPr/>
          </p:nvSpPr>
          <p:spPr>
            <a:xfrm>
              <a:off x="879882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1" name="Google Shape;12781;p18"/>
            <p:cNvSpPr/>
            <p:nvPr/>
          </p:nvSpPr>
          <p:spPr>
            <a:xfrm>
              <a:off x="313503"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2" name="Google Shape;12782;p18"/>
            <p:cNvSpPr/>
            <p:nvPr/>
          </p:nvSpPr>
          <p:spPr>
            <a:xfrm>
              <a:off x="43301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3" name="Google Shape;12783;p18"/>
            <p:cNvSpPr/>
            <p:nvPr/>
          </p:nvSpPr>
          <p:spPr>
            <a:xfrm>
              <a:off x="552519"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4" name="Google Shape;12784;p18"/>
            <p:cNvSpPr/>
            <p:nvPr/>
          </p:nvSpPr>
          <p:spPr>
            <a:xfrm>
              <a:off x="672027"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5" name="Google Shape;12785;p18"/>
            <p:cNvSpPr/>
            <p:nvPr/>
          </p:nvSpPr>
          <p:spPr>
            <a:xfrm>
              <a:off x="791536"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6" name="Google Shape;12786;p18"/>
            <p:cNvSpPr/>
            <p:nvPr/>
          </p:nvSpPr>
          <p:spPr>
            <a:xfrm>
              <a:off x="91104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7" name="Google Shape;12787;p18"/>
            <p:cNvSpPr/>
            <p:nvPr/>
          </p:nvSpPr>
          <p:spPr>
            <a:xfrm>
              <a:off x="1030552"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8" name="Google Shape;12788;p18"/>
            <p:cNvSpPr/>
            <p:nvPr/>
          </p:nvSpPr>
          <p:spPr>
            <a:xfrm>
              <a:off x="820125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9" name="Google Shape;12789;p18"/>
            <p:cNvSpPr/>
            <p:nvPr/>
          </p:nvSpPr>
          <p:spPr>
            <a:xfrm>
              <a:off x="8320767"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0" name="Google Shape;12790;p18"/>
            <p:cNvSpPr/>
            <p:nvPr/>
          </p:nvSpPr>
          <p:spPr>
            <a:xfrm>
              <a:off x="844028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1" name="Google Shape;12791;p18"/>
            <p:cNvSpPr/>
            <p:nvPr/>
          </p:nvSpPr>
          <p:spPr>
            <a:xfrm>
              <a:off x="855979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2" name="Google Shape;12792;p18"/>
            <p:cNvSpPr/>
            <p:nvPr/>
          </p:nvSpPr>
          <p:spPr>
            <a:xfrm>
              <a:off x="8679308"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3" name="Google Shape;12793;p18"/>
            <p:cNvSpPr/>
            <p:nvPr/>
          </p:nvSpPr>
          <p:spPr>
            <a:xfrm>
              <a:off x="879882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4" name="Google Shape;12794;p18"/>
            <p:cNvSpPr/>
            <p:nvPr/>
          </p:nvSpPr>
          <p:spPr>
            <a:xfrm>
              <a:off x="313503"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5" name="Google Shape;12795;p18"/>
            <p:cNvSpPr/>
            <p:nvPr/>
          </p:nvSpPr>
          <p:spPr>
            <a:xfrm>
              <a:off x="43301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6" name="Google Shape;12796;p18"/>
            <p:cNvSpPr/>
            <p:nvPr/>
          </p:nvSpPr>
          <p:spPr>
            <a:xfrm>
              <a:off x="552519"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7" name="Google Shape;12797;p18"/>
            <p:cNvSpPr/>
            <p:nvPr/>
          </p:nvSpPr>
          <p:spPr>
            <a:xfrm>
              <a:off x="672027"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8" name="Google Shape;12798;p18"/>
            <p:cNvSpPr/>
            <p:nvPr/>
          </p:nvSpPr>
          <p:spPr>
            <a:xfrm>
              <a:off x="791536"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9" name="Google Shape;12799;p18"/>
            <p:cNvSpPr/>
            <p:nvPr/>
          </p:nvSpPr>
          <p:spPr>
            <a:xfrm>
              <a:off x="91104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0" name="Google Shape;12800;p18"/>
            <p:cNvSpPr/>
            <p:nvPr/>
          </p:nvSpPr>
          <p:spPr>
            <a:xfrm>
              <a:off x="1030552"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1" name="Google Shape;12801;p18"/>
            <p:cNvSpPr/>
            <p:nvPr/>
          </p:nvSpPr>
          <p:spPr>
            <a:xfrm>
              <a:off x="820125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2" name="Google Shape;12802;p18"/>
            <p:cNvSpPr/>
            <p:nvPr/>
          </p:nvSpPr>
          <p:spPr>
            <a:xfrm>
              <a:off x="8320767"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3" name="Google Shape;12803;p18"/>
            <p:cNvSpPr/>
            <p:nvPr/>
          </p:nvSpPr>
          <p:spPr>
            <a:xfrm>
              <a:off x="844028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4" name="Google Shape;12804;p18"/>
            <p:cNvSpPr/>
            <p:nvPr/>
          </p:nvSpPr>
          <p:spPr>
            <a:xfrm>
              <a:off x="855979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5" name="Google Shape;12805;p18"/>
            <p:cNvSpPr/>
            <p:nvPr/>
          </p:nvSpPr>
          <p:spPr>
            <a:xfrm>
              <a:off x="8679308"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6" name="Google Shape;12806;p18"/>
            <p:cNvSpPr/>
            <p:nvPr/>
          </p:nvSpPr>
          <p:spPr>
            <a:xfrm>
              <a:off x="879882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7" name="Google Shape;12807;p18"/>
            <p:cNvSpPr/>
            <p:nvPr/>
          </p:nvSpPr>
          <p:spPr>
            <a:xfrm>
              <a:off x="313503"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8" name="Google Shape;12808;p18"/>
            <p:cNvSpPr/>
            <p:nvPr/>
          </p:nvSpPr>
          <p:spPr>
            <a:xfrm>
              <a:off x="43301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9" name="Google Shape;12809;p18"/>
            <p:cNvSpPr/>
            <p:nvPr/>
          </p:nvSpPr>
          <p:spPr>
            <a:xfrm>
              <a:off x="552519"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0" name="Google Shape;12810;p18"/>
            <p:cNvSpPr/>
            <p:nvPr/>
          </p:nvSpPr>
          <p:spPr>
            <a:xfrm>
              <a:off x="672027"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1" name="Google Shape;12811;p18"/>
            <p:cNvSpPr/>
            <p:nvPr/>
          </p:nvSpPr>
          <p:spPr>
            <a:xfrm>
              <a:off x="791536"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2" name="Google Shape;12812;p18"/>
            <p:cNvSpPr/>
            <p:nvPr/>
          </p:nvSpPr>
          <p:spPr>
            <a:xfrm>
              <a:off x="91104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3" name="Google Shape;12813;p18"/>
            <p:cNvSpPr/>
            <p:nvPr/>
          </p:nvSpPr>
          <p:spPr>
            <a:xfrm>
              <a:off x="1030552"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4" name="Google Shape;12814;p18"/>
            <p:cNvSpPr/>
            <p:nvPr/>
          </p:nvSpPr>
          <p:spPr>
            <a:xfrm>
              <a:off x="820125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5" name="Google Shape;12815;p18"/>
            <p:cNvSpPr/>
            <p:nvPr/>
          </p:nvSpPr>
          <p:spPr>
            <a:xfrm>
              <a:off x="8320767"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6" name="Google Shape;12816;p18"/>
            <p:cNvSpPr/>
            <p:nvPr/>
          </p:nvSpPr>
          <p:spPr>
            <a:xfrm>
              <a:off x="844028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7" name="Google Shape;12817;p18"/>
            <p:cNvSpPr/>
            <p:nvPr/>
          </p:nvSpPr>
          <p:spPr>
            <a:xfrm>
              <a:off x="855979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8" name="Google Shape;12818;p18"/>
            <p:cNvSpPr/>
            <p:nvPr/>
          </p:nvSpPr>
          <p:spPr>
            <a:xfrm>
              <a:off x="8679308"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9" name="Google Shape;12819;p18"/>
            <p:cNvSpPr/>
            <p:nvPr/>
          </p:nvSpPr>
          <p:spPr>
            <a:xfrm>
              <a:off x="879882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0" name="Google Shape;12820;p18"/>
            <p:cNvSpPr/>
            <p:nvPr/>
          </p:nvSpPr>
          <p:spPr>
            <a:xfrm>
              <a:off x="313503"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1" name="Google Shape;12821;p18"/>
            <p:cNvSpPr/>
            <p:nvPr/>
          </p:nvSpPr>
          <p:spPr>
            <a:xfrm>
              <a:off x="43301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2" name="Google Shape;12822;p18"/>
            <p:cNvSpPr/>
            <p:nvPr/>
          </p:nvSpPr>
          <p:spPr>
            <a:xfrm>
              <a:off x="552519"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3" name="Google Shape;12823;p18"/>
            <p:cNvSpPr/>
            <p:nvPr/>
          </p:nvSpPr>
          <p:spPr>
            <a:xfrm>
              <a:off x="672027"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4" name="Google Shape;12824;p18"/>
            <p:cNvSpPr/>
            <p:nvPr/>
          </p:nvSpPr>
          <p:spPr>
            <a:xfrm>
              <a:off x="791536"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5" name="Google Shape;12825;p18"/>
            <p:cNvSpPr/>
            <p:nvPr/>
          </p:nvSpPr>
          <p:spPr>
            <a:xfrm>
              <a:off x="91104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6" name="Google Shape;12826;p18"/>
            <p:cNvSpPr/>
            <p:nvPr/>
          </p:nvSpPr>
          <p:spPr>
            <a:xfrm>
              <a:off x="1030552"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7" name="Google Shape;12827;p18"/>
            <p:cNvSpPr/>
            <p:nvPr/>
          </p:nvSpPr>
          <p:spPr>
            <a:xfrm>
              <a:off x="820125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8" name="Google Shape;12828;p18"/>
            <p:cNvSpPr/>
            <p:nvPr/>
          </p:nvSpPr>
          <p:spPr>
            <a:xfrm>
              <a:off x="8320767"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9" name="Google Shape;12829;p18"/>
            <p:cNvSpPr/>
            <p:nvPr/>
          </p:nvSpPr>
          <p:spPr>
            <a:xfrm>
              <a:off x="844028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0" name="Google Shape;12830;p18"/>
            <p:cNvSpPr/>
            <p:nvPr/>
          </p:nvSpPr>
          <p:spPr>
            <a:xfrm>
              <a:off x="855979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1" name="Google Shape;12831;p18"/>
            <p:cNvSpPr/>
            <p:nvPr/>
          </p:nvSpPr>
          <p:spPr>
            <a:xfrm>
              <a:off x="8679308"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2" name="Google Shape;12832;p18"/>
            <p:cNvSpPr/>
            <p:nvPr/>
          </p:nvSpPr>
          <p:spPr>
            <a:xfrm>
              <a:off x="879882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3" name="Google Shape;12833;p18"/>
            <p:cNvSpPr/>
            <p:nvPr/>
          </p:nvSpPr>
          <p:spPr>
            <a:xfrm>
              <a:off x="313503"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4" name="Google Shape;12834;p18"/>
            <p:cNvSpPr/>
            <p:nvPr/>
          </p:nvSpPr>
          <p:spPr>
            <a:xfrm>
              <a:off x="43301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5" name="Google Shape;12835;p18"/>
            <p:cNvSpPr/>
            <p:nvPr/>
          </p:nvSpPr>
          <p:spPr>
            <a:xfrm>
              <a:off x="552519"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6" name="Google Shape;12836;p18"/>
            <p:cNvSpPr/>
            <p:nvPr/>
          </p:nvSpPr>
          <p:spPr>
            <a:xfrm>
              <a:off x="672027"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7" name="Google Shape;12837;p18"/>
            <p:cNvSpPr/>
            <p:nvPr/>
          </p:nvSpPr>
          <p:spPr>
            <a:xfrm>
              <a:off x="791536"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8" name="Google Shape;12838;p18"/>
            <p:cNvSpPr/>
            <p:nvPr/>
          </p:nvSpPr>
          <p:spPr>
            <a:xfrm>
              <a:off x="91104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9" name="Google Shape;12839;p18"/>
            <p:cNvSpPr/>
            <p:nvPr/>
          </p:nvSpPr>
          <p:spPr>
            <a:xfrm>
              <a:off x="1030552"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0" name="Google Shape;12840;p18"/>
            <p:cNvSpPr/>
            <p:nvPr/>
          </p:nvSpPr>
          <p:spPr>
            <a:xfrm>
              <a:off x="820125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1" name="Google Shape;12841;p18"/>
            <p:cNvSpPr/>
            <p:nvPr/>
          </p:nvSpPr>
          <p:spPr>
            <a:xfrm>
              <a:off x="8320767"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2" name="Google Shape;12842;p18"/>
            <p:cNvSpPr/>
            <p:nvPr/>
          </p:nvSpPr>
          <p:spPr>
            <a:xfrm>
              <a:off x="844028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3" name="Google Shape;12843;p18"/>
            <p:cNvSpPr/>
            <p:nvPr/>
          </p:nvSpPr>
          <p:spPr>
            <a:xfrm>
              <a:off x="855979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4" name="Google Shape;12844;p18"/>
            <p:cNvSpPr/>
            <p:nvPr/>
          </p:nvSpPr>
          <p:spPr>
            <a:xfrm>
              <a:off x="8679308"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5" name="Google Shape;12845;p18"/>
            <p:cNvSpPr/>
            <p:nvPr/>
          </p:nvSpPr>
          <p:spPr>
            <a:xfrm>
              <a:off x="879882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6" name="Google Shape;12846;p18"/>
            <p:cNvSpPr/>
            <p:nvPr/>
          </p:nvSpPr>
          <p:spPr>
            <a:xfrm>
              <a:off x="313503"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7" name="Google Shape;12847;p18"/>
            <p:cNvSpPr/>
            <p:nvPr/>
          </p:nvSpPr>
          <p:spPr>
            <a:xfrm>
              <a:off x="43301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8" name="Google Shape;12848;p18"/>
            <p:cNvSpPr/>
            <p:nvPr/>
          </p:nvSpPr>
          <p:spPr>
            <a:xfrm>
              <a:off x="552519"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9" name="Google Shape;12849;p18"/>
            <p:cNvSpPr/>
            <p:nvPr/>
          </p:nvSpPr>
          <p:spPr>
            <a:xfrm>
              <a:off x="672027"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0" name="Google Shape;12850;p18"/>
            <p:cNvSpPr/>
            <p:nvPr/>
          </p:nvSpPr>
          <p:spPr>
            <a:xfrm>
              <a:off x="791536"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1" name="Google Shape;12851;p18"/>
            <p:cNvSpPr/>
            <p:nvPr/>
          </p:nvSpPr>
          <p:spPr>
            <a:xfrm>
              <a:off x="91104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2" name="Google Shape;12852;p18"/>
            <p:cNvSpPr/>
            <p:nvPr/>
          </p:nvSpPr>
          <p:spPr>
            <a:xfrm>
              <a:off x="1030552"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3" name="Google Shape;12853;p18"/>
            <p:cNvSpPr/>
            <p:nvPr/>
          </p:nvSpPr>
          <p:spPr>
            <a:xfrm>
              <a:off x="820125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4" name="Google Shape;12854;p18"/>
            <p:cNvSpPr/>
            <p:nvPr/>
          </p:nvSpPr>
          <p:spPr>
            <a:xfrm>
              <a:off x="8320767"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5" name="Google Shape;12855;p18"/>
            <p:cNvSpPr/>
            <p:nvPr/>
          </p:nvSpPr>
          <p:spPr>
            <a:xfrm>
              <a:off x="844028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6" name="Google Shape;12856;p18"/>
            <p:cNvSpPr/>
            <p:nvPr/>
          </p:nvSpPr>
          <p:spPr>
            <a:xfrm>
              <a:off x="855979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7" name="Google Shape;12857;p18"/>
            <p:cNvSpPr/>
            <p:nvPr/>
          </p:nvSpPr>
          <p:spPr>
            <a:xfrm>
              <a:off x="8679308"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8" name="Google Shape;12858;p18"/>
            <p:cNvSpPr/>
            <p:nvPr/>
          </p:nvSpPr>
          <p:spPr>
            <a:xfrm>
              <a:off x="879882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9" name="Google Shape;12859;p18"/>
            <p:cNvSpPr/>
            <p:nvPr/>
          </p:nvSpPr>
          <p:spPr>
            <a:xfrm>
              <a:off x="313503"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0" name="Google Shape;12860;p18"/>
            <p:cNvSpPr/>
            <p:nvPr/>
          </p:nvSpPr>
          <p:spPr>
            <a:xfrm>
              <a:off x="43301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1" name="Google Shape;12861;p18"/>
            <p:cNvSpPr/>
            <p:nvPr/>
          </p:nvSpPr>
          <p:spPr>
            <a:xfrm>
              <a:off x="552519"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2" name="Google Shape;12862;p18"/>
            <p:cNvSpPr/>
            <p:nvPr/>
          </p:nvSpPr>
          <p:spPr>
            <a:xfrm>
              <a:off x="672027"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3" name="Google Shape;12863;p18"/>
            <p:cNvSpPr/>
            <p:nvPr/>
          </p:nvSpPr>
          <p:spPr>
            <a:xfrm>
              <a:off x="791536"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4" name="Google Shape;12864;p18"/>
            <p:cNvSpPr/>
            <p:nvPr/>
          </p:nvSpPr>
          <p:spPr>
            <a:xfrm>
              <a:off x="91104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5" name="Google Shape;12865;p18"/>
            <p:cNvSpPr/>
            <p:nvPr/>
          </p:nvSpPr>
          <p:spPr>
            <a:xfrm>
              <a:off x="1030552"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6" name="Google Shape;12866;p18"/>
            <p:cNvSpPr/>
            <p:nvPr/>
          </p:nvSpPr>
          <p:spPr>
            <a:xfrm>
              <a:off x="820125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7" name="Google Shape;12867;p18"/>
            <p:cNvSpPr/>
            <p:nvPr/>
          </p:nvSpPr>
          <p:spPr>
            <a:xfrm>
              <a:off x="8320767"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8" name="Google Shape;12868;p18"/>
            <p:cNvSpPr/>
            <p:nvPr/>
          </p:nvSpPr>
          <p:spPr>
            <a:xfrm>
              <a:off x="844028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9" name="Google Shape;12869;p18"/>
            <p:cNvSpPr/>
            <p:nvPr/>
          </p:nvSpPr>
          <p:spPr>
            <a:xfrm>
              <a:off x="855979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0" name="Google Shape;12870;p18"/>
            <p:cNvSpPr/>
            <p:nvPr/>
          </p:nvSpPr>
          <p:spPr>
            <a:xfrm>
              <a:off x="8679308"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1" name="Google Shape;12871;p18"/>
            <p:cNvSpPr/>
            <p:nvPr/>
          </p:nvSpPr>
          <p:spPr>
            <a:xfrm>
              <a:off x="879882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2" name="Google Shape;12872;p18"/>
            <p:cNvSpPr/>
            <p:nvPr/>
          </p:nvSpPr>
          <p:spPr>
            <a:xfrm>
              <a:off x="313503"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3" name="Google Shape;12873;p18"/>
            <p:cNvSpPr/>
            <p:nvPr/>
          </p:nvSpPr>
          <p:spPr>
            <a:xfrm>
              <a:off x="43301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4" name="Google Shape;12874;p18"/>
            <p:cNvSpPr/>
            <p:nvPr/>
          </p:nvSpPr>
          <p:spPr>
            <a:xfrm>
              <a:off x="552519"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5" name="Google Shape;12875;p18"/>
            <p:cNvSpPr/>
            <p:nvPr/>
          </p:nvSpPr>
          <p:spPr>
            <a:xfrm>
              <a:off x="672027"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6" name="Google Shape;12876;p18"/>
            <p:cNvSpPr/>
            <p:nvPr/>
          </p:nvSpPr>
          <p:spPr>
            <a:xfrm>
              <a:off x="791536"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7" name="Google Shape;12877;p18"/>
            <p:cNvSpPr/>
            <p:nvPr/>
          </p:nvSpPr>
          <p:spPr>
            <a:xfrm>
              <a:off x="91104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8" name="Google Shape;12878;p18"/>
            <p:cNvSpPr/>
            <p:nvPr/>
          </p:nvSpPr>
          <p:spPr>
            <a:xfrm>
              <a:off x="1030552"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9" name="Google Shape;12879;p18"/>
            <p:cNvSpPr/>
            <p:nvPr/>
          </p:nvSpPr>
          <p:spPr>
            <a:xfrm>
              <a:off x="820125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0" name="Google Shape;12880;p18"/>
            <p:cNvSpPr/>
            <p:nvPr/>
          </p:nvSpPr>
          <p:spPr>
            <a:xfrm>
              <a:off x="8320767"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1" name="Google Shape;12881;p18"/>
            <p:cNvSpPr/>
            <p:nvPr/>
          </p:nvSpPr>
          <p:spPr>
            <a:xfrm>
              <a:off x="844028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2" name="Google Shape;12882;p18"/>
            <p:cNvSpPr/>
            <p:nvPr/>
          </p:nvSpPr>
          <p:spPr>
            <a:xfrm>
              <a:off x="855979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3" name="Google Shape;12883;p18"/>
            <p:cNvSpPr/>
            <p:nvPr/>
          </p:nvSpPr>
          <p:spPr>
            <a:xfrm>
              <a:off x="8679308"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4" name="Google Shape;12884;p18"/>
            <p:cNvSpPr/>
            <p:nvPr/>
          </p:nvSpPr>
          <p:spPr>
            <a:xfrm>
              <a:off x="879882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5" name="Google Shape;12885;p18"/>
            <p:cNvSpPr/>
            <p:nvPr/>
          </p:nvSpPr>
          <p:spPr>
            <a:xfrm>
              <a:off x="313503"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6" name="Google Shape;12886;p18"/>
            <p:cNvSpPr/>
            <p:nvPr/>
          </p:nvSpPr>
          <p:spPr>
            <a:xfrm>
              <a:off x="43301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7" name="Google Shape;12887;p18"/>
            <p:cNvSpPr/>
            <p:nvPr/>
          </p:nvSpPr>
          <p:spPr>
            <a:xfrm>
              <a:off x="552519"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8" name="Google Shape;12888;p18"/>
            <p:cNvSpPr/>
            <p:nvPr/>
          </p:nvSpPr>
          <p:spPr>
            <a:xfrm>
              <a:off x="672027"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9" name="Google Shape;12889;p18"/>
            <p:cNvSpPr/>
            <p:nvPr/>
          </p:nvSpPr>
          <p:spPr>
            <a:xfrm>
              <a:off x="791536"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0" name="Google Shape;12890;p18"/>
            <p:cNvSpPr/>
            <p:nvPr/>
          </p:nvSpPr>
          <p:spPr>
            <a:xfrm>
              <a:off x="91104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1" name="Google Shape;12891;p18"/>
            <p:cNvSpPr/>
            <p:nvPr/>
          </p:nvSpPr>
          <p:spPr>
            <a:xfrm>
              <a:off x="1030552"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2" name="Google Shape;12892;p18"/>
            <p:cNvSpPr/>
            <p:nvPr/>
          </p:nvSpPr>
          <p:spPr>
            <a:xfrm>
              <a:off x="820125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3" name="Google Shape;12893;p18"/>
            <p:cNvSpPr/>
            <p:nvPr/>
          </p:nvSpPr>
          <p:spPr>
            <a:xfrm>
              <a:off x="8320767"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4" name="Google Shape;12894;p18"/>
            <p:cNvSpPr/>
            <p:nvPr/>
          </p:nvSpPr>
          <p:spPr>
            <a:xfrm>
              <a:off x="844028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5" name="Google Shape;12895;p18"/>
            <p:cNvSpPr/>
            <p:nvPr/>
          </p:nvSpPr>
          <p:spPr>
            <a:xfrm>
              <a:off x="855979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6" name="Google Shape;12896;p18"/>
            <p:cNvSpPr/>
            <p:nvPr/>
          </p:nvSpPr>
          <p:spPr>
            <a:xfrm>
              <a:off x="8679308"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7" name="Google Shape;12897;p18"/>
            <p:cNvSpPr/>
            <p:nvPr/>
          </p:nvSpPr>
          <p:spPr>
            <a:xfrm>
              <a:off x="879882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8" name="Google Shape;12898;p18"/>
            <p:cNvSpPr/>
            <p:nvPr/>
          </p:nvSpPr>
          <p:spPr>
            <a:xfrm>
              <a:off x="313503"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9" name="Google Shape;12899;p18"/>
            <p:cNvSpPr/>
            <p:nvPr/>
          </p:nvSpPr>
          <p:spPr>
            <a:xfrm>
              <a:off x="43301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0" name="Google Shape;12900;p18"/>
            <p:cNvSpPr/>
            <p:nvPr/>
          </p:nvSpPr>
          <p:spPr>
            <a:xfrm>
              <a:off x="552519"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1" name="Google Shape;12901;p18"/>
            <p:cNvSpPr/>
            <p:nvPr/>
          </p:nvSpPr>
          <p:spPr>
            <a:xfrm>
              <a:off x="672027"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2" name="Google Shape;12902;p18"/>
            <p:cNvSpPr/>
            <p:nvPr/>
          </p:nvSpPr>
          <p:spPr>
            <a:xfrm>
              <a:off x="791536"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3" name="Google Shape;12903;p18"/>
            <p:cNvSpPr/>
            <p:nvPr/>
          </p:nvSpPr>
          <p:spPr>
            <a:xfrm>
              <a:off x="91104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4" name="Google Shape;12904;p18"/>
            <p:cNvSpPr/>
            <p:nvPr/>
          </p:nvSpPr>
          <p:spPr>
            <a:xfrm>
              <a:off x="1030552"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5" name="Google Shape;12905;p18"/>
            <p:cNvSpPr/>
            <p:nvPr/>
          </p:nvSpPr>
          <p:spPr>
            <a:xfrm>
              <a:off x="820125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6" name="Google Shape;12906;p18"/>
            <p:cNvSpPr/>
            <p:nvPr/>
          </p:nvSpPr>
          <p:spPr>
            <a:xfrm>
              <a:off x="8320767"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7" name="Google Shape;12907;p18"/>
            <p:cNvSpPr/>
            <p:nvPr/>
          </p:nvSpPr>
          <p:spPr>
            <a:xfrm>
              <a:off x="844028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8" name="Google Shape;12908;p18"/>
            <p:cNvSpPr/>
            <p:nvPr/>
          </p:nvSpPr>
          <p:spPr>
            <a:xfrm>
              <a:off x="855979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9" name="Google Shape;12909;p18"/>
            <p:cNvSpPr/>
            <p:nvPr/>
          </p:nvSpPr>
          <p:spPr>
            <a:xfrm>
              <a:off x="8679308"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0" name="Google Shape;12910;p18"/>
            <p:cNvSpPr/>
            <p:nvPr/>
          </p:nvSpPr>
          <p:spPr>
            <a:xfrm>
              <a:off x="879882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1" name="Google Shape;12911;p18"/>
            <p:cNvSpPr/>
            <p:nvPr/>
          </p:nvSpPr>
          <p:spPr>
            <a:xfrm>
              <a:off x="313503"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2" name="Google Shape;12912;p18"/>
            <p:cNvSpPr/>
            <p:nvPr/>
          </p:nvSpPr>
          <p:spPr>
            <a:xfrm>
              <a:off x="43301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3" name="Google Shape;12913;p18"/>
            <p:cNvSpPr/>
            <p:nvPr/>
          </p:nvSpPr>
          <p:spPr>
            <a:xfrm>
              <a:off x="552519"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4" name="Google Shape;12914;p18"/>
            <p:cNvSpPr/>
            <p:nvPr/>
          </p:nvSpPr>
          <p:spPr>
            <a:xfrm>
              <a:off x="672027"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5" name="Google Shape;12915;p18"/>
            <p:cNvSpPr/>
            <p:nvPr/>
          </p:nvSpPr>
          <p:spPr>
            <a:xfrm>
              <a:off x="791536"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6" name="Google Shape;12916;p18"/>
            <p:cNvSpPr/>
            <p:nvPr/>
          </p:nvSpPr>
          <p:spPr>
            <a:xfrm>
              <a:off x="91104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7" name="Google Shape;12917;p18"/>
            <p:cNvSpPr/>
            <p:nvPr/>
          </p:nvSpPr>
          <p:spPr>
            <a:xfrm>
              <a:off x="1030552"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8" name="Google Shape;12918;p18"/>
            <p:cNvSpPr/>
            <p:nvPr/>
          </p:nvSpPr>
          <p:spPr>
            <a:xfrm>
              <a:off x="820125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9" name="Google Shape;12919;p18"/>
            <p:cNvSpPr/>
            <p:nvPr/>
          </p:nvSpPr>
          <p:spPr>
            <a:xfrm>
              <a:off x="8320767"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0" name="Google Shape;12920;p18"/>
            <p:cNvSpPr/>
            <p:nvPr/>
          </p:nvSpPr>
          <p:spPr>
            <a:xfrm>
              <a:off x="844028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1" name="Google Shape;12921;p18"/>
            <p:cNvSpPr/>
            <p:nvPr/>
          </p:nvSpPr>
          <p:spPr>
            <a:xfrm>
              <a:off x="855979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2" name="Google Shape;12922;p18"/>
            <p:cNvSpPr/>
            <p:nvPr/>
          </p:nvSpPr>
          <p:spPr>
            <a:xfrm>
              <a:off x="8679308"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3" name="Google Shape;12923;p18"/>
            <p:cNvSpPr/>
            <p:nvPr/>
          </p:nvSpPr>
          <p:spPr>
            <a:xfrm>
              <a:off x="879882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4" name="Google Shape;12924;p18"/>
            <p:cNvSpPr/>
            <p:nvPr/>
          </p:nvSpPr>
          <p:spPr>
            <a:xfrm>
              <a:off x="313503"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5" name="Google Shape;12925;p18"/>
            <p:cNvSpPr/>
            <p:nvPr/>
          </p:nvSpPr>
          <p:spPr>
            <a:xfrm>
              <a:off x="43301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6" name="Google Shape;12926;p18"/>
            <p:cNvSpPr/>
            <p:nvPr/>
          </p:nvSpPr>
          <p:spPr>
            <a:xfrm>
              <a:off x="552519"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7" name="Google Shape;12927;p18"/>
            <p:cNvSpPr/>
            <p:nvPr/>
          </p:nvSpPr>
          <p:spPr>
            <a:xfrm>
              <a:off x="672027"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8" name="Google Shape;12928;p18"/>
            <p:cNvSpPr/>
            <p:nvPr/>
          </p:nvSpPr>
          <p:spPr>
            <a:xfrm>
              <a:off x="791536"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9" name="Google Shape;12929;p18"/>
            <p:cNvSpPr/>
            <p:nvPr/>
          </p:nvSpPr>
          <p:spPr>
            <a:xfrm>
              <a:off x="91104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0" name="Google Shape;12930;p18"/>
            <p:cNvSpPr/>
            <p:nvPr/>
          </p:nvSpPr>
          <p:spPr>
            <a:xfrm>
              <a:off x="1030552"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1" name="Google Shape;12931;p18"/>
            <p:cNvSpPr/>
            <p:nvPr/>
          </p:nvSpPr>
          <p:spPr>
            <a:xfrm>
              <a:off x="820125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2" name="Google Shape;12932;p18"/>
            <p:cNvSpPr/>
            <p:nvPr/>
          </p:nvSpPr>
          <p:spPr>
            <a:xfrm>
              <a:off x="8320767"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3" name="Google Shape;12933;p18"/>
            <p:cNvSpPr/>
            <p:nvPr/>
          </p:nvSpPr>
          <p:spPr>
            <a:xfrm>
              <a:off x="844028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4" name="Google Shape;12934;p18"/>
            <p:cNvSpPr/>
            <p:nvPr/>
          </p:nvSpPr>
          <p:spPr>
            <a:xfrm>
              <a:off x="855979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5" name="Google Shape;12935;p18"/>
            <p:cNvSpPr/>
            <p:nvPr/>
          </p:nvSpPr>
          <p:spPr>
            <a:xfrm>
              <a:off x="8679308"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6" name="Google Shape;12936;p18"/>
            <p:cNvSpPr/>
            <p:nvPr/>
          </p:nvSpPr>
          <p:spPr>
            <a:xfrm>
              <a:off x="879882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7" name="Google Shape;12937;p18"/>
            <p:cNvSpPr/>
            <p:nvPr/>
          </p:nvSpPr>
          <p:spPr>
            <a:xfrm>
              <a:off x="313503"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8" name="Google Shape;12938;p18"/>
            <p:cNvSpPr/>
            <p:nvPr/>
          </p:nvSpPr>
          <p:spPr>
            <a:xfrm>
              <a:off x="43301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9" name="Google Shape;12939;p18"/>
            <p:cNvSpPr/>
            <p:nvPr/>
          </p:nvSpPr>
          <p:spPr>
            <a:xfrm>
              <a:off x="552519"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0" name="Google Shape;12940;p18"/>
            <p:cNvSpPr/>
            <p:nvPr/>
          </p:nvSpPr>
          <p:spPr>
            <a:xfrm>
              <a:off x="672027"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1" name="Google Shape;12941;p18"/>
            <p:cNvSpPr/>
            <p:nvPr/>
          </p:nvSpPr>
          <p:spPr>
            <a:xfrm>
              <a:off x="791536"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2" name="Google Shape;12942;p18"/>
            <p:cNvSpPr/>
            <p:nvPr/>
          </p:nvSpPr>
          <p:spPr>
            <a:xfrm>
              <a:off x="91104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3" name="Google Shape;12943;p18"/>
            <p:cNvSpPr/>
            <p:nvPr/>
          </p:nvSpPr>
          <p:spPr>
            <a:xfrm>
              <a:off x="1030552"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4" name="Google Shape;12944;p18"/>
            <p:cNvSpPr/>
            <p:nvPr/>
          </p:nvSpPr>
          <p:spPr>
            <a:xfrm>
              <a:off x="820125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5" name="Google Shape;12945;p18"/>
            <p:cNvSpPr/>
            <p:nvPr/>
          </p:nvSpPr>
          <p:spPr>
            <a:xfrm>
              <a:off x="8320767"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6" name="Google Shape;12946;p18"/>
            <p:cNvSpPr/>
            <p:nvPr/>
          </p:nvSpPr>
          <p:spPr>
            <a:xfrm>
              <a:off x="844028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7" name="Google Shape;12947;p18"/>
            <p:cNvSpPr/>
            <p:nvPr/>
          </p:nvSpPr>
          <p:spPr>
            <a:xfrm>
              <a:off x="855979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8" name="Google Shape;12948;p18"/>
            <p:cNvSpPr/>
            <p:nvPr/>
          </p:nvSpPr>
          <p:spPr>
            <a:xfrm>
              <a:off x="8679308"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9" name="Google Shape;12949;p18"/>
            <p:cNvSpPr/>
            <p:nvPr/>
          </p:nvSpPr>
          <p:spPr>
            <a:xfrm>
              <a:off x="879882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0" name="Google Shape;12950;p18"/>
            <p:cNvSpPr/>
            <p:nvPr/>
          </p:nvSpPr>
          <p:spPr>
            <a:xfrm>
              <a:off x="313503"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1" name="Google Shape;12951;p18"/>
            <p:cNvSpPr/>
            <p:nvPr/>
          </p:nvSpPr>
          <p:spPr>
            <a:xfrm>
              <a:off x="43301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2" name="Google Shape;12952;p18"/>
            <p:cNvSpPr/>
            <p:nvPr/>
          </p:nvSpPr>
          <p:spPr>
            <a:xfrm>
              <a:off x="552519"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3" name="Google Shape;12953;p18"/>
            <p:cNvSpPr/>
            <p:nvPr/>
          </p:nvSpPr>
          <p:spPr>
            <a:xfrm>
              <a:off x="672027"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4" name="Google Shape;12954;p18"/>
            <p:cNvSpPr/>
            <p:nvPr/>
          </p:nvSpPr>
          <p:spPr>
            <a:xfrm>
              <a:off x="791536"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5" name="Google Shape;12955;p18"/>
            <p:cNvSpPr/>
            <p:nvPr/>
          </p:nvSpPr>
          <p:spPr>
            <a:xfrm>
              <a:off x="91104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6" name="Google Shape;12956;p18"/>
            <p:cNvSpPr/>
            <p:nvPr/>
          </p:nvSpPr>
          <p:spPr>
            <a:xfrm>
              <a:off x="1030552"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7" name="Google Shape;12957;p18"/>
            <p:cNvSpPr/>
            <p:nvPr/>
          </p:nvSpPr>
          <p:spPr>
            <a:xfrm>
              <a:off x="820125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8" name="Google Shape;12958;p18"/>
            <p:cNvSpPr/>
            <p:nvPr/>
          </p:nvSpPr>
          <p:spPr>
            <a:xfrm>
              <a:off x="8320767"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9" name="Google Shape;12959;p18"/>
            <p:cNvSpPr/>
            <p:nvPr/>
          </p:nvSpPr>
          <p:spPr>
            <a:xfrm>
              <a:off x="844028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0" name="Google Shape;12960;p18"/>
            <p:cNvSpPr/>
            <p:nvPr/>
          </p:nvSpPr>
          <p:spPr>
            <a:xfrm>
              <a:off x="855979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1" name="Google Shape;12961;p18"/>
            <p:cNvSpPr/>
            <p:nvPr/>
          </p:nvSpPr>
          <p:spPr>
            <a:xfrm>
              <a:off x="8679308"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2" name="Google Shape;12962;p18"/>
            <p:cNvSpPr/>
            <p:nvPr/>
          </p:nvSpPr>
          <p:spPr>
            <a:xfrm>
              <a:off x="879882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3" name="Google Shape;12963;p18"/>
            <p:cNvSpPr/>
            <p:nvPr/>
          </p:nvSpPr>
          <p:spPr>
            <a:xfrm>
              <a:off x="313503"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4" name="Google Shape;12964;p18"/>
            <p:cNvSpPr/>
            <p:nvPr/>
          </p:nvSpPr>
          <p:spPr>
            <a:xfrm>
              <a:off x="43301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5" name="Google Shape;12965;p18"/>
            <p:cNvSpPr/>
            <p:nvPr/>
          </p:nvSpPr>
          <p:spPr>
            <a:xfrm>
              <a:off x="552519"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6" name="Google Shape;12966;p18"/>
            <p:cNvSpPr/>
            <p:nvPr/>
          </p:nvSpPr>
          <p:spPr>
            <a:xfrm>
              <a:off x="672027"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7" name="Google Shape;12967;p18"/>
            <p:cNvSpPr/>
            <p:nvPr/>
          </p:nvSpPr>
          <p:spPr>
            <a:xfrm>
              <a:off x="791536"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8" name="Google Shape;12968;p18"/>
            <p:cNvSpPr/>
            <p:nvPr/>
          </p:nvSpPr>
          <p:spPr>
            <a:xfrm>
              <a:off x="91104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9" name="Google Shape;12969;p18"/>
            <p:cNvSpPr/>
            <p:nvPr/>
          </p:nvSpPr>
          <p:spPr>
            <a:xfrm>
              <a:off x="1030552"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0" name="Google Shape;12970;p18"/>
            <p:cNvSpPr/>
            <p:nvPr/>
          </p:nvSpPr>
          <p:spPr>
            <a:xfrm>
              <a:off x="820125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1" name="Google Shape;12971;p18"/>
            <p:cNvSpPr/>
            <p:nvPr/>
          </p:nvSpPr>
          <p:spPr>
            <a:xfrm>
              <a:off x="8320767"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2" name="Google Shape;12972;p18"/>
            <p:cNvSpPr/>
            <p:nvPr/>
          </p:nvSpPr>
          <p:spPr>
            <a:xfrm>
              <a:off x="844028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3" name="Google Shape;12973;p18"/>
            <p:cNvSpPr/>
            <p:nvPr/>
          </p:nvSpPr>
          <p:spPr>
            <a:xfrm>
              <a:off x="855979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4" name="Google Shape;12974;p18"/>
            <p:cNvSpPr/>
            <p:nvPr/>
          </p:nvSpPr>
          <p:spPr>
            <a:xfrm>
              <a:off x="8679308"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5" name="Google Shape;12975;p18"/>
            <p:cNvSpPr/>
            <p:nvPr/>
          </p:nvSpPr>
          <p:spPr>
            <a:xfrm>
              <a:off x="879882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6" name="Google Shape;12976;p18"/>
            <p:cNvSpPr/>
            <p:nvPr/>
          </p:nvSpPr>
          <p:spPr>
            <a:xfrm>
              <a:off x="313503"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7" name="Google Shape;12977;p18"/>
            <p:cNvSpPr/>
            <p:nvPr/>
          </p:nvSpPr>
          <p:spPr>
            <a:xfrm>
              <a:off x="43301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8" name="Google Shape;12978;p18"/>
            <p:cNvSpPr/>
            <p:nvPr/>
          </p:nvSpPr>
          <p:spPr>
            <a:xfrm>
              <a:off x="552519"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9" name="Google Shape;12979;p18"/>
            <p:cNvSpPr/>
            <p:nvPr/>
          </p:nvSpPr>
          <p:spPr>
            <a:xfrm>
              <a:off x="672027"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0" name="Google Shape;12980;p18"/>
            <p:cNvSpPr/>
            <p:nvPr/>
          </p:nvSpPr>
          <p:spPr>
            <a:xfrm>
              <a:off x="791536"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1" name="Google Shape;12981;p18"/>
            <p:cNvSpPr/>
            <p:nvPr/>
          </p:nvSpPr>
          <p:spPr>
            <a:xfrm>
              <a:off x="91104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2" name="Google Shape;12982;p18"/>
            <p:cNvSpPr/>
            <p:nvPr/>
          </p:nvSpPr>
          <p:spPr>
            <a:xfrm>
              <a:off x="1030552"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3" name="Google Shape;12983;p18"/>
            <p:cNvSpPr/>
            <p:nvPr/>
          </p:nvSpPr>
          <p:spPr>
            <a:xfrm>
              <a:off x="820125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4" name="Google Shape;12984;p18"/>
            <p:cNvSpPr/>
            <p:nvPr/>
          </p:nvSpPr>
          <p:spPr>
            <a:xfrm>
              <a:off x="8320767"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5" name="Google Shape;12985;p18"/>
            <p:cNvSpPr/>
            <p:nvPr/>
          </p:nvSpPr>
          <p:spPr>
            <a:xfrm>
              <a:off x="844028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6" name="Google Shape;12986;p18"/>
            <p:cNvSpPr/>
            <p:nvPr/>
          </p:nvSpPr>
          <p:spPr>
            <a:xfrm>
              <a:off x="855979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7" name="Google Shape;12987;p18"/>
            <p:cNvSpPr/>
            <p:nvPr/>
          </p:nvSpPr>
          <p:spPr>
            <a:xfrm>
              <a:off x="8679308"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8" name="Google Shape;12988;p18"/>
            <p:cNvSpPr/>
            <p:nvPr/>
          </p:nvSpPr>
          <p:spPr>
            <a:xfrm>
              <a:off x="879882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9" name="Google Shape;12989;p18"/>
            <p:cNvSpPr/>
            <p:nvPr/>
          </p:nvSpPr>
          <p:spPr>
            <a:xfrm>
              <a:off x="313503"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0" name="Google Shape;12990;p18"/>
            <p:cNvSpPr/>
            <p:nvPr/>
          </p:nvSpPr>
          <p:spPr>
            <a:xfrm>
              <a:off x="43301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1" name="Google Shape;12991;p18"/>
            <p:cNvSpPr/>
            <p:nvPr/>
          </p:nvSpPr>
          <p:spPr>
            <a:xfrm>
              <a:off x="552519"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2" name="Google Shape;12992;p18"/>
            <p:cNvSpPr/>
            <p:nvPr/>
          </p:nvSpPr>
          <p:spPr>
            <a:xfrm>
              <a:off x="672027"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3" name="Google Shape;12993;p18"/>
            <p:cNvSpPr/>
            <p:nvPr/>
          </p:nvSpPr>
          <p:spPr>
            <a:xfrm>
              <a:off x="791536"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4" name="Google Shape;12994;p18"/>
            <p:cNvSpPr/>
            <p:nvPr/>
          </p:nvSpPr>
          <p:spPr>
            <a:xfrm>
              <a:off x="91104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5" name="Google Shape;12995;p18"/>
            <p:cNvSpPr/>
            <p:nvPr/>
          </p:nvSpPr>
          <p:spPr>
            <a:xfrm>
              <a:off x="1030552"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6" name="Google Shape;12996;p18"/>
            <p:cNvSpPr/>
            <p:nvPr/>
          </p:nvSpPr>
          <p:spPr>
            <a:xfrm>
              <a:off x="820125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7" name="Google Shape;12997;p18"/>
            <p:cNvSpPr/>
            <p:nvPr/>
          </p:nvSpPr>
          <p:spPr>
            <a:xfrm>
              <a:off x="8320767"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8" name="Google Shape;12998;p18"/>
            <p:cNvSpPr/>
            <p:nvPr/>
          </p:nvSpPr>
          <p:spPr>
            <a:xfrm>
              <a:off x="844028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9" name="Google Shape;12999;p18"/>
            <p:cNvSpPr/>
            <p:nvPr/>
          </p:nvSpPr>
          <p:spPr>
            <a:xfrm>
              <a:off x="855979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0" name="Google Shape;13000;p18"/>
            <p:cNvSpPr/>
            <p:nvPr/>
          </p:nvSpPr>
          <p:spPr>
            <a:xfrm>
              <a:off x="8679308"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1" name="Google Shape;13001;p18"/>
            <p:cNvSpPr/>
            <p:nvPr/>
          </p:nvSpPr>
          <p:spPr>
            <a:xfrm>
              <a:off x="879882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2" name="Google Shape;13002;p18"/>
            <p:cNvSpPr/>
            <p:nvPr/>
          </p:nvSpPr>
          <p:spPr>
            <a:xfrm>
              <a:off x="313503"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3" name="Google Shape;13003;p18"/>
            <p:cNvSpPr/>
            <p:nvPr/>
          </p:nvSpPr>
          <p:spPr>
            <a:xfrm>
              <a:off x="43301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4" name="Google Shape;13004;p18"/>
            <p:cNvSpPr/>
            <p:nvPr/>
          </p:nvSpPr>
          <p:spPr>
            <a:xfrm>
              <a:off x="552519"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5" name="Google Shape;13005;p18"/>
            <p:cNvSpPr/>
            <p:nvPr/>
          </p:nvSpPr>
          <p:spPr>
            <a:xfrm>
              <a:off x="672027"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6" name="Google Shape;13006;p18"/>
            <p:cNvSpPr/>
            <p:nvPr/>
          </p:nvSpPr>
          <p:spPr>
            <a:xfrm>
              <a:off x="791536"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7" name="Google Shape;13007;p18"/>
            <p:cNvSpPr/>
            <p:nvPr/>
          </p:nvSpPr>
          <p:spPr>
            <a:xfrm>
              <a:off x="91104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8" name="Google Shape;13008;p18"/>
            <p:cNvSpPr/>
            <p:nvPr/>
          </p:nvSpPr>
          <p:spPr>
            <a:xfrm>
              <a:off x="1030552"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9" name="Google Shape;13009;p18"/>
            <p:cNvSpPr/>
            <p:nvPr/>
          </p:nvSpPr>
          <p:spPr>
            <a:xfrm>
              <a:off x="820125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0" name="Google Shape;13010;p18"/>
            <p:cNvSpPr/>
            <p:nvPr/>
          </p:nvSpPr>
          <p:spPr>
            <a:xfrm>
              <a:off x="8320767"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1" name="Google Shape;13011;p18"/>
            <p:cNvSpPr/>
            <p:nvPr/>
          </p:nvSpPr>
          <p:spPr>
            <a:xfrm>
              <a:off x="844028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2" name="Google Shape;13012;p18"/>
            <p:cNvSpPr/>
            <p:nvPr/>
          </p:nvSpPr>
          <p:spPr>
            <a:xfrm>
              <a:off x="855979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3" name="Google Shape;13013;p18"/>
            <p:cNvSpPr/>
            <p:nvPr/>
          </p:nvSpPr>
          <p:spPr>
            <a:xfrm>
              <a:off x="8679308"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4" name="Google Shape;13014;p18"/>
            <p:cNvSpPr/>
            <p:nvPr/>
          </p:nvSpPr>
          <p:spPr>
            <a:xfrm>
              <a:off x="879882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5" name="Google Shape;13015;p18"/>
            <p:cNvSpPr/>
            <p:nvPr/>
          </p:nvSpPr>
          <p:spPr>
            <a:xfrm>
              <a:off x="313503"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6" name="Google Shape;13016;p18"/>
            <p:cNvSpPr/>
            <p:nvPr/>
          </p:nvSpPr>
          <p:spPr>
            <a:xfrm>
              <a:off x="43301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7" name="Google Shape;13017;p18"/>
            <p:cNvSpPr/>
            <p:nvPr/>
          </p:nvSpPr>
          <p:spPr>
            <a:xfrm>
              <a:off x="552519"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8" name="Google Shape;13018;p18"/>
            <p:cNvSpPr/>
            <p:nvPr/>
          </p:nvSpPr>
          <p:spPr>
            <a:xfrm>
              <a:off x="672027"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9" name="Google Shape;13019;p18"/>
            <p:cNvSpPr/>
            <p:nvPr/>
          </p:nvSpPr>
          <p:spPr>
            <a:xfrm>
              <a:off x="791536"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0" name="Google Shape;13020;p18"/>
            <p:cNvSpPr/>
            <p:nvPr/>
          </p:nvSpPr>
          <p:spPr>
            <a:xfrm>
              <a:off x="91104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1" name="Google Shape;13021;p18"/>
            <p:cNvSpPr/>
            <p:nvPr/>
          </p:nvSpPr>
          <p:spPr>
            <a:xfrm>
              <a:off x="1030552"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2" name="Google Shape;13022;p18"/>
            <p:cNvSpPr/>
            <p:nvPr/>
          </p:nvSpPr>
          <p:spPr>
            <a:xfrm>
              <a:off x="820125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3" name="Google Shape;13023;p18"/>
            <p:cNvSpPr/>
            <p:nvPr/>
          </p:nvSpPr>
          <p:spPr>
            <a:xfrm>
              <a:off x="8320767"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4" name="Google Shape;13024;p18"/>
            <p:cNvSpPr/>
            <p:nvPr/>
          </p:nvSpPr>
          <p:spPr>
            <a:xfrm>
              <a:off x="844028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5" name="Google Shape;13025;p18"/>
            <p:cNvSpPr/>
            <p:nvPr/>
          </p:nvSpPr>
          <p:spPr>
            <a:xfrm>
              <a:off x="855979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6" name="Google Shape;13026;p18"/>
            <p:cNvSpPr/>
            <p:nvPr/>
          </p:nvSpPr>
          <p:spPr>
            <a:xfrm>
              <a:off x="8679308"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7" name="Google Shape;13027;p18"/>
            <p:cNvSpPr/>
            <p:nvPr/>
          </p:nvSpPr>
          <p:spPr>
            <a:xfrm>
              <a:off x="879882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8" name="Google Shape;13028;p18"/>
            <p:cNvSpPr/>
            <p:nvPr/>
          </p:nvSpPr>
          <p:spPr>
            <a:xfrm>
              <a:off x="313503"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9" name="Google Shape;13029;p18"/>
            <p:cNvSpPr/>
            <p:nvPr/>
          </p:nvSpPr>
          <p:spPr>
            <a:xfrm>
              <a:off x="43301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0" name="Google Shape;13030;p18"/>
            <p:cNvSpPr/>
            <p:nvPr/>
          </p:nvSpPr>
          <p:spPr>
            <a:xfrm>
              <a:off x="552519"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1" name="Google Shape;13031;p18"/>
            <p:cNvSpPr/>
            <p:nvPr/>
          </p:nvSpPr>
          <p:spPr>
            <a:xfrm>
              <a:off x="672027"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2" name="Google Shape;13032;p18"/>
            <p:cNvSpPr/>
            <p:nvPr/>
          </p:nvSpPr>
          <p:spPr>
            <a:xfrm>
              <a:off x="791536"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3" name="Google Shape;13033;p18"/>
            <p:cNvSpPr/>
            <p:nvPr/>
          </p:nvSpPr>
          <p:spPr>
            <a:xfrm>
              <a:off x="91104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4" name="Google Shape;13034;p18"/>
            <p:cNvSpPr/>
            <p:nvPr/>
          </p:nvSpPr>
          <p:spPr>
            <a:xfrm>
              <a:off x="1030552"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5" name="Google Shape;13035;p18"/>
            <p:cNvSpPr/>
            <p:nvPr/>
          </p:nvSpPr>
          <p:spPr>
            <a:xfrm>
              <a:off x="820125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6" name="Google Shape;13036;p18"/>
            <p:cNvSpPr/>
            <p:nvPr/>
          </p:nvSpPr>
          <p:spPr>
            <a:xfrm>
              <a:off x="8320767"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7" name="Google Shape;13037;p18"/>
            <p:cNvSpPr/>
            <p:nvPr/>
          </p:nvSpPr>
          <p:spPr>
            <a:xfrm>
              <a:off x="844028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8" name="Google Shape;13038;p18"/>
            <p:cNvSpPr/>
            <p:nvPr/>
          </p:nvSpPr>
          <p:spPr>
            <a:xfrm>
              <a:off x="855979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9" name="Google Shape;13039;p18"/>
            <p:cNvSpPr/>
            <p:nvPr/>
          </p:nvSpPr>
          <p:spPr>
            <a:xfrm>
              <a:off x="8679308"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0" name="Google Shape;13040;p18"/>
            <p:cNvSpPr/>
            <p:nvPr/>
          </p:nvSpPr>
          <p:spPr>
            <a:xfrm>
              <a:off x="879882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1" name="Google Shape;13041;p18"/>
            <p:cNvSpPr/>
            <p:nvPr/>
          </p:nvSpPr>
          <p:spPr>
            <a:xfrm>
              <a:off x="313503"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2" name="Google Shape;13042;p18"/>
            <p:cNvSpPr/>
            <p:nvPr/>
          </p:nvSpPr>
          <p:spPr>
            <a:xfrm>
              <a:off x="43301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3" name="Google Shape;13043;p18"/>
            <p:cNvSpPr/>
            <p:nvPr/>
          </p:nvSpPr>
          <p:spPr>
            <a:xfrm>
              <a:off x="552519"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4" name="Google Shape;13044;p18"/>
            <p:cNvSpPr/>
            <p:nvPr/>
          </p:nvSpPr>
          <p:spPr>
            <a:xfrm>
              <a:off x="672027"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5" name="Google Shape;13045;p18"/>
            <p:cNvSpPr/>
            <p:nvPr/>
          </p:nvSpPr>
          <p:spPr>
            <a:xfrm>
              <a:off x="791536"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6" name="Google Shape;13046;p18"/>
            <p:cNvSpPr/>
            <p:nvPr/>
          </p:nvSpPr>
          <p:spPr>
            <a:xfrm>
              <a:off x="91104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7" name="Google Shape;13047;p18"/>
            <p:cNvSpPr/>
            <p:nvPr/>
          </p:nvSpPr>
          <p:spPr>
            <a:xfrm>
              <a:off x="1030552"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8" name="Google Shape;13048;p18"/>
            <p:cNvSpPr/>
            <p:nvPr/>
          </p:nvSpPr>
          <p:spPr>
            <a:xfrm>
              <a:off x="820125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9" name="Google Shape;13049;p18"/>
            <p:cNvSpPr/>
            <p:nvPr/>
          </p:nvSpPr>
          <p:spPr>
            <a:xfrm>
              <a:off x="8320767"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0" name="Google Shape;13050;p18"/>
            <p:cNvSpPr/>
            <p:nvPr/>
          </p:nvSpPr>
          <p:spPr>
            <a:xfrm>
              <a:off x="844028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1" name="Google Shape;13051;p18"/>
            <p:cNvSpPr/>
            <p:nvPr/>
          </p:nvSpPr>
          <p:spPr>
            <a:xfrm>
              <a:off x="855979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2" name="Google Shape;13052;p18"/>
            <p:cNvSpPr/>
            <p:nvPr/>
          </p:nvSpPr>
          <p:spPr>
            <a:xfrm>
              <a:off x="8679308"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3" name="Google Shape;13053;p18"/>
            <p:cNvSpPr/>
            <p:nvPr/>
          </p:nvSpPr>
          <p:spPr>
            <a:xfrm>
              <a:off x="879882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4" name="Google Shape;13054;p18"/>
            <p:cNvSpPr/>
            <p:nvPr/>
          </p:nvSpPr>
          <p:spPr>
            <a:xfrm>
              <a:off x="313503"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5" name="Google Shape;13055;p18"/>
            <p:cNvSpPr/>
            <p:nvPr/>
          </p:nvSpPr>
          <p:spPr>
            <a:xfrm>
              <a:off x="43301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6" name="Google Shape;13056;p18"/>
            <p:cNvSpPr/>
            <p:nvPr/>
          </p:nvSpPr>
          <p:spPr>
            <a:xfrm>
              <a:off x="552519"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7" name="Google Shape;13057;p18"/>
            <p:cNvSpPr/>
            <p:nvPr/>
          </p:nvSpPr>
          <p:spPr>
            <a:xfrm>
              <a:off x="672027"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8" name="Google Shape;13058;p18"/>
            <p:cNvSpPr/>
            <p:nvPr/>
          </p:nvSpPr>
          <p:spPr>
            <a:xfrm>
              <a:off x="791536"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9" name="Google Shape;13059;p18"/>
            <p:cNvSpPr/>
            <p:nvPr/>
          </p:nvSpPr>
          <p:spPr>
            <a:xfrm>
              <a:off x="91104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0" name="Google Shape;13060;p18"/>
            <p:cNvSpPr/>
            <p:nvPr/>
          </p:nvSpPr>
          <p:spPr>
            <a:xfrm>
              <a:off x="1030552"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1" name="Google Shape;13061;p18"/>
            <p:cNvSpPr/>
            <p:nvPr/>
          </p:nvSpPr>
          <p:spPr>
            <a:xfrm>
              <a:off x="820125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2" name="Google Shape;13062;p18"/>
            <p:cNvSpPr/>
            <p:nvPr/>
          </p:nvSpPr>
          <p:spPr>
            <a:xfrm>
              <a:off x="8320767"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3" name="Google Shape;13063;p18"/>
            <p:cNvSpPr/>
            <p:nvPr/>
          </p:nvSpPr>
          <p:spPr>
            <a:xfrm>
              <a:off x="844028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4" name="Google Shape;13064;p18"/>
            <p:cNvSpPr/>
            <p:nvPr/>
          </p:nvSpPr>
          <p:spPr>
            <a:xfrm>
              <a:off x="855979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5" name="Google Shape;13065;p18"/>
            <p:cNvSpPr/>
            <p:nvPr/>
          </p:nvSpPr>
          <p:spPr>
            <a:xfrm>
              <a:off x="8679308"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6" name="Google Shape;13066;p18"/>
            <p:cNvSpPr/>
            <p:nvPr/>
          </p:nvSpPr>
          <p:spPr>
            <a:xfrm>
              <a:off x="879882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7" name="Google Shape;13067;p18"/>
            <p:cNvSpPr/>
            <p:nvPr/>
          </p:nvSpPr>
          <p:spPr>
            <a:xfrm>
              <a:off x="313503"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8" name="Google Shape;13068;p18"/>
            <p:cNvSpPr/>
            <p:nvPr/>
          </p:nvSpPr>
          <p:spPr>
            <a:xfrm>
              <a:off x="43301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9" name="Google Shape;13069;p18"/>
            <p:cNvSpPr/>
            <p:nvPr/>
          </p:nvSpPr>
          <p:spPr>
            <a:xfrm>
              <a:off x="552519"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0" name="Google Shape;13070;p18"/>
            <p:cNvSpPr/>
            <p:nvPr/>
          </p:nvSpPr>
          <p:spPr>
            <a:xfrm>
              <a:off x="672027"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1" name="Google Shape;13071;p18"/>
            <p:cNvSpPr/>
            <p:nvPr/>
          </p:nvSpPr>
          <p:spPr>
            <a:xfrm>
              <a:off x="791536"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2" name="Google Shape;13072;p18"/>
            <p:cNvSpPr/>
            <p:nvPr/>
          </p:nvSpPr>
          <p:spPr>
            <a:xfrm>
              <a:off x="91104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3" name="Google Shape;13073;p18"/>
            <p:cNvSpPr/>
            <p:nvPr/>
          </p:nvSpPr>
          <p:spPr>
            <a:xfrm>
              <a:off x="1030552"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4" name="Google Shape;13074;p18"/>
            <p:cNvSpPr/>
            <p:nvPr/>
          </p:nvSpPr>
          <p:spPr>
            <a:xfrm>
              <a:off x="820125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5" name="Google Shape;13075;p18"/>
            <p:cNvSpPr/>
            <p:nvPr/>
          </p:nvSpPr>
          <p:spPr>
            <a:xfrm>
              <a:off x="8320767"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6" name="Google Shape;13076;p18"/>
            <p:cNvSpPr/>
            <p:nvPr/>
          </p:nvSpPr>
          <p:spPr>
            <a:xfrm>
              <a:off x="844028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7" name="Google Shape;13077;p18"/>
            <p:cNvSpPr/>
            <p:nvPr/>
          </p:nvSpPr>
          <p:spPr>
            <a:xfrm>
              <a:off x="855979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8" name="Google Shape;13078;p18"/>
            <p:cNvSpPr/>
            <p:nvPr/>
          </p:nvSpPr>
          <p:spPr>
            <a:xfrm>
              <a:off x="8679308"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9" name="Google Shape;13079;p18"/>
            <p:cNvSpPr/>
            <p:nvPr/>
          </p:nvSpPr>
          <p:spPr>
            <a:xfrm>
              <a:off x="879882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0" name="Google Shape;13080;p18"/>
            <p:cNvSpPr/>
            <p:nvPr/>
          </p:nvSpPr>
          <p:spPr>
            <a:xfrm>
              <a:off x="313503"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1" name="Google Shape;13081;p18"/>
            <p:cNvSpPr/>
            <p:nvPr/>
          </p:nvSpPr>
          <p:spPr>
            <a:xfrm>
              <a:off x="43301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2" name="Google Shape;13082;p18"/>
            <p:cNvSpPr/>
            <p:nvPr/>
          </p:nvSpPr>
          <p:spPr>
            <a:xfrm>
              <a:off x="552519"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3" name="Google Shape;13083;p18"/>
            <p:cNvSpPr/>
            <p:nvPr/>
          </p:nvSpPr>
          <p:spPr>
            <a:xfrm>
              <a:off x="672027"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4" name="Google Shape;13084;p18"/>
            <p:cNvSpPr/>
            <p:nvPr/>
          </p:nvSpPr>
          <p:spPr>
            <a:xfrm>
              <a:off x="791536"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5" name="Google Shape;13085;p18"/>
            <p:cNvSpPr/>
            <p:nvPr/>
          </p:nvSpPr>
          <p:spPr>
            <a:xfrm>
              <a:off x="91104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6" name="Google Shape;13086;p18"/>
            <p:cNvSpPr/>
            <p:nvPr/>
          </p:nvSpPr>
          <p:spPr>
            <a:xfrm>
              <a:off x="1030552"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7" name="Google Shape;13087;p18"/>
            <p:cNvSpPr/>
            <p:nvPr/>
          </p:nvSpPr>
          <p:spPr>
            <a:xfrm>
              <a:off x="820125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8" name="Google Shape;13088;p18"/>
            <p:cNvSpPr/>
            <p:nvPr/>
          </p:nvSpPr>
          <p:spPr>
            <a:xfrm>
              <a:off x="8320767"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9" name="Google Shape;13089;p18"/>
            <p:cNvSpPr/>
            <p:nvPr/>
          </p:nvSpPr>
          <p:spPr>
            <a:xfrm>
              <a:off x="844028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0" name="Google Shape;13090;p18"/>
            <p:cNvSpPr/>
            <p:nvPr/>
          </p:nvSpPr>
          <p:spPr>
            <a:xfrm>
              <a:off x="855979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1" name="Google Shape;13091;p18"/>
            <p:cNvSpPr/>
            <p:nvPr/>
          </p:nvSpPr>
          <p:spPr>
            <a:xfrm>
              <a:off x="8679308"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2" name="Google Shape;13092;p18"/>
            <p:cNvSpPr/>
            <p:nvPr/>
          </p:nvSpPr>
          <p:spPr>
            <a:xfrm>
              <a:off x="879882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3" name="Google Shape;13093;p18"/>
            <p:cNvSpPr/>
            <p:nvPr/>
          </p:nvSpPr>
          <p:spPr>
            <a:xfrm>
              <a:off x="313503"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4" name="Google Shape;13094;p18"/>
            <p:cNvSpPr/>
            <p:nvPr/>
          </p:nvSpPr>
          <p:spPr>
            <a:xfrm>
              <a:off x="43301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5" name="Google Shape;13095;p18"/>
            <p:cNvSpPr/>
            <p:nvPr/>
          </p:nvSpPr>
          <p:spPr>
            <a:xfrm>
              <a:off x="552519"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6" name="Google Shape;13096;p18"/>
            <p:cNvSpPr/>
            <p:nvPr/>
          </p:nvSpPr>
          <p:spPr>
            <a:xfrm>
              <a:off x="672027"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7" name="Google Shape;13097;p18"/>
            <p:cNvSpPr/>
            <p:nvPr/>
          </p:nvSpPr>
          <p:spPr>
            <a:xfrm>
              <a:off x="791536"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8" name="Google Shape;13098;p18"/>
            <p:cNvSpPr/>
            <p:nvPr/>
          </p:nvSpPr>
          <p:spPr>
            <a:xfrm>
              <a:off x="91104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9" name="Google Shape;13099;p18"/>
            <p:cNvSpPr/>
            <p:nvPr/>
          </p:nvSpPr>
          <p:spPr>
            <a:xfrm>
              <a:off x="1030552"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0" name="Google Shape;13100;p18"/>
            <p:cNvSpPr/>
            <p:nvPr/>
          </p:nvSpPr>
          <p:spPr>
            <a:xfrm>
              <a:off x="820125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1" name="Google Shape;13101;p18"/>
            <p:cNvSpPr/>
            <p:nvPr/>
          </p:nvSpPr>
          <p:spPr>
            <a:xfrm>
              <a:off x="8320767"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2" name="Google Shape;13102;p18"/>
            <p:cNvSpPr/>
            <p:nvPr/>
          </p:nvSpPr>
          <p:spPr>
            <a:xfrm>
              <a:off x="844028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3" name="Google Shape;13103;p18"/>
            <p:cNvSpPr/>
            <p:nvPr/>
          </p:nvSpPr>
          <p:spPr>
            <a:xfrm>
              <a:off x="855979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4" name="Google Shape;13104;p18"/>
            <p:cNvSpPr/>
            <p:nvPr/>
          </p:nvSpPr>
          <p:spPr>
            <a:xfrm>
              <a:off x="8679308"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5" name="Google Shape;13105;p18"/>
            <p:cNvSpPr/>
            <p:nvPr/>
          </p:nvSpPr>
          <p:spPr>
            <a:xfrm>
              <a:off x="879882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6" name="Google Shape;13106;p18"/>
            <p:cNvSpPr/>
            <p:nvPr/>
          </p:nvSpPr>
          <p:spPr>
            <a:xfrm>
              <a:off x="313503"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7" name="Google Shape;13107;p18"/>
            <p:cNvSpPr/>
            <p:nvPr/>
          </p:nvSpPr>
          <p:spPr>
            <a:xfrm>
              <a:off x="43301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8" name="Google Shape;13108;p18"/>
            <p:cNvSpPr/>
            <p:nvPr/>
          </p:nvSpPr>
          <p:spPr>
            <a:xfrm>
              <a:off x="552519"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9" name="Google Shape;13109;p18"/>
            <p:cNvSpPr/>
            <p:nvPr/>
          </p:nvSpPr>
          <p:spPr>
            <a:xfrm>
              <a:off x="672027"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0" name="Google Shape;13110;p18"/>
            <p:cNvSpPr/>
            <p:nvPr/>
          </p:nvSpPr>
          <p:spPr>
            <a:xfrm>
              <a:off x="791536"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1" name="Google Shape;13111;p18"/>
            <p:cNvSpPr/>
            <p:nvPr/>
          </p:nvSpPr>
          <p:spPr>
            <a:xfrm>
              <a:off x="91104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2" name="Google Shape;13112;p18"/>
            <p:cNvSpPr/>
            <p:nvPr/>
          </p:nvSpPr>
          <p:spPr>
            <a:xfrm>
              <a:off x="1030552"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3" name="Google Shape;13113;p18"/>
            <p:cNvSpPr/>
            <p:nvPr/>
          </p:nvSpPr>
          <p:spPr>
            <a:xfrm>
              <a:off x="820125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4" name="Google Shape;13114;p18"/>
            <p:cNvSpPr/>
            <p:nvPr/>
          </p:nvSpPr>
          <p:spPr>
            <a:xfrm>
              <a:off x="8320767"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5" name="Google Shape;13115;p18"/>
            <p:cNvSpPr/>
            <p:nvPr/>
          </p:nvSpPr>
          <p:spPr>
            <a:xfrm>
              <a:off x="844028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6" name="Google Shape;13116;p18"/>
            <p:cNvSpPr/>
            <p:nvPr/>
          </p:nvSpPr>
          <p:spPr>
            <a:xfrm>
              <a:off x="855979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7" name="Google Shape;13117;p18"/>
            <p:cNvSpPr/>
            <p:nvPr/>
          </p:nvSpPr>
          <p:spPr>
            <a:xfrm>
              <a:off x="8679308"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8" name="Google Shape;13118;p18"/>
            <p:cNvSpPr/>
            <p:nvPr/>
          </p:nvSpPr>
          <p:spPr>
            <a:xfrm>
              <a:off x="879882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9" name="Google Shape;1311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3">
    <p:spTree>
      <p:nvGrpSpPr>
        <p:cNvPr id="13120" name="Shape 13120"/>
        <p:cNvGrpSpPr/>
        <p:nvPr/>
      </p:nvGrpSpPr>
      <p:grpSpPr>
        <a:xfrm>
          <a:off x="0" y="0"/>
          <a:ext cx="0" cy="0"/>
          <a:chOff x="0" y="0"/>
          <a:chExt cx="0" cy="0"/>
        </a:xfrm>
      </p:grpSpPr>
      <p:sp>
        <p:nvSpPr>
          <p:cNvPr id="13121" name="Google Shape;13121;p19"/>
          <p:cNvSpPr txBox="1"/>
          <p:nvPr>
            <p:ph type="title"/>
          </p:nvPr>
        </p:nvSpPr>
        <p:spPr>
          <a:xfrm>
            <a:off x="720000" y="1674523"/>
            <a:ext cx="2301600" cy="457200"/>
          </a:xfrm>
          <a:prstGeom prst="rect">
            <a:avLst/>
          </a:prstGeom>
          <a:noFill/>
        </p:spPr>
        <p:txBody>
          <a:bodyPr anchorCtr="0" anchor="ctr" bIns="0" lIns="0" spcFirstLastPara="1" rIns="0" wrap="square" tIns="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22" name="Google Shape;13122;p19"/>
          <p:cNvSpPr txBox="1"/>
          <p:nvPr>
            <p:ph idx="1" type="subTitle"/>
          </p:nvPr>
        </p:nvSpPr>
        <p:spPr>
          <a:xfrm>
            <a:off x="720000" y="2126021"/>
            <a:ext cx="2301600" cy="4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23" name="Google Shape;13123;p19"/>
          <p:cNvSpPr txBox="1"/>
          <p:nvPr>
            <p:ph idx="2" type="title"/>
          </p:nvPr>
        </p:nvSpPr>
        <p:spPr>
          <a:xfrm>
            <a:off x="720000" y="3203855"/>
            <a:ext cx="2301600" cy="457200"/>
          </a:xfrm>
          <a:prstGeom prst="rect">
            <a:avLst/>
          </a:prstGeom>
          <a:noFill/>
        </p:spPr>
        <p:txBody>
          <a:bodyPr anchorCtr="0" anchor="ctr" bIns="0" lIns="0" spcFirstLastPara="1" rIns="0" wrap="square" tIns="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24" name="Google Shape;13124;p19"/>
          <p:cNvSpPr txBox="1"/>
          <p:nvPr>
            <p:ph idx="3" type="subTitle"/>
          </p:nvPr>
        </p:nvSpPr>
        <p:spPr>
          <a:xfrm>
            <a:off x="720000" y="3655353"/>
            <a:ext cx="2301600" cy="4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25" name="Google Shape;13125;p19"/>
          <p:cNvSpPr txBox="1"/>
          <p:nvPr>
            <p:ph idx="4" type="title"/>
          </p:nvPr>
        </p:nvSpPr>
        <p:spPr>
          <a:xfrm>
            <a:off x="3421244" y="3203855"/>
            <a:ext cx="2301600" cy="457200"/>
          </a:xfrm>
          <a:prstGeom prst="rect">
            <a:avLst/>
          </a:prstGeom>
          <a:noFill/>
        </p:spPr>
        <p:txBody>
          <a:bodyPr anchorCtr="0" anchor="ctr" bIns="0" lIns="0" spcFirstLastPara="1" rIns="0" wrap="square" tIns="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26" name="Google Shape;13126;p19"/>
          <p:cNvSpPr txBox="1"/>
          <p:nvPr>
            <p:ph idx="5" type="subTitle"/>
          </p:nvPr>
        </p:nvSpPr>
        <p:spPr>
          <a:xfrm>
            <a:off x="3421244" y="3655353"/>
            <a:ext cx="2301600" cy="4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27" name="Google Shape;13127;p19"/>
          <p:cNvSpPr txBox="1"/>
          <p:nvPr>
            <p:ph idx="6" type="title"/>
          </p:nvPr>
        </p:nvSpPr>
        <p:spPr>
          <a:xfrm>
            <a:off x="3421244" y="1674523"/>
            <a:ext cx="2301600" cy="457200"/>
          </a:xfrm>
          <a:prstGeom prst="rect">
            <a:avLst/>
          </a:prstGeom>
          <a:noFill/>
        </p:spPr>
        <p:txBody>
          <a:bodyPr anchorCtr="0" anchor="ctr" bIns="0" lIns="0" spcFirstLastPara="1" rIns="0" wrap="square" tIns="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28" name="Google Shape;13128;p19"/>
          <p:cNvSpPr txBox="1"/>
          <p:nvPr>
            <p:ph idx="7" type="subTitle"/>
          </p:nvPr>
        </p:nvSpPr>
        <p:spPr>
          <a:xfrm>
            <a:off x="3421244" y="2126021"/>
            <a:ext cx="2301600" cy="4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29" name="Google Shape;13129;p19"/>
          <p:cNvSpPr txBox="1"/>
          <p:nvPr>
            <p:ph idx="8" type="title"/>
          </p:nvPr>
        </p:nvSpPr>
        <p:spPr>
          <a:xfrm>
            <a:off x="6122487" y="3203855"/>
            <a:ext cx="2301600" cy="457200"/>
          </a:xfrm>
          <a:prstGeom prst="rect">
            <a:avLst/>
          </a:prstGeom>
          <a:noFill/>
        </p:spPr>
        <p:txBody>
          <a:bodyPr anchorCtr="0" anchor="ctr" bIns="0" lIns="0" spcFirstLastPara="1" rIns="0" wrap="square" tIns="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30" name="Google Shape;13130;p19"/>
          <p:cNvSpPr txBox="1"/>
          <p:nvPr>
            <p:ph idx="9" type="subTitle"/>
          </p:nvPr>
        </p:nvSpPr>
        <p:spPr>
          <a:xfrm>
            <a:off x="6122487" y="3655353"/>
            <a:ext cx="2301600" cy="4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31" name="Google Shape;13131;p19"/>
          <p:cNvSpPr txBox="1"/>
          <p:nvPr>
            <p:ph idx="13" type="title"/>
          </p:nvPr>
        </p:nvSpPr>
        <p:spPr>
          <a:xfrm>
            <a:off x="6122487" y="1674523"/>
            <a:ext cx="2301600" cy="457200"/>
          </a:xfrm>
          <a:prstGeom prst="rect">
            <a:avLst/>
          </a:prstGeom>
          <a:noFill/>
        </p:spPr>
        <p:txBody>
          <a:bodyPr anchorCtr="0" anchor="ctr" bIns="0" lIns="0" spcFirstLastPara="1" rIns="0" wrap="square" tIns="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32" name="Google Shape;13132;p19"/>
          <p:cNvSpPr txBox="1"/>
          <p:nvPr>
            <p:ph idx="14" type="subTitle"/>
          </p:nvPr>
        </p:nvSpPr>
        <p:spPr>
          <a:xfrm>
            <a:off x="6122487" y="2126021"/>
            <a:ext cx="2301600" cy="4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33" name="Google Shape;13133;p19"/>
          <p:cNvSpPr txBox="1"/>
          <p:nvPr>
            <p:ph idx="15" type="title"/>
          </p:nvPr>
        </p:nvSpPr>
        <p:spPr>
          <a:xfrm>
            <a:off x="720025" y="368725"/>
            <a:ext cx="77040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134" name="Google Shape;13134;p19"/>
          <p:cNvGrpSpPr/>
          <p:nvPr/>
        </p:nvGrpSpPr>
        <p:grpSpPr>
          <a:xfrm>
            <a:off x="313503" y="376409"/>
            <a:ext cx="8516819" cy="562035"/>
            <a:chOff x="313503" y="376409"/>
            <a:chExt cx="8516819" cy="562035"/>
          </a:xfrm>
        </p:grpSpPr>
        <p:sp>
          <p:nvSpPr>
            <p:cNvPr id="13135" name="Google Shape;13135;p19"/>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6" name="Google Shape;13136;p19"/>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7" name="Google Shape;13137;p19"/>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8" name="Google Shape;13138;p19"/>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9" name="Google Shape;13139;p19"/>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0" name="Google Shape;13140;p19"/>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1" name="Google Shape;13141;p19"/>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2" name="Google Shape;13142;p19"/>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3" name="Google Shape;13143;p19"/>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4" name="Google Shape;13144;p19"/>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5" name="Google Shape;13145;p19"/>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6" name="Google Shape;13146;p19"/>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7" name="Google Shape;13147;p19"/>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8" name="Google Shape;13148;p19"/>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9" name="Google Shape;13149;p19"/>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0" name="Google Shape;13150;p19"/>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1" name="Google Shape;13151;p19"/>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2" name="Google Shape;13152;p19"/>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3" name="Google Shape;13153;p19"/>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4" name="Google Shape;13154;p19"/>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5" name="Google Shape;13155;p19"/>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6" name="Google Shape;13156;p19"/>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7" name="Google Shape;13157;p19"/>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8" name="Google Shape;13158;p19"/>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9" name="Google Shape;13159;p19"/>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0" name="Google Shape;13160;p19"/>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1" name="Google Shape;13161;p19"/>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2" name="Google Shape;13162;p19"/>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3" name="Google Shape;13163;p19"/>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4" name="Google Shape;13164;p19"/>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5" name="Google Shape;13165;p19"/>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6" name="Google Shape;13166;p19"/>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7" name="Google Shape;13167;p19"/>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8" name="Google Shape;13168;p19"/>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9" name="Google Shape;13169;p19"/>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0" name="Google Shape;13170;p19"/>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1" name="Google Shape;13171;p19"/>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2" name="Google Shape;13172;p19"/>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3" name="Google Shape;13173;p19"/>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4" name="Google Shape;13174;p19"/>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5" name="Google Shape;13175;p19"/>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6" name="Google Shape;13176;p19"/>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7" name="Google Shape;13177;p19"/>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8" name="Google Shape;13178;p19"/>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9" name="Google Shape;13179;p19"/>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0" name="Google Shape;13180;p19"/>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1" name="Google Shape;13181;p19"/>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2" name="Google Shape;13182;p19"/>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83" name="Google Shape;1318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13184" name="Shape 13184"/>
        <p:cNvGrpSpPr/>
        <p:nvPr/>
      </p:nvGrpSpPr>
      <p:grpSpPr>
        <a:xfrm>
          <a:off x="0" y="0"/>
          <a:ext cx="0" cy="0"/>
          <a:chOff x="0" y="0"/>
          <a:chExt cx="0" cy="0"/>
        </a:xfrm>
      </p:grpSpPr>
      <p:sp>
        <p:nvSpPr>
          <p:cNvPr id="13185" name="Google Shape;13185;p20"/>
          <p:cNvSpPr txBox="1"/>
          <p:nvPr>
            <p:ph type="title"/>
          </p:nvPr>
        </p:nvSpPr>
        <p:spPr>
          <a:xfrm>
            <a:off x="1820281" y="1620050"/>
            <a:ext cx="2409300" cy="457200"/>
          </a:xfrm>
          <a:prstGeom prst="rect">
            <a:avLst/>
          </a:prstGeom>
        </p:spPr>
        <p:txBody>
          <a:bodyPr anchorCtr="0" anchor="ctr" bIns="91425" lIns="91425" spcFirstLastPara="1" rIns="91425" wrap="square" tIns="6400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86" name="Google Shape;13186;p20"/>
          <p:cNvSpPr txBox="1"/>
          <p:nvPr>
            <p:ph idx="1" type="subTitle"/>
          </p:nvPr>
        </p:nvSpPr>
        <p:spPr>
          <a:xfrm>
            <a:off x="1820281" y="2077250"/>
            <a:ext cx="2409300" cy="665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87" name="Google Shape;13187;p20"/>
          <p:cNvSpPr txBox="1"/>
          <p:nvPr>
            <p:ph idx="2" type="title"/>
          </p:nvPr>
        </p:nvSpPr>
        <p:spPr>
          <a:xfrm>
            <a:off x="5777829" y="1620050"/>
            <a:ext cx="2409300" cy="457200"/>
          </a:xfrm>
          <a:prstGeom prst="rect">
            <a:avLst/>
          </a:prstGeom>
        </p:spPr>
        <p:txBody>
          <a:bodyPr anchorCtr="0" anchor="ctr" bIns="91425" lIns="91425" spcFirstLastPara="1" rIns="91425" wrap="square" tIns="6400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88" name="Google Shape;13188;p20"/>
          <p:cNvSpPr txBox="1"/>
          <p:nvPr>
            <p:ph idx="3" type="subTitle"/>
          </p:nvPr>
        </p:nvSpPr>
        <p:spPr>
          <a:xfrm>
            <a:off x="5777824" y="2077250"/>
            <a:ext cx="2409300" cy="665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89" name="Google Shape;13189;p20"/>
          <p:cNvSpPr txBox="1"/>
          <p:nvPr>
            <p:ph idx="4" type="title"/>
          </p:nvPr>
        </p:nvSpPr>
        <p:spPr>
          <a:xfrm>
            <a:off x="1820281" y="3204050"/>
            <a:ext cx="2409300" cy="457200"/>
          </a:xfrm>
          <a:prstGeom prst="rect">
            <a:avLst/>
          </a:prstGeom>
        </p:spPr>
        <p:txBody>
          <a:bodyPr anchorCtr="0" anchor="ctr" bIns="91425" lIns="91425" spcFirstLastPara="1" rIns="91425" wrap="square" tIns="6400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90" name="Google Shape;13190;p20"/>
          <p:cNvSpPr txBox="1"/>
          <p:nvPr>
            <p:ph idx="5" type="subTitle"/>
          </p:nvPr>
        </p:nvSpPr>
        <p:spPr>
          <a:xfrm>
            <a:off x="1820281" y="3661250"/>
            <a:ext cx="2409300" cy="665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91" name="Google Shape;13191;p20"/>
          <p:cNvSpPr txBox="1"/>
          <p:nvPr>
            <p:ph idx="6" type="title"/>
          </p:nvPr>
        </p:nvSpPr>
        <p:spPr>
          <a:xfrm>
            <a:off x="5777829" y="3204050"/>
            <a:ext cx="2409300" cy="457200"/>
          </a:xfrm>
          <a:prstGeom prst="rect">
            <a:avLst/>
          </a:prstGeom>
        </p:spPr>
        <p:txBody>
          <a:bodyPr anchorCtr="0" anchor="ctr" bIns="91425" lIns="91425" spcFirstLastPara="1" rIns="91425" wrap="square" tIns="64000">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92" name="Google Shape;13192;p20"/>
          <p:cNvSpPr txBox="1"/>
          <p:nvPr>
            <p:ph idx="7" type="subTitle"/>
          </p:nvPr>
        </p:nvSpPr>
        <p:spPr>
          <a:xfrm>
            <a:off x="5777824" y="3661250"/>
            <a:ext cx="2409300" cy="665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93" name="Google Shape;13193;p20"/>
          <p:cNvSpPr txBox="1"/>
          <p:nvPr>
            <p:ph idx="8" type="title"/>
          </p:nvPr>
        </p:nvSpPr>
        <p:spPr>
          <a:xfrm>
            <a:off x="720100" y="368725"/>
            <a:ext cx="77040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194" name="Google Shape;13194;p20"/>
          <p:cNvGrpSpPr/>
          <p:nvPr/>
        </p:nvGrpSpPr>
        <p:grpSpPr>
          <a:xfrm>
            <a:off x="313503" y="376409"/>
            <a:ext cx="8516819" cy="562035"/>
            <a:chOff x="313503" y="376409"/>
            <a:chExt cx="8516819" cy="562035"/>
          </a:xfrm>
        </p:grpSpPr>
        <p:sp>
          <p:nvSpPr>
            <p:cNvPr id="13195" name="Google Shape;13195;p20"/>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6" name="Google Shape;13196;p20"/>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7" name="Google Shape;13197;p20"/>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8" name="Google Shape;13198;p20"/>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9" name="Google Shape;13199;p20"/>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0" name="Google Shape;13200;p20"/>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1" name="Google Shape;13201;p20"/>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2" name="Google Shape;13202;p20"/>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3" name="Google Shape;13203;p20"/>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4" name="Google Shape;13204;p20"/>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5" name="Google Shape;13205;p20"/>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6" name="Google Shape;13206;p20"/>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7" name="Google Shape;13207;p20"/>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8" name="Google Shape;13208;p20"/>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9" name="Google Shape;13209;p20"/>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0" name="Google Shape;13210;p20"/>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1" name="Google Shape;13211;p20"/>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2" name="Google Shape;13212;p20"/>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3" name="Google Shape;13213;p20"/>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4" name="Google Shape;13214;p20"/>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5" name="Google Shape;13215;p20"/>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6" name="Google Shape;13216;p20"/>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7" name="Google Shape;13217;p20"/>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8" name="Google Shape;13218;p20"/>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9" name="Google Shape;13219;p20"/>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0" name="Google Shape;13220;p20"/>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1" name="Google Shape;13221;p20"/>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2" name="Google Shape;13222;p20"/>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3" name="Google Shape;13223;p20"/>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4" name="Google Shape;13224;p20"/>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5" name="Google Shape;13225;p20"/>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6" name="Google Shape;13226;p20"/>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7" name="Google Shape;13227;p20"/>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8" name="Google Shape;13228;p20"/>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9" name="Google Shape;13229;p20"/>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0" name="Google Shape;13230;p20"/>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1" name="Google Shape;13231;p20"/>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2" name="Google Shape;13232;p20"/>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3" name="Google Shape;13233;p20"/>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4" name="Google Shape;13234;p20"/>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5" name="Google Shape;13235;p20"/>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6" name="Google Shape;13236;p20"/>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7" name="Google Shape;13237;p20"/>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8" name="Google Shape;13238;p20"/>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9" name="Google Shape;13239;p20"/>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0" name="Google Shape;13240;p20"/>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1" name="Google Shape;13241;p20"/>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2" name="Google Shape;13242;p20"/>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3" name="Google Shape;1324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4" name="Shape 724"/>
        <p:cNvGrpSpPr/>
        <p:nvPr/>
      </p:nvGrpSpPr>
      <p:grpSpPr>
        <a:xfrm>
          <a:off x="0" y="0"/>
          <a:ext cx="0" cy="0"/>
          <a:chOff x="0" y="0"/>
          <a:chExt cx="0" cy="0"/>
        </a:xfrm>
      </p:grpSpPr>
      <p:sp>
        <p:nvSpPr>
          <p:cNvPr id="725" name="Google Shape;725;p3"/>
          <p:cNvSpPr txBox="1"/>
          <p:nvPr>
            <p:ph type="title"/>
          </p:nvPr>
        </p:nvSpPr>
        <p:spPr>
          <a:xfrm>
            <a:off x="777200" y="2403712"/>
            <a:ext cx="7589400" cy="889800"/>
          </a:xfrm>
          <a:prstGeom prst="rect">
            <a:avLst/>
          </a:prstGeom>
          <a:noFill/>
        </p:spPr>
        <p:txBody>
          <a:bodyPr anchorCtr="0" anchor="ctr" bIns="91425" lIns="91425" spcFirstLastPara="1" rIns="91425" wrap="square" tIns="6400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6" name="Google Shape;726;p3"/>
          <p:cNvSpPr txBox="1"/>
          <p:nvPr>
            <p:ph hasCustomPrompt="1" idx="2" type="title"/>
          </p:nvPr>
        </p:nvSpPr>
        <p:spPr>
          <a:xfrm>
            <a:off x="3748993" y="1245477"/>
            <a:ext cx="1645800" cy="1097400"/>
          </a:xfrm>
          <a:prstGeom prst="rect">
            <a:avLst/>
          </a:prstGeom>
          <a:solidFill>
            <a:schemeClr val="lt1"/>
          </a:solidFill>
        </p:spPr>
        <p:txBody>
          <a:bodyPr anchorCtr="0" anchor="ctr" bIns="91425" lIns="91425" spcFirstLastPara="1" rIns="91425" wrap="square" tIns="64000">
            <a:noAutofit/>
          </a:bodyPr>
          <a:lstStyle>
            <a:lvl1pPr lvl="0" rtl="0" algn="ctr">
              <a:spcBef>
                <a:spcPts val="0"/>
              </a:spcBef>
              <a:spcAft>
                <a:spcPts val="0"/>
              </a:spcAft>
              <a:buSzPts val="6000"/>
              <a:buNone/>
              <a:defRPr sz="8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7" name="Google Shape;727;p3"/>
          <p:cNvSpPr txBox="1"/>
          <p:nvPr>
            <p:ph idx="1" type="subTitle"/>
          </p:nvPr>
        </p:nvSpPr>
        <p:spPr>
          <a:xfrm>
            <a:off x="2314600" y="3228877"/>
            <a:ext cx="4572000" cy="457200"/>
          </a:xfrm>
          <a:prstGeom prst="rect">
            <a:avLst/>
          </a:prstGeom>
          <a:solidFill>
            <a:schemeClr val="lt1"/>
          </a:solidFill>
        </p:spPr>
        <p:txBody>
          <a:bodyPr anchorCtr="0" anchor="ctr" bIns="0" lIns="0" spcFirstLastPara="1" rIns="0" wrap="square" tIns="0">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8" name="Google Shape;72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_1">
    <p:spTree>
      <p:nvGrpSpPr>
        <p:cNvPr id="13244" name="Shape 13244"/>
        <p:cNvGrpSpPr/>
        <p:nvPr/>
      </p:nvGrpSpPr>
      <p:grpSpPr>
        <a:xfrm>
          <a:off x="0" y="0"/>
          <a:ext cx="0" cy="0"/>
          <a:chOff x="0" y="0"/>
          <a:chExt cx="0" cy="0"/>
        </a:xfrm>
      </p:grpSpPr>
      <p:sp>
        <p:nvSpPr>
          <p:cNvPr id="13245" name="Google Shape;13245;p21"/>
          <p:cNvSpPr txBox="1"/>
          <p:nvPr>
            <p:ph type="ctrTitle"/>
          </p:nvPr>
        </p:nvSpPr>
        <p:spPr>
          <a:xfrm>
            <a:off x="2429950" y="540000"/>
            <a:ext cx="4284000" cy="9978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3246" name="Google Shape;13246;p21"/>
          <p:cNvGrpSpPr/>
          <p:nvPr/>
        </p:nvGrpSpPr>
        <p:grpSpPr>
          <a:xfrm>
            <a:off x="313503" y="540001"/>
            <a:ext cx="8516819" cy="4063568"/>
            <a:chOff x="313503" y="540001"/>
            <a:chExt cx="8516819" cy="4063568"/>
          </a:xfrm>
        </p:grpSpPr>
        <p:sp>
          <p:nvSpPr>
            <p:cNvPr id="13247" name="Google Shape;13247;p21"/>
            <p:cNvSpPr/>
            <p:nvPr/>
          </p:nvSpPr>
          <p:spPr>
            <a:xfrm>
              <a:off x="313503"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8" name="Google Shape;13248;p21"/>
            <p:cNvSpPr/>
            <p:nvPr/>
          </p:nvSpPr>
          <p:spPr>
            <a:xfrm>
              <a:off x="43301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9" name="Google Shape;13249;p21"/>
            <p:cNvSpPr/>
            <p:nvPr/>
          </p:nvSpPr>
          <p:spPr>
            <a:xfrm>
              <a:off x="552519"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0" name="Google Shape;13250;p21"/>
            <p:cNvSpPr/>
            <p:nvPr/>
          </p:nvSpPr>
          <p:spPr>
            <a:xfrm>
              <a:off x="672027"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1" name="Google Shape;13251;p21"/>
            <p:cNvSpPr/>
            <p:nvPr/>
          </p:nvSpPr>
          <p:spPr>
            <a:xfrm>
              <a:off x="791536"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2" name="Google Shape;13252;p21"/>
            <p:cNvSpPr/>
            <p:nvPr/>
          </p:nvSpPr>
          <p:spPr>
            <a:xfrm>
              <a:off x="91104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3" name="Google Shape;13253;p21"/>
            <p:cNvSpPr/>
            <p:nvPr/>
          </p:nvSpPr>
          <p:spPr>
            <a:xfrm>
              <a:off x="1030552"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4" name="Google Shape;13254;p21"/>
            <p:cNvSpPr/>
            <p:nvPr/>
          </p:nvSpPr>
          <p:spPr>
            <a:xfrm>
              <a:off x="820125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5" name="Google Shape;13255;p21"/>
            <p:cNvSpPr/>
            <p:nvPr/>
          </p:nvSpPr>
          <p:spPr>
            <a:xfrm>
              <a:off x="8320767"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6" name="Google Shape;13256;p21"/>
            <p:cNvSpPr/>
            <p:nvPr/>
          </p:nvSpPr>
          <p:spPr>
            <a:xfrm>
              <a:off x="844028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7" name="Google Shape;13257;p21"/>
            <p:cNvSpPr/>
            <p:nvPr/>
          </p:nvSpPr>
          <p:spPr>
            <a:xfrm>
              <a:off x="8559794"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8" name="Google Shape;13258;p21"/>
            <p:cNvSpPr/>
            <p:nvPr/>
          </p:nvSpPr>
          <p:spPr>
            <a:xfrm>
              <a:off x="8679308"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9" name="Google Shape;13259;p21"/>
            <p:cNvSpPr/>
            <p:nvPr/>
          </p:nvSpPr>
          <p:spPr>
            <a:xfrm>
              <a:off x="8798821" y="54000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0" name="Google Shape;13260;p21"/>
            <p:cNvSpPr/>
            <p:nvPr/>
          </p:nvSpPr>
          <p:spPr>
            <a:xfrm>
              <a:off x="313503"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1" name="Google Shape;13261;p21"/>
            <p:cNvSpPr/>
            <p:nvPr/>
          </p:nvSpPr>
          <p:spPr>
            <a:xfrm>
              <a:off x="43301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2" name="Google Shape;13262;p21"/>
            <p:cNvSpPr/>
            <p:nvPr/>
          </p:nvSpPr>
          <p:spPr>
            <a:xfrm>
              <a:off x="552519"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3" name="Google Shape;13263;p21"/>
            <p:cNvSpPr/>
            <p:nvPr/>
          </p:nvSpPr>
          <p:spPr>
            <a:xfrm>
              <a:off x="672027"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4" name="Google Shape;13264;p21"/>
            <p:cNvSpPr/>
            <p:nvPr/>
          </p:nvSpPr>
          <p:spPr>
            <a:xfrm>
              <a:off x="791536"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5" name="Google Shape;13265;p21"/>
            <p:cNvSpPr/>
            <p:nvPr/>
          </p:nvSpPr>
          <p:spPr>
            <a:xfrm>
              <a:off x="91104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6" name="Google Shape;13266;p21"/>
            <p:cNvSpPr/>
            <p:nvPr/>
          </p:nvSpPr>
          <p:spPr>
            <a:xfrm>
              <a:off x="1030552"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7" name="Google Shape;13267;p21"/>
            <p:cNvSpPr/>
            <p:nvPr/>
          </p:nvSpPr>
          <p:spPr>
            <a:xfrm>
              <a:off x="820125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8" name="Google Shape;13268;p21"/>
            <p:cNvSpPr/>
            <p:nvPr/>
          </p:nvSpPr>
          <p:spPr>
            <a:xfrm>
              <a:off x="8320767"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9" name="Google Shape;13269;p21"/>
            <p:cNvSpPr/>
            <p:nvPr/>
          </p:nvSpPr>
          <p:spPr>
            <a:xfrm>
              <a:off x="844028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0" name="Google Shape;13270;p21"/>
            <p:cNvSpPr/>
            <p:nvPr/>
          </p:nvSpPr>
          <p:spPr>
            <a:xfrm>
              <a:off x="8559794"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1" name="Google Shape;13271;p21"/>
            <p:cNvSpPr/>
            <p:nvPr/>
          </p:nvSpPr>
          <p:spPr>
            <a:xfrm>
              <a:off x="8679308"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2" name="Google Shape;13272;p21"/>
            <p:cNvSpPr/>
            <p:nvPr/>
          </p:nvSpPr>
          <p:spPr>
            <a:xfrm>
              <a:off x="8798821" y="64610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3" name="Google Shape;13273;p21"/>
            <p:cNvSpPr/>
            <p:nvPr/>
          </p:nvSpPr>
          <p:spPr>
            <a:xfrm>
              <a:off x="313503"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4" name="Google Shape;13274;p21"/>
            <p:cNvSpPr/>
            <p:nvPr/>
          </p:nvSpPr>
          <p:spPr>
            <a:xfrm>
              <a:off x="43301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5" name="Google Shape;13275;p21"/>
            <p:cNvSpPr/>
            <p:nvPr/>
          </p:nvSpPr>
          <p:spPr>
            <a:xfrm>
              <a:off x="552519"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6" name="Google Shape;13276;p21"/>
            <p:cNvSpPr/>
            <p:nvPr/>
          </p:nvSpPr>
          <p:spPr>
            <a:xfrm>
              <a:off x="672027"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7" name="Google Shape;13277;p21"/>
            <p:cNvSpPr/>
            <p:nvPr/>
          </p:nvSpPr>
          <p:spPr>
            <a:xfrm>
              <a:off x="791536"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8" name="Google Shape;13278;p21"/>
            <p:cNvSpPr/>
            <p:nvPr/>
          </p:nvSpPr>
          <p:spPr>
            <a:xfrm>
              <a:off x="91104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9" name="Google Shape;13279;p21"/>
            <p:cNvSpPr/>
            <p:nvPr/>
          </p:nvSpPr>
          <p:spPr>
            <a:xfrm>
              <a:off x="1030552"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0" name="Google Shape;13280;p21"/>
            <p:cNvSpPr/>
            <p:nvPr/>
          </p:nvSpPr>
          <p:spPr>
            <a:xfrm>
              <a:off x="820125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1" name="Google Shape;13281;p21"/>
            <p:cNvSpPr/>
            <p:nvPr/>
          </p:nvSpPr>
          <p:spPr>
            <a:xfrm>
              <a:off x="8320767"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2" name="Google Shape;13282;p21"/>
            <p:cNvSpPr/>
            <p:nvPr/>
          </p:nvSpPr>
          <p:spPr>
            <a:xfrm>
              <a:off x="844028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3" name="Google Shape;13283;p21"/>
            <p:cNvSpPr/>
            <p:nvPr/>
          </p:nvSpPr>
          <p:spPr>
            <a:xfrm>
              <a:off x="8559794"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4" name="Google Shape;13284;p21"/>
            <p:cNvSpPr/>
            <p:nvPr/>
          </p:nvSpPr>
          <p:spPr>
            <a:xfrm>
              <a:off x="8679308"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5" name="Google Shape;13285;p21"/>
            <p:cNvSpPr/>
            <p:nvPr/>
          </p:nvSpPr>
          <p:spPr>
            <a:xfrm>
              <a:off x="8798821" y="75221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6" name="Google Shape;13286;p21"/>
            <p:cNvSpPr/>
            <p:nvPr/>
          </p:nvSpPr>
          <p:spPr>
            <a:xfrm>
              <a:off x="313503"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7" name="Google Shape;13287;p21"/>
            <p:cNvSpPr/>
            <p:nvPr/>
          </p:nvSpPr>
          <p:spPr>
            <a:xfrm>
              <a:off x="43301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8" name="Google Shape;13288;p21"/>
            <p:cNvSpPr/>
            <p:nvPr/>
          </p:nvSpPr>
          <p:spPr>
            <a:xfrm>
              <a:off x="552519"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9" name="Google Shape;13289;p21"/>
            <p:cNvSpPr/>
            <p:nvPr/>
          </p:nvSpPr>
          <p:spPr>
            <a:xfrm>
              <a:off x="672027"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0" name="Google Shape;13290;p21"/>
            <p:cNvSpPr/>
            <p:nvPr/>
          </p:nvSpPr>
          <p:spPr>
            <a:xfrm>
              <a:off x="791536"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1" name="Google Shape;13291;p21"/>
            <p:cNvSpPr/>
            <p:nvPr/>
          </p:nvSpPr>
          <p:spPr>
            <a:xfrm>
              <a:off x="91104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2" name="Google Shape;13292;p21"/>
            <p:cNvSpPr/>
            <p:nvPr/>
          </p:nvSpPr>
          <p:spPr>
            <a:xfrm>
              <a:off x="1030552"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3" name="Google Shape;13293;p21"/>
            <p:cNvSpPr/>
            <p:nvPr/>
          </p:nvSpPr>
          <p:spPr>
            <a:xfrm>
              <a:off x="820125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4" name="Google Shape;13294;p21"/>
            <p:cNvSpPr/>
            <p:nvPr/>
          </p:nvSpPr>
          <p:spPr>
            <a:xfrm>
              <a:off x="8320767"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5" name="Google Shape;13295;p21"/>
            <p:cNvSpPr/>
            <p:nvPr/>
          </p:nvSpPr>
          <p:spPr>
            <a:xfrm>
              <a:off x="844028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6" name="Google Shape;13296;p21"/>
            <p:cNvSpPr/>
            <p:nvPr/>
          </p:nvSpPr>
          <p:spPr>
            <a:xfrm>
              <a:off x="8559794"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7" name="Google Shape;13297;p21"/>
            <p:cNvSpPr/>
            <p:nvPr/>
          </p:nvSpPr>
          <p:spPr>
            <a:xfrm>
              <a:off x="8679308"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8" name="Google Shape;13298;p21"/>
            <p:cNvSpPr/>
            <p:nvPr/>
          </p:nvSpPr>
          <p:spPr>
            <a:xfrm>
              <a:off x="8798821" y="85832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9" name="Google Shape;13299;p21"/>
            <p:cNvSpPr/>
            <p:nvPr/>
          </p:nvSpPr>
          <p:spPr>
            <a:xfrm>
              <a:off x="313503"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0" name="Google Shape;13300;p21"/>
            <p:cNvSpPr/>
            <p:nvPr/>
          </p:nvSpPr>
          <p:spPr>
            <a:xfrm>
              <a:off x="43301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1" name="Google Shape;13301;p21"/>
            <p:cNvSpPr/>
            <p:nvPr/>
          </p:nvSpPr>
          <p:spPr>
            <a:xfrm>
              <a:off x="552519"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2" name="Google Shape;13302;p21"/>
            <p:cNvSpPr/>
            <p:nvPr/>
          </p:nvSpPr>
          <p:spPr>
            <a:xfrm>
              <a:off x="672027"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3" name="Google Shape;13303;p21"/>
            <p:cNvSpPr/>
            <p:nvPr/>
          </p:nvSpPr>
          <p:spPr>
            <a:xfrm>
              <a:off x="791536"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4" name="Google Shape;13304;p21"/>
            <p:cNvSpPr/>
            <p:nvPr/>
          </p:nvSpPr>
          <p:spPr>
            <a:xfrm>
              <a:off x="91104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5" name="Google Shape;13305;p21"/>
            <p:cNvSpPr/>
            <p:nvPr/>
          </p:nvSpPr>
          <p:spPr>
            <a:xfrm>
              <a:off x="1030552"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6" name="Google Shape;13306;p21"/>
            <p:cNvSpPr/>
            <p:nvPr/>
          </p:nvSpPr>
          <p:spPr>
            <a:xfrm>
              <a:off x="820125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7" name="Google Shape;13307;p21"/>
            <p:cNvSpPr/>
            <p:nvPr/>
          </p:nvSpPr>
          <p:spPr>
            <a:xfrm>
              <a:off x="8320767"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8" name="Google Shape;13308;p21"/>
            <p:cNvSpPr/>
            <p:nvPr/>
          </p:nvSpPr>
          <p:spPr>
            <a:xfrm>
              <a:off x="844028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9" name="Google Shape;13309;p21"/>
            <p:cNvSpPr/>
            <p:nvPr/>
          </p:nvSpPr>
          <p:spPr>
            <a:xfrm>
              <a:off x="8559794"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0" name="Google Shape;13310;p21"/>
            <p:cNvSpPr/>
            <p:nvPr/>
          </p:nvSpPr>
          <p:spPr>
            <a:xfrm>
              <a:off x="8679308"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1" name="Google Shape;13311;p21"/>
            <p:cNvSpPr/>
            <p:nvPr/>
          </p:nvSpPr>
          <p:spPr>
            <a:xfrm>
              <a:off x="8798821" y="96442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2" name="Google Shape;13312;p21"/>
            <p:cNvSpPr/>
            <p:nvPr/>
          </p:nvSpPr>
          <p:spPr>
            <a:xfrm>
              <a:off x="313503"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3" name="Google Shape;13313;p21"/>
            <p:cNvSpPr/>
            <p:nvPr/>
          </p:nvSpPr>
          <p:spPr>
            <a:xfrm>
              <a:off x="43301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4" name="Google Shape;13314;p21"/>
            <p:cNvSpPr/>
            <p:nvPr/>
          </p:nvSpPr>
          <p:spPr>
            <a:xfrm>
              <a:off x="552519"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5" name="Google Shape;13315;p21"/>
            <p:cNvSpPr/>
            <p:nvPr/>
          </p:nvSpPr>
          <p:spPr>
            <a:xfrm>
              <a:off x="672027"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6" name="Google Shape;13316;p21"/>
            <p:cNvSpPr/>
            <p:nvPr/>
          </p:nvSpPr>
          <p:spPr>
            <a:xfrm>
              <a:off x="791536"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7" name="Google Shape;13317;p21"/>
            <p:cNvSpPr/>
            <p:nvPr/>
          </p:nvSpPr>
          <p:spPr>
            <a:xfrm>
              <a:off x="91104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8" name="Google Shape;13318;p21"/>
            <p:cNvSpPr/>
            <p:nvPr/>
          </p:nvSpPr>
          <p:spPr>
            <a:xfrm>
              <a:off x="1030552"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9" name="Google Shape;13319;p21"/>
            <p:cNvSpPr/>
            <p:nvPr/>
          </p:nvSpPr>
          <p:spPr>
            <a:xfrm>
              <a:off x="820125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0" name="Google Shape;13320;p21"/>
            <p:cNvSpPr/>
            <p:nvPr/>
          </p:nvSpPr>
          <p:spPr>
            <a:xfrm>
              <a:off x="8320767"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1" name="Google Shape;13321;p21"/>
            <p:cNvSpPr/>
            <p:nvPr/>
          </p:nvSpPr>
          <p:spPr>
            <a:xfrm>
              <a:off x="844028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2" name="Google Shape;13322;p21"/>
            <p:cNvSpPr/>
            <p:nvPr/>
          </p:nvSpPr>
          <p:spPr>
            <a:xfrm>
              <a:off x="8559794"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3" name="Google Shape;13323;p21"/>
            <p:cNvSpPr/>
            <p:nvPr/>
          </p:nvSpPr>
          <p:spPr>
            <a:xfrm>
              <a:off x="8679308"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4" name="Google Shape;13324;p21"/>
            <p:cNvSpPr/>
            <p:nvPr/>
          </p:nvSpPr>
          <p:spPr>
            <a:xfrm>
              <a:off x="8798821" y="107053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5" name="Google Shape;13325;p21"/>
            <p:cNvSpPr/>
            <p:nvPr/>
          </p:nvSpPr>
          <p:spPr>
            <a:xfrm>
              <a:off x="313503"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6" name="Google Shape;13326;p21"/>
            <p:cNvSpPr/>
            <p:nvPr/>
          </p:nvSpPr>
          <p:spPr>
            <a:xfrm>
              <a:off x="43301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7" name="Google Shape;13327;p21"/>
            <p:cNvSpPr/>
            <p:nvPr/>
          </p:nvSpPr>
          <p:spPr>
            <a:xfrm>
              <a:off x="552519"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8" name="Google Shape;13328;p21"/>
            <p:cNvSpPr/>
            <p:nvPr/>
          </p:nvSpPr>
          <p:spPr>
            <a:xfrm>
              <a:off x="672027"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9" name="Google Shape;13329;p21"/>
            <p:cNvSpPr/>
            <p:nvPr/>
          </p:nvSpPr>
          <p:spPr>
            <a:xfrm>
              <a:off x="791536"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0" name="Google Shape;13330;p21"/>
            <p:cNvSpPr/>
            <p:nvPr/>
          </p:nvSpPr>
          <p:spPr>
            <a:xfrm>
              <a:off x="91104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1" name="Google Shape;13331;p21"/>
            <p:cNvSpPr/>
            <p:nvPr/>
          </p:nvSpPr>
          <p:spPr>
            <a:xfrm>
              <a:off x="1030552"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2" name="Google Shape;13332;p21"/>
            <p:cNvSpPr/>
            <p:nvPr/>
          </p:nvSpPr>
          <p:spPr>
            <a:xfrm>
              <a:off x="820125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3" name="Google Shape;13333;p21"/>
            <p:cNvSpPr/>
            <p:nvPr/>
          </p:nvSpPr>
          <p:spPr>
            <a:xfrm>
              <a:off x="8320767"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4" name="Google Shape;13334;p21"/>
            <p:cNvSpPr/>
            <p:nvPr/>
          </p:nvSpPr>
          <p:spPr>
            <a:xfrm>
              <a:off x="844028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5" name="Google Shape;13335;p21"/>
            <p:cNvSpPr/>
            <p:nvPr/>
          </p:nvSpPr>
          <p:spPr>
            <a:xfrm>
              <a:off x="8559794"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6" name="Google Shape;13336;p21"/>
            <p:cNvSpPr/>
            <p:nvPr/>
          </p:nvSpPr>
          <p:spPr>
            <a:xfrm>
              <a:off x="8679308"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7" name="Google Shape;13337;p21"/>
            <p:cNvSpPr/>
            <p:nvPr/>
          </p:nvSpPr>
          <p:spPr>
            <a:xfrm>
              <a:off x="8798821" y="117664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8" name="Google Shape;13338;p21"/>
            <p:cNvSpPr/>
            <p:nvPr/>
          </p:nvSpPr>
          <p:spPr>
            <a:xfrm>
              <a:off x="313503"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9" name="Google Shape;13339;p21"/>
            <p:cNvSpPr/>
            <p:nvPr/>
          </p:nvSpPr>
          <p:spPr>
            <a:xfrm>
              <a:off x="43301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0" name="Google Shape;13340;p21"/>
            <p:cNvSpPr/>
            <p:nvPr/>
          </p:nvSpPr>
          <p:spPr>
            <a:xfrm>
              <a:off x="552519"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1" name="Google Shape;13341;p21"/>
            <p:cNvSpPr/>
            <p:nvPr/>
          </p:nvSpPr>
          <p:spPr>
            <a:xfrm>
              <a:off x="672027"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2" name="Google Shape;13342;p21"/>
            <p:cNvSpPr/>
            <p:nvPr/>
          </p:nvSpPr>
          <p:spPr>
            <a:xfrm>
              <a:off x="791536"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3" name="Google Shape;13343;p21"/>
            <p:cNvSpPr/>
            <p:nvPr/>
          </p:nvSpPr>
          <p:spPr>
            <a:xfrm>
              <a:off x="91104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4" name="Google Shape;13344;p21"/>
            <p:cNvSpPr/>
            <p:nvPr/>
          </p:nvSpPr>
          <p:spPr>
            <a:xfrm>
              <a:off x="1030552"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5" name="Google Shape;13345;p21"/>
            <p:cNvSpPr/>
            <p:nvPr/>
          </p:nvSpPr>
          <p:spPr>
            <a:xfrm>
              <a:off x="820125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6" name="Google Shape;13346;p21"/>
            <p:cNvSpPr/>
            <p:nvPr/>
          </p:nvSpPr>
          <p:spPr>
            <a:xfrm>
              <a:off x="8320767"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7" name="Google Shape;13347;p21"/>
            <p:cNvSpPr/>
            <p:nvPr/>
          </p:nvSpPr>
          <p:spPr>
            <a:xfrm>
              <a:off x="844028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8" name="Google Shape;13348;p21"/>
            <p:cNvSpPr/>
            <p:nvPr/>
          </p:nvSpPr>
          <p:spPr>
            <a:xfrm>
              <a:off x="8559794"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9" name="Google Shape;13349;p21"/>
            <p:cNvSpPr/>
            <p:nvPr/>
          </p:nvSpPr>
          <p:spPr>
            <a:xfrm>
              <a:off x="8679308"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0" name="Google Shape;13350;p21"/>
            <p:cNvSpPr/>
            <p:nvPr/>
          </p:nvSpPr>
          <p:spPr>
            <a:xfrm>
              <a:off x="8798821" y="128275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1" name="Google Shape;13351;p21"/>
            <p:cNvSpPr/>
            <p:nvPr/>
          </p:nvSpPr>
          <p:spPr>
            <a:xfrm>
              <a:off x="313503"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2" name="Google Shape;13352;p21"/>
            <p:cNvSpPr/>
            <p:nvPr/>
          </p:nvSpPr>
          <p:spPr>
            <a:xfrm>
              <a:off x="43301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3" name="Google Shape;13353;p21"/>
            <p:cNvSpPr/>
            <p:nvPr/>
          </p:nvSpPr>
          <p:spPr>
            <a:xfrm>
              <a:off x="552519"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4" name="Google Shape;13354;p21"/>
            <p:cNvSpPr/>
            <p:nvPr/>
          </p:nvSpPr>
          <p:spPr>
            <a:xfrm>
              <a:off x="672027"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5" name="Google Shape;13355;p21"/>
            <p:cNvSpPr/>
            <p:nvPr/>
          </p:nvSpPr>
          <p:spPr>
            <a:xfrm>
              <a:off x="791536"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6" name="Google Shape;13356;p21"/>
            <p:cNvSpPr/>
            <p:nvPr/>
          </p:nvSpPr>
          <p:spPr>
            <a:xfrm>
              <a:off x="91104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7" name="Google Shape;13357;p21"/>
            <p:cNvSpPr/>
            <p:nvPr/>
          </p:nvSpPr>
          <p:spPr>
            <a:xfrm>
              <a:off x="1030552"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8" name="Google Shape;13358;p21"/>
            <p:cNvSpPr/>
            <p:nvPr/>
          </p:nvSpPr>
          <p:spPr>
            <a:xfrm>
              <a:off x="820125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9" name="Google Shape;13359;p21"/>
            <p:cNvSpPr/>
            <p:nvPr/>
          </p:nvSpPr>
          <p:spPr>
            <a:xfrm>
              <a:off x="8320767"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0" name="Google Shape;13360;p21"/>
            <p:cNvSpPr/>
            <p:nvPr/>
          </p:nvSpPr>
          <p:spPr>
            <a:xfrm>
              <a:off x="844028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1" name="Google Shape;13361;p21"/>
            <p:cNvSpPr/>
            <p:nvPr/>
          </p:nvSpPr>
          <p:spPr>
            <a:xfrm>
              <a:off x="8559794"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2" name="Google Shape;13362;p21"/>
            <p:cNvSpPr/>
            <p:nvPr/>
          </p:nvSpPr>
          <p:spPr>
            <a:xfrm>
              <a:off x="8679308"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3" name="Google Shape;13363;p21"/>
            <p:cNvSpPr/>
            <p:nvPr/>
          </p:nvSpPr>
          <p:spPr>
            <a:xfrm>
              <a:off x="8798821" y="138885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4" name="Google Shape;13364;p21"/>
            <p:cNvSpPr/>
            <p:nvPr/>
          </p:nvSpPr>
          <p:spPr>
            <a:xfrm>
              <a:off x="313503"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5" name="Google Shape;13365;p21"/>
            <p:cNvSpPr/>
            <p:nvPr/>
          </p:nvSpPr>
          <p:spPr>
            <a:xfrm>
              <a:off x="43301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6" name="Google Shape;13366;p21"/>
            <p:cNvSpPr/>
            <p:nvPr/>
          </p:nvSpPr>
          <p:spPr>
            <a:xfrm>
              <a:off x="552519"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7" name="Google Shape;13367;p21"/>
            <p:cNvSpPr/>
            <p:nvPr/>
          </p:nvSpPr>
          <p:spPr>
            <a:xfrm>
              <a:off x="672027"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8" name="Google Shape;13368;p21"/>
            <p:cNvSpPr/>
            <p:nvPr/>
          </p:nvSpPr>
          <p:spPr>
            <a:xfrm>
              <a:off x="791536"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9" name="Google Shape;13369;p21"/>
            <p:cNvSpPr/>
            <p:nvPr/>
          </p:nvSpPr>
          <p:spPr>
            <a:xfrm>
              <a:off x="91104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0" name="Google Shape;13370;p21"/>
            <p:cNvSpPr/>
            <p:nvPr/>
          </p:nvSpPr>
          <p:spPr>
            <a:xfrm>
              <a:off x="1030552"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1" name="Google Shape;13371;p21"/>
            <p:cNvSpPr/>
            <p:nvPr/>
          </p:nvSpPr>
          <p:spPr>
            <a:xfrm>
              <a:off x="820125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2" name="Google Shape;13372;p21"/>
            <p:cNvSpPr/>
            <p:nvPr/>
          </p:nvSpPr>
          <p:spPr>
            <a:xfrm>
              <a:off x="8320767"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3" name="Google Shape;13373;p21"/>
            <p:cNvSpPr/>
            <p:nvPr/>
          </p:nvSpPr>
          <p:spPr>
            <a:xfrm>
              <a:off x="844028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4" name="Google Shape;13374;p21"/>
            <p:cNvSpPr/>
            <p:nvPr/>
          </p:nvSpPr>
          <p:spPr>
            <a:xfrm>
              <a:off x="8559794"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5" name="Google Shape;13375;p21"/>
            <p:cNvSpPr/>
            <p:nvPr/>
          </p:nvSpPr>
          <p:spPr>
            <a:xfrm>
              <a:off x="8679308"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6" name="Google Shape;13376;p21"/>
            <p:cNvSpPr/>
            <p:nvPr/>
          </p:nvSpPr>
          <p:spPr>
            <a:xfrm>
              <a:off x="8798821" y="149496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7" name="Google Shape;13377;p21"/>
            <p:cNvSpPr/>
            <p:nvPr/>
          </p:nvSpPr>
          <p:spPr>
            <a:xfrm>
              <a:off x="313503"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8" name="Google Shape;13378;p21"/>
            <p:cNvSpPr/>
            <p:nvPr/>
          </p:nvSpPr>
          <p:spPr>
            <a:xfrm>
              <a:off x="43301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9" name="Google Shape;13379;p21"/>
            <p:cNvSpPr/>
            <p:nvPr/>
          </p:nvSpPr>
          <p:spPr>
            <a:xfrm>
              <a:off x="552519"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0" name="Google Shape;13380;p21"/>
            <p:cNvSpPr/>
            <p:nvPr/>
          </p:nvSpPr>
          <p:spPr>
            <a:xfrm>
              <a:off x="672027"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1" name="Google Shape;13381;p21"/>
            <p:cNvSpPr/>
            <p:nvPr/>
          </p:nvSpPr>
          <p:spPr>
            <a:xfrm>
              <a:off x="791536"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2" name="Google Shape;13382;p21"/>
            <p:cNvSpPr/>
            <p:nvPr/>
          </p:nvSpPr>
          <p:spPr>
            <a:xfrm>
              <a:off x="91104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3" name="Google Shape;13383;p21"/>
            <p:cNvSpPr/>
            <p:nvPr/>
          </p:nvSpPr>
          <p:spPr>
            <a:xfrm>
              <a:off x="1030552"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4" name="Google Shape;13384;p21"/>
            <p:cNvSpPr/>
            <p:nvPr/>
          </p:nvSpPr>
          <p:spPr>
            <a:xfrm>
              <a:off x="820125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5" name="Google Shape;13385;p21"/>
            <p:cNvSpPr/>
            <p:nvPr/>
          </p:nvSpPr>
          <p:spPr>
            <a:xfrm>
              <a:off x="8320767"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6" name="Google Shape;13386;p21"/>
            <p:cNvSpPr/>
            <p:nvPr/>
          </p:nvSpPr>
          <p:spPr>
            <a:xfrm>
              <a:off x="844028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7" name="Google Shape;13387;p21"/>
            <p:cNvSpPr/>
            <p:nvPr/>
          </p:nvSpPr>
          <p:spPr>
            <a:xfrm>
              <a:off x="8559794"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8" name="Google Shape;13388;p21"/>
            <p:cNvSpPr/>
            <p:nvPr/>
          </p:nvSpPr>
          <p:spPr>
            <a:xfrm>
              <a:off x="8679308"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9" name="Google Shape;13389;p21"/>
            <p:cNvSpPr/>
            <p:nvPr/>
          </p:nvSpPr>
          <p:spPr>
            <a:xfrm>
              <a:off x="8798821" y="160107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0" name="Google Shape;13390;p21"/>
            <p:cNvSpPr/>
            <p:nvPr/>
          </p:nvSpPr>
          <p:spPr>
            <a:xfrm>
              <a:off x="313503"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1" name="Google Shape;13391;p21"/>
            <p:cNvSpPr/>
            <p:nvPr/>
          </p:nvSpPr>
          <p:spPr>
            <a:xfrm>
              <a:off x="43301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2" name="Google Shape;13392;p21"/>
            <p:cNvSpPr/>
            <p:nvPr/>
          </p:nvSpPr>
          <p:spPr>
            <a:xfrm>
              <a:off x="552519"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3" name="Google Shape;13393;p21"/>
            <p:cNvSpPr/>
            <p:nvPr/>
          </p:nvSpPr>
          <p:spPr>
            <a:xfrm>
              <a:off x="672027"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4" name="Google Shape;13394;p21"/>
            <p:cNvSpPr/>
            <p:nvPr/>
          </p:nvSpPr>
          <p:spPr>
            <a:xfrm>
              <a:off x="791536"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5" name="Google Shape;13395;p21"/>
            <p:cNvSpPr/>
            <p:nvPr/>
          </p:nvSpPr>
          <p:spPr>
            <a:xfrm>
              <a:off x="91104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6" name="Google Shape;13396;p21"/>
            <p:cNvSpPr/>
            <p:nvPr/>
          </p:nvSpPr>
          <p:spPr>
            <a:xfrm>
              <a:off x="1030552"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7" name="Google Shape;13397;p21"/>
            <p:cNvSpPr/>
            <p:nvPr/>
          </p:nvSpPr>
          <p:spPr>
            <a:xfrm>
              <a:off x="820125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8" name="Google Shape;13398;p21"/>
            <p:cNvSpPr/>
            <p:nvPr/>
          </p:nvSpPr>
          <p:spPr>
            <a:xfrm>
              <a:off x="8320767"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9" name="Google Shape;13399;p21"/>
            <p:cNvSpPr/>
            <p:nvPr/>
          </p:nvSpPr>
          <p:spPr>
            <a:xfrm>
              <a:off x="844028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0" name="Google Shape;13400;p21"/>
            <p:cNvSpPr/>
            <p:nvPr/>
          </p:nvSpPr>
          <p:spPr>
            <a:xfrm>
              <a:off x="8559794"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1" name="Google Shape;13401;p21"/>
            <p:cNvSpPr/>
            <p:nvPr/>
          </p:nvSpPr>
          <p:spPr>
            <a:xfrm>
              <a:off x="8679308"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2" name="Google Shape;13402;p21"/>
            <p:cNvSpPr/>
            <p:nvPr/>
          </p:nvSpPr>
          <p:spPr>
            <a:xfrm>
              <a:off x="8798821" y="170717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3" name="Google Shape;13403;p21"/>
            <p:cNvSpPr/>
            <p:nvPr/>
          </p:nvSpPr>
          <p:spPr>
            <a:xfrm>
              <a:off x="313503"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4" name="Google Shape;13404;p21"/>
            <p:cNvSpPr/>
            <p:nvPr/>
          </p:nvSpPr>
          <p:spPr>
            <a:xfrm>
              <a:off x="43301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5" name="Google Shape;13405;p21"/>
            <p:cNvSpPr/>
            <p:nvPr/>
          </p:nvSpPr>
          <p:spPr>
            <a:xfrm>
              <a:off x="552519"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6" name="Google Shape;13406;p21"/>
            <p:cNvSpPr/>
            <p:nvPr/>
          </p:nvSpPr>
          <p:spPr>
            <a:xfrm>
              <a:off x="672027"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7" name="Google Shape;13407;p21"/>
            <p:cNvSpPr/>
            <p:nvPr/>
          </p:nvSpPr>
          <p:spPr>
            <a:xfrm>
              <a:off x="791536"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8" name="Google Shape;13408;p21"/>
            <p:cNvSpPr/>
            <p:nvPr/>
          </p:nvSpPr>
          <p:spPr>
            <a:xfrm>
              <a:off x="91104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9" name="Google Shape;13409;p21"/>
            <p:cNvSpPr/>
            <p:nvPr/>
          </p:nvSpPr>
          <p:spPr>
            <a:xfrm>
              <a:off x="1030552"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0" name="Google Shape;13410;p21"/>
            <p:cNvSpPr/>
            <p:nvPr/>
          </p:nvSpPr>
          <p:spPr>
            <a:xfrm>
              <a:off x="820125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1" name="Google Shape;13411;p21"/>
            <p:cNvSpPr/>
            <p:nvPr/>
          </p:nvSpPr>
          <p:spPr>
            <a:xfrm>
              <a:off x="8320767"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2" name="Google Shape;13412;p21"/>
            <p:cNvSpPr/>
            <p:nvPr/>
          </p:nvSpPr>
          <p:spPr>
            <a:xfrm>
              <a:off x="844028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3" name="Google Shape;13413;p21"/>
            <p:cNvSpPr/>
            <p:nvPr/>
          </p:nvSpPr>
          <p:spPr>
            <a:xfrm>
              <a:off x="8559794"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4" name="Google Shape;13414;p21"/>
            <p:cNvSpPr/>
            <p:nvPr/>
          </p:nvSpPr>
          <p:spPr>
            <a:xfrm>
              <a:off x="8679308"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5" name="Google Shape;13415;p21"/>
            <p:cNvSpPr/>
            <p:nvPr/>
          </p:nvSpPr>
          <p:spPr>
            <a:xfrm>
              <a:off x="8798821" y="181328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6" name="Google Shape;13416;p21"/>
            <p:cNvSpPr/>
            <p:nvPr/>
          </p:nvSpPr>
          <p:spPr>
            <a:xfrm>
              <a:off x="313503"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7" name="Google Shape;13417;p21"/>
            <p:cNvSpPr/>
            <p:nvPr/>
          </p:nvSpPr>
          <p:spPr>
            <a:xfrm>
              <a:off x="43301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8" name="Google Shape;13418;p21"/>
            <p:cNvSpPr/>
            <p:nvPr/>
          </p:nvSpPr>
          <p:spPr>
            <a:xfrm>
              <a:off x="552519"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9" name="Google Shape;13419;p21"/>
            <p:cNvSpPr/>
            <p:nvPr/>
          </p:nvSpPr>
          <p:spPr>
            <a:xfrm>
              <a:off x="672027"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0" name="Google Shape;13420;p21"/>
            <p:cNvSpPr/>
            <p:nvPr/>
          </p:nvSpPr>
          <p:spPr>
            <a:xfrm>
              <a:off x="791536"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1" name="Google Shape;13421;p21"/>
            <p:cNvSpPr/>
            <p:nvPr/>
          </p:nvSpPr>
          <p:spPr>
            <a:xfrm>
              <a:off x="91104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2" name="Google Shape;13422;p21"/>
            <p:cNvSpPr/>
            <p:nvPr/>
          </p:nvSpPr>
          <p:spPr>
            <a:xfrm>
              <a:off x="1030552"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3" name="Google Shape;13423;p21"/>
            <p:cNvSpPr/>
            <p:nvPr/>
          </p:nvSpPr>
          <p:spPr>
            <a:xfrm>
              <a:off x="820125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4" name="Google Shape;13424;p21"/>
            <p:cNvSpPr/>
            <p:nvPr/>
          </p:nvSpPr>
          <p:spPr>
            <a:xfrm>
              <a:off x="8320767"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5" name="Google Shape;13425;p21"/>
            <p:cNvSpPr/>
            <p:nvPr/>
          </p:nvSpPr>
          <p:spPr>
            <a:xfrm>
              <a:off x="844028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6" name="Google Shape;13426;p21"/>
            <p:cNvSpPr/>
            <p:nvPr/>
          </p:nvSpPr>
          <p:spPr>
            <a:xfrm>
              <a:off x="8559794"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7" name="Google Shape;13427;p21"/>
            <p:cNvSpPr/>
            <p:nvPr/>
          </p:nvSpPr>
          <p:spPr>
            <a:xfrm>
              <a:off x="8679308"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8" name="Google Shape;13428;p21"/>
            <p:cNvSpPr/>
            <p:nvPr/>
          </p:nvSpPr>
          <p:spPr>
            <a:xfrm>
              <a:off x="8798821" y="191939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9" name="Google Shape;13429;p21"/>
            <p:cNvSpPr/>
            <p:nvPr/>
          </p:nvSpPr>
          <p:spPr>
            <a:xfrm>
              <a:off x="313503"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0" name="Google Shape;13430;p21"/>
            <p:cNvSpPr/>
            <p:nvPr/>
          </p:nvSpPr>
          <p:spPr>
            <a:xfrm>
              <a:off x="43301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1" name="Google Shape;13431;p21"/>
            <p:cNvSpPr/>
            <p:nvPr/>
          </p:nvSpPr>
          <p:spPr>
            <a:xfrm>
              <a:off x="552519"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2" name="Google Shape;13432;p21"/>
            <p:cNvSpPr/>
            <p:nvPr/>
          </p:nvSpPr>
          <p:spPr>
            <a:xfrm>
              <a:off x="672027"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3" name="Google Shape;13433;p21"/>
            <p:cNvSpPr/>
            <p:nvPr/>
          </p:nvSpPr>
          <p:spPr>
            <a:xfrm>
              <a:off x="791536"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4" name="Google Shape;13434;p21"/>
            <p:cNvSpPr/>
            <p:nvPr/>
          </p:nvSpPr>
          <p:spPr>
            <a:xfrm>
              <a:off x="91104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5" name="Google Shape;13435;p21"/>
            <p:cNvSpPr/>
            <p:nvPr/>
          </p:nvSpPr>
          <p:spPr>
            <a:xfrm>
              <a:off x="1030552"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6" name="Google Shape;13436;p21"/>
            <p:cNvSpPr/>
            <p:nvPr/>
          </p:nvSpPr>
          <p:spPr>
            <a:xfrm>
              <a:off x="820125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7" name="Google Shape;13437;p21"/>
            <p:cNvSpPr/>
            <p:nvPr/>
          </p:nvSpPr>
          <p:spPr>
            <a:xfrm>
              <a:off x="8320767"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8" name="Google Shape;13438;p21"/>
            <p:cNvSpPr/>
            <p:nvPr/>
          </p:nvSpPr>
          <p:spPr>
            <a:xfrm>
              <a:off x="844028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9" name="Google Shape;13439;p21"/>
            <p:cNvSpPr/>
            <p:nvPr/>
          </p:nvSpPr>
          <p:spPr>
            <a:xfrm>
              <a:off x="8559794"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0" name="Google Shape;13440;p21"/>
            <p:cNvSpPr/>
            <p:nvPr/>
          </p:nvSpPr>
          <p:spPr>
            <a:xfrm>
              <a:off x="8679308"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1" name="Google Shape;13441;p21"/>
            <p:cNvSpPr/>
            <p:nvPr/>
          </p:nvSpPr>
          <p:spPr>
            <a:xfrm>
              <a:off x="8798821" y="202550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2" name="Google Shape;13442;p21"/>
            <p:cNvSpPr/>
            <p:nvPr/>
          </p:nvSpPr>
          <p:spPr>
            <a:xfrm>
              <a:off x="313503"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3" name="Google Shape;13443;p21"/>
            <p:cNvSpPr/>
            <p:nvPr/>
          </p:nvSpPr>
          <p:spPr>
            <a:xfrm>
              <a:off x="43301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4" name="Google Shape;13444;p21"/>
            <p:cNvSpPr/>
            <p:nvPr/>
          </p:nvSpPr>
          <p:spPr>
            <a:xfrm>
              <a:off x="552519"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5" name="Google Shape;13445;p21"/>
            <p:cNvSpPr/>
            <p:nvPr/>
          </p:nvSpPr>
          <p:spPr>
            <a:xfrm>
              <a:off x="672027"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6" name="Google Shape;13446;p21"/>
            <p:cNvSpPr/>
            <p:nvPr/>
          </p:nvSpPr>
          <p:spPr>
            <a:xfrm>
              <a:off x="791536"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7" name="Google Shape;13447;p21"/>
            <p:cNvSpPr/>
            <p:nvPr/>
          </p:nvSpPr>
          <p:spPr>
            <a:xfrm>
              <a:off x="91104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8" name="Google Shape;13448;p21"/>
            <p:cNvSpPr/>
            <p:nvPr/>
          </p:nvSpPr>
          <p:spPr>
            <a:xfrm>
              <a:off x="1030552"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9" name="Google Shape;13449;p21"/>
            <p:cNvSpPr/>
            <p:nvPr/>
          </p:nvSpPr>
          <p:spPr>
            <a:xfrm>
              <a:off x="820125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0" name="Google Shape;13450;p21"/>
            <p:cNvSpPr/>
            <p:nvPr/>
          </p:nvSpPr>
          <p:spPr>
            <a:xfrm>
              <a:off x="8320767"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1" name="Google Shape;13451;p21"/>
            <p:cNvSpPr/>
            <p:nvPr/>
          </p:nvSpPr>
          <p:spPr>
            <a:xfrm>
              <a:off x="844028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2" name="Google Shape;13452;p21"/>
            <p:cNvSpPr/>
            <p:nvPr/>
          </p:nvSpPr>
          <p:spPr>
            <a:xfrm>
              <a:off x="8559794"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3" name="Google Shape;13453;p21"/>
            <p:cNvSpPr/>
            <p:nvPr/>
          </p:nvSpPr>
          <p:spPr>
            <a:xfrm>
              <a:off x="8679308"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4" name="Google Shape;13454;p21"/>
            <p:cNvSpPr/>
            <p:nvPr/>
          </p:nvSpPr>
          <p:spPr>
            <a:xfrm>
              <a:off x="8798821" y="213160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5" name="Google Shape;13455;p21"/>
            <p:cNvSpPr/>
            <p:nvPr/>
          </p:nvSpPr>
          <p:spPr>
            <a:xfrm>
              <a:off x="313503"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6" name="Google Shape;13456;p21"/>
            <p:cNvSpPr/>
            <p:nvPr/>
          </p:nvSpPr>
          <p:spPr>
            <a:xfrm>
              <a:off x="43301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7" name="Google Shape;13457;p21"/>
            <p:cNvSpPr/>
            <p:nvPr/>
          </p:nvSpPr>
          <p:spPr>
            <a:xfrm>
              <a:off x="552519"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8" name="Google Shape;13458;p21"/>
            <p:cNvSpPr/>
            <p:nvPr/>
          </p:nvSpPr>
          <p:spPr>
            <a:xfrm>
              <a:off x="672027"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9" name="Google Shape;13459;p21"/>
            <p:cNvSpPr/>
            <p:nvPr/>
          </p:nvSpPr>
          <p:spPr>
            <a:xfrm>
              <a:off x="791536"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0" name="Google Shape;13460;p21"/>
            <p:cNvSpPr/>
            <p:nvPr/>
          </p:nvSpPr>
          <p:spPr>
            <a:xfrm>
              <a:off x="91104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1" name="Google Shape;13461;p21"/>
            <p:cNvSpPr/>
            <p:nvPr/>
          </p:nvSpPr>
          <p:spPr>
            <a:xfrm>
              <a:off x="1030552"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2" name="Google Shape;13462;p21"/>
            <p:cNvSpPr/>
            <p:nvPr/>
          </p:nvSpPr>
          <p:spPr>
            <a:xfrm>
              <a:off x="820125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3" name="Google Shape;13463;p21"/>
            <p:cNvSpPr/>
            <p:nvPr/>
          </p:nvSpPr>
          <p:spPr>
            <a:xfrm>
              <a:off x="8320767"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4" name="Google Shape;13464;p21"/>
            <p:cNvSpPr/>
            <p:nvPr/>
          </p:nvSpPr>
          <p:spPr>
            <a:xfrm>
              <a:off x="844028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5" name="Google Shape;13465;p21"/>
            <p:cNvSpPr/>
            <p:nvPr/>
          </p:nvSpPr>
          <p:spPr>
            <a:xfrm>
              <a:off x="8559794"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6" name="Google Shape;13466;p21"/>
            <p:cNvSpPr/>
            <p:nvPr/>
          </p:nvSpPr>
          <p:spPr>
            <a:xfrm>
              <a:off x="8679308"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7" name="Google Shape;13467;p21"/>
            <p:cNvSpPr/>
            <p:nvPr/>
          </p:nvSpPr>
          <p:spPr>
            <a:xfrm>
              <a:off x="8798821" y="223771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8" name="Google Shape;13468;p21"/>
            <p:cNvSpPr/>
            <p:nvPr/>
          </p:nvSpPr>
          <p:spPr>
            <a:xfrm>
              <a:off x="313503"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9" name="Google Shape;13469;p21"/>
            <p:cNvSpPr/>
            <p:nvPr/>
          </p:nvSpPr>
          <p:spPr>
            <a:xfrm>
              <a:off x="43301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0" name="Google Shape;13470;p21"/>
            <p:cNvSpPr/>
            <p:nvPr/>
          </p:nvSpPr>
          <p:spPr>
            <a:xfrm>
              <a:off x="552519"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1" name="Google Shape;13471;p21"/>
            <p:cNvSpPr/>
            <p:nvPr/>
          </p:nvSpPr>
          <p:spPr>
            <a:xfrm>
              <a:off x="672027"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2" name="Google Shape;13472;p21"/>
            <p:cNvSpPr/>
            <p:nvPr/>
          </p:nvSpPr>
          <p:spPr>
            <a:xfrm>
              <a:off x="791536"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3" name="Google Shape;13473;p21"/>
            <p:cNvSpPr/>
            <p:nvPr/>
          </p:nvSpPr>
          <p:spPr>
            <a:xfrm>
              <a:off x="91104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4" name="Google Shape;13474;p21"/>
            <p:cNvSpPr/>
            <p:nvPr/>
          </p:nvSpPr>
          <p:spPr>
            <a:xfrm>
              <a:off x="1030552"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5" name="Google Shape;13475;p21"/>
            <p:cNvSpPr/>
            <p:nvPr/>
          </p:nvSpPr>
          <p:spPr>
            <a:xfrm>
              <a:off x="820125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6" name="Google Shape;13476;p21"/>
            <p:cNvSpPr/>
            <p:nvPr/>
          </p:nvSpPr>
          <p:spPr>
            <a:xfrm>
              <a:off x="8320767"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7" name="Google Shape;13477;p21"/>
            <p:cNvSpPr/>
            <p:nvPr/>
          </p:nvSpPr>
          <p:spPr>
            <a:xfrm>
              <a:off x="844028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8" name="Google Shape;13478;p21"/>
            <p:cNvSpPr/>
            <p:nvPr/>
          </p:nvSpPr>
          <p:spPr>
            <a:xfrm>
              <a:off x="8559794"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9" name="Google Shape;13479;p21"/>
            <p:cNvSpPr/>
            <p:nvPr/>
          </p:nvSpPr>
          <p:spPr>
            <a:xfrm>
              <a:off x="8679308"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0" name="Google Shape;13480;p21"/>
            <p:cNvSpPr/>
            <p:nvPr/>
          </p:nvSpPr>
          <p:spPr>
            <a:xfrm>
              <a:off x="8798821" y="234382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1" name="Google Shape;13481;p21"/>
            <p:cNvSpPr/>
            <p:nvPr/>
          </p:nvSpPr>
          <p:spPr>
            <a:xfrm>
              <a:off x="313503"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2" name="Google Shape;13482;p21"/>
            <p:cNvSpPr/>
            <p:nvPr/>
          </p:nvSpPr>
          <p:spPr>
            <a:xfrm>
              <a:off x="43301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3" name="Google Shape;13483;p21"/>
            <p:cNvSpPr/>
            <p:nvPr/>
          </p:nvSpPr>
          <p:spPr>
            <a:xfrm>
              <a:off x="552519"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4" name="Google Shape;13484;p21"/>
            <p:cNvSpPr/>
            <p:nvPr/>
          </p:nvSpPr>
          <p:spPr>
            <a:xfrm>
              <a:off x="672027"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5" name="Google Shape;13485;p21"/>
            <p:cNvSpPr/>
            <p:nvPr/>
          </p:nvSpPr>
          <p:spPr>
            <a:xfrm>
              <a:off x="791536"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6" name="Google Shape;13486;p21"/>
            <p:cNvSpPr/>
            <p:nvPr/>
          </p:nvSpPr>
          <p:spPr>
            <a:xfrm>
              <a:off x="91104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7" name="Google Shape;13487;p21"/>
            <p:cNvSpPr/>
            <p:nvPr/>
          </p:nvSpPr>
          <p:spPr>
            <a:xfrm>
              <a:off x="1030552"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8" name="Google Shape;13488;p21"/>
            <p:cNvSpPr/>
            <p:nvPr/>
          </p:nvSpPr>
          <p:spPr>
            <a:xfrm>
              <a:off x="820125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9" name="Google Shape;13489;p21"/>
            <p:cNvSpPr/>
            <p:nvPr/>
          </p:nvSpPr>
          <p:spPr>
            <a:xfrm>
              <a:off x="8320767"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0" name="Google Shape;13490;p21"/>
            <p:cNvSpPr/>
            <p:nvPr/>
          </p:nvSpPr>
          <p:spPr>
            <a:xfrm>
              <a:off x="844028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1" name="Google Shape;13491;p21"/>
            <p:cNvSpPr/>
            <p:nvPr/>
          </p:nvSpPr>
          <p:spPr>
            <a:xfrm>
              <a:off x="8559794"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2" name="Google Shape;13492;p21"/>
            <p:cNvSpPr/>
            <p:nvPr/>
          </p:nvSpPr>
          <p:spPr>
            <a:xfrm>
              <a:off x="8679308"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3" name="Google Shape;13493;p21"/>
            <p:cNvSpPr/>
            <p:nvPr/>
          </p:nvSpPr>
          <p:spPr>
            <a:xfrm>
              <a:off x="8798821" y="244992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4" name="Google Shape;13494;p21"/>
            <p:cNvSpPr/>
            <p:nvPr/>
          </p:nvSpPr>
          <p:spPr>
            <a:xfrm>
              <a:off x="313503"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5" name="Google Shape;13495;p21"/>
            <p:cNvSpPr/>
            <p:nvPr/>
          </p:nvSpPr>
          <p:spPr>
            <a:xfrm>
              <a:off x="43301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6" name="Google Shape;13496;p21"/>
            <p:cNvSpPr/>
            <p:nvPr/>
          </p:nvSpPr>
          <p:spPr>
            <a:xfrm>
              <a:off x="552519"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7" name="Google Shape;13497;p21"/>
            <p:cNvSpPr/>
            <p:nvPr/>
          </p:nvSpPr>
          <p:spPr>
            <a:xfrm>
              <a:off x="672027"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8" name="Google Shape;13498;p21"/>
            <p:cNvSpPr/>
            <p:nvPr/>
          </p:nvSpPr>
          <p:spPr>
            <a:xfrm>
              <a:off x="791536"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9" name="Google Shape;13499;p21"/>
            <p:cNvSpPr/>
            <p:nvPr/>
          </p:nvSpPr>
          <p:spPr>
            <a:xfrm>
              <a:off x="91104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0" name="Google Shape;13500;p21"/>
            <p:cNvSpPr/>
            <p:nvPr/>
          </p:nvSpPr>
          <p:spPr>
            <a:xfrm>
              <a:off x="1030552"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1" name="Google Shape;13501;p21"/>
            <p:cNvSpPr/>
            <p:nvPr/>
          </p:nvSpPr>
          <p:spPr>
            <a:xfrm>
              <a:off x="820125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2" name="Google Shape;13502;p21"/>
            <p:cNvSpPr/>
            <p:nvPr/>
          </p:nvSpPr>
          <p:spPr>
            <a:xfrm>
              <a:off x="8320767"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3" name="Google Shape;13503;p21"/>
            <p:cNvSpPr/>
            <p:nvPr/>
          </p:nvSpPr>
          <p:spPr>
            <a:xfrm>
              <a:off x="844028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4" name="Google Shape;13504;p21"/>
            <p:cNvSpPr/>
            <p:nvPr/>
          </p:nvSpPr>
          <p:spPr>
            <a:xfrm>
              <a:off x="8559794"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5" name="Google Shape;13505;p21"/>
            <p:cNvSpPr/>
            <p:nvPr/>
          </p:nvSpPr>
          <p:spPr>
            <a:xfrm>
              <a:off x="8679308"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6" name="Google Shape;13506;p21"/>
            <p:cNvSpPr/>
            <p:nvPr/>
          </p:nvSpPr>
          <p:spPr>
            <a:xfrm>
              <a:off x="8798821" y="255603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7" name="Google Shape;13507;p21"/>
            <p:cNvSpPr/>
            <p:nvPr/>
          </p:nvSpPr>
          <p:spPr>
            <a:xfrm>
              <a:off x="313503"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8" name="Google Shape;13508;p21"/>
            <p:cNvSpPr/>
            <p:nvPr/>
          </p:nvSpPr>
          <p:spPr>
            <a:xfrm>
              <a:off x="43301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9" name="Google Shape;13509;p21"/>
            <p:cNvSpPr/>
            <p:nvPr/>
          </p:nvSpPr>
          <p:spPr>
            <a:xfrm>
              <a:off x="552519"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0" name="Google Shape;13510;p21"/>
            <p:cNvSpPr/>
            <p:nvPr/>
          </p:nvSpPr>
          <p:spPr>
            <a:xfrm>
              <a:off x="672027"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1" name="Google Shape;13511;p21"/>
            <p:cNvSpPr/>
            <p:nvPr/>
          </p:nvSpPr>
          <p:spPr>
            <a:xfrm>
              <a:off x="791536"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2" name="Google Shape;13512;p21"/>
            <p:cNvSpPr/>
            <p:nvPr/>
          </p:nvSpPr>
          <p:spPr>
            <a:xfrm>
              <a:off x="91104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3" name="Google Shape;13513;p21"/>
            <p:cNvSpPr/>
            <p:nvPr/>
          </p:nvSpPr>
          <p:spPr>
            <a:xfrm>
              <a:off x="1030552"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4" name="Google Shape;13514;p21"/>
            <p:cNvSpPr/>
            <p:nvPr/>
          </p:nvSpPr>
          <p:spPr>
            <a:xfrm>
              <a:off x="820125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5" name="Google Shape;13515;p21"/>
            <p:cNvSpPr/>
            <p:nvPr/>
          </p:nvSpPr>
          <p:spPr>
            <a:xfrm>
              <a:off x="8320767"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6" name="Google Shape;13516;p21"/>
            <p:cNvSpPr/>
            <p:nvPr/>
          </p:nvSpPr>
          <p:spPr>
            <a:xfrm>
              <a:off x="844028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7" name="Google Shape;13517;p21"/>
            <p:cNvSpPr/>
            <p:nvPr/>
          </p:nvSpPr>
          <p:spPr>
            <a:xfrm>
              <a:off x="8559794"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8" name="Google Shape;13518;p21"/>
            <p:cNvSpPr/>
            <p:nvPr/>
          </p:nvSpPr>
          <p:spPr>
            <a:xfrm>
              <a:off x="8679308"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9" name="Google Shape;13519;p21"/>
            <p:cNvSpPr/>
            <p:nvPr/>
          </p:nvSpPr>
          <p:spPr>
            <a:xfrm>
              <a:off x="8798821" y="266214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0" name="Google Shape;13520;p21"/>
            <p:cNvSpPr/>
            <p:nvPr/>
          </p:nvSpPr>
          <p:spPr>
            <a:xfrm>
              <a:off x="313503"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1" name="Google Shape;13521;p21"/>
            <p:cNvSpPr/>
            <p:nvPr/>
          </p:nvSpPr>
          <p:spPr>
            <a:xfrm>
              <a:off x="43301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2" name="Google Shape;13522;p21"/>
            <p:cNvSpPr/>
            <p:nvPr/>
          </p:nvSpPr>
          <p:spPr>
            <a:xfrm>
              <a:off x="552519"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3" name="Google Shape;13523;p21"/>
            <p:cNvSpPr/>
            <p:nvPr/>
          </p:nvSpPr>
          <p:spPr>
            <a:xfrm>
              <a:off x="672027"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4" name="Google Shape;13524;p21"/>
            <p:cNvSpPr/>
            <p:nvPr/>
          </p:nvSpPr>
          <p:spPr>
            <a:xfrm>
              <a:off x="791536"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5" name="Google Shape;13525;p21"/>
            <p:cNvSpPr/>
            <p:nvPr/>
          </p:nvSpPr>
          <p:spPr>
            <a:xfrm>
              <a:off x="91104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6" name="Google Shape;13526;p21"/>
            <p:cNvSpPr/>
            <p:nvPr/>
          </p:nvSpPr>
          <p:spPr>
            <a:xfrm>
              <a:off x="1030552"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7" name="Google Shape;13527;p21"/>
            <p:cNvSpPr/>
            <p:nvPr/>
          </p:nvSpPr>
          <p:spPr>
            <a:xfrm>
              <a:off x="820125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8" name="Google Shape;13528;p21"/>
            <p:cNvSpPr/>
            <p:nvPr/>
          </p:nvSpPr>
          <p:spPr>
            <a:xfrm>
              <a:off x="8320767"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9" name="Google Shape;13529;p21"/>
            <p:cNvSpPr/>
            <p:nvPr/>
          </p:nvSpPr>
          <p:spPr>
            <a:xfrm>
              <a:off x="844028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0" name="Google Shape;13530;p21"/>
            <p:cNvSpPr/>
            <p:nvPr/>
          </p:nvSpPr>
          <p:spPr>
            <a:xfrm>
              <a:off x="8559794"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1" name="Google Shape;13531;p21"/>
            <p:cNvSpPr/>
            <p:nvPr/>
          </p:nvSpPr>
          <p:spPr>
            <a:xfrm>
              <a:off x="8679308"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2" name="Google Shape;13532;p21"/>
            <p:cNvSpPr/>
            <p:nvPr/>
          </p:nvSpPr>
          <p:spPr>
            <a:xfrm>
              <a:off x="8798821" y="276824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3" name="Google Shape;13533;p21"/>
            <p:cNvSpPr/>
            <p:nvPr/>
          </p:nvSpPr>
          <p:spPr>
            <a:xfrm>
              <a:off x="313503"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4" name="Google Shape;13534;p21"/>
            <p:cNvSpPr/>
            <p:nvPr/>
          </p:nvSpPr>
          <p:spPr>
            <a:xfrm>
              <a:off x="43301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5" name="Google Shape;13535;p21"/>
            <p:cNvSpPr/>
            <p:nvPr/>
          </p:nvSpPr>
          <p:spPr>
            <a:xfrm>
              <a:off x="552519"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6" name="Google Shape;13536;p21"/>
            <p:cNvSpPr/>
            <p:nvPr/>
          </p:nvSpPr>
          <p:spPr>
            <a:xfrm>
              <a:off x="672027"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7" name="Google Shape;13537;p21"/>
            <p:cNvSpPr/>
            <p:nvPr/>
          </p:nvSpPr>
          <p:spPr>
            <a:xfrm>
              <a:off x="791536"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8" name="Google Shape;13538;p21"/>
            <p:cNvSpPr/>
            <p:nvPr/>
          </p:nvSpPr>
          <p:spPr>
            <a:xfrm>
              <a:off x="91104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9" name="Google Shape;13539;p21"/>
            <p:cNvSpPr/>
            <p:nvPr/>
          </p:nvSpPr>
          <p:spPr>
            <a:xfrm>
              <a:off x="1030552"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0" name="Google Shape;13540;p21"/>
            <p:cNvSpPr/>
            <p:nvPr/>
          </p:nvSpPr>
          <p:spPr>
            <a:xfrm>
              <a:off x="820125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1" name="Google Shape;13541;p21"/>
            <p:cNvSpPr/>
            <p:nvPr/>
          </p:nvSpPr>
          <p:spPr>
            <a:xfrm>
              <a:off x="8320767"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2" name="Google Shape;13542;p21"/>
            <p:cNvSpPr/>
            <p:nvPr/>
          </p:nvSpPr>
          <p:spPr>
            <a:xfrm>
              <a:off x="844028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3" name="Google Shape;13543;p21"/>
            <p:cNvSpPr/>
            <p:nvPr/>
          </p:nvSpPr>
          <p:spPr>
            <a:xfrm>
              <a:off x="8559794"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4" name="Google Shape;13544;p21"/>
            <p:cNvSpPr/>
            <p:nvPr/>
          </p:nvSpPr>
          <p:spPr>
            <a:xfrm>
              <a:off x="8679308"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5" name="Google Shape;13545;p21"/>
            <p:cNvSpPr/>
            <p:nvPr/>
          </p:nvSpPr>
          <p:spPr>
            <a:xfrm>
              <a:off x="8798821" y="287435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6" name="Google Shape;13546;p21"/>
            <p:cNvSpPr/>
            <p:nvPr/>
          </p:nvSpPr>
          <p:spPr>
            <a:xfrm>
              <a:off x="313503"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7" name="Google Shape;13547;p21"/>
            <p:cNvSpPr/>
            <p:nvPr/>
          </p:nvSpPr>
          <p:spPr>
            <a:xfrm>
              <a:off x="43301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8" name="Google Shape;13548;p21"/>
            <p:cNvSpPr/>
            <p:nvPr/>
          </p:nvSpPr>
          <p:spPr>
            <a:xfrm>
              <a:off x="552519"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9" name="Google Shape;13549;p21"/>
            <p:cNvSpPr/>
            <p:nvPr/>
          </p:nvSpPr>
          <p:spPr>
            <a:xfrm>
              <a:off x="672027"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0" name="Google Shape;13550;p21"/>
            <p:cNvSpPr/>
            <p:nvPr/>
          </p:nvSpPr>
          <p:spPr>
            <a:xfrm>
              <a:off x="791536"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1" name="Google Shape;13551;p21"/>
            <p:cNvSpPr/>
            <p:nvPr/>
          </p:nvSpPr>
          <p:spPr>
            <a:xfrm>
              <a:off x="91104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2" name="Google Shape;13552;p21"/>
            <p:cNvSpPr/>
            <p:nvPr/>
          </p:nvSpPr>
          <p:spPr>
            <a:xfrm>
              <a:off x="1030552"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3" name="Google Shape;13553;p21"/>
            <p:cNvSpPr/>
            <p:nvPr/>
          </p:nvSpPr>
          <p:spPr>
            <a:xfrm>
              <a:off x="820125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4" name="Google Shape;13554;p21"/>
            <p:cNvSpPr/>
            <p:nvPr/>
          </p:nvSpPr>
          <p:spPr>
            <a:xfrm>
              <a:off x="8320767"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5" name="Google Shape;13555;p21"/>
            <p:cNvSpPr/>
            <p:nvPr/>
          </p:nvSpPr>
          <p:spPr>
            <a:xfrm>
              <a:off x="844028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6" name="Google Shape;13556;p21"/>
            <p:cNvSpPr/>
            <p:nvPr/>
          </p:nvSpPr>
          <p:spPr>
            <a:xfrm>
              <a:off x="8559794"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7" name="Google Shape;13557;p21"/>
            <p:cNvSpPr/>
            <p:nvPr/>
          </p:nvSpPr>
          <p:spPr>
            <a:xfrm>
              <a:off x="8679308"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8" name="Google Shape;13558;p21"/>
            <p:cNvSpPr/>
            <p:nvPr/>
          </p:nvSpPr>
          <p:spPr>
            <a:xfrm>
              <a:off x="8798821" y="298046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9" name="Google Shape;13559;p21"/>
            <p:cNvSpPr/>
            <p:nvPr/>
          </p:nvSpPr>
          <p:spPr>
            <a:xfrm>
              <a:off x="313503"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0" name="Google Shape;13560;p21"/>
            <p:cNvSpPr/>
            <p:nvPr/>
          </p:nvSpPr>
          <p:spPr>
            <a:xfrm>
              <a:off x="43301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1" name="Google Shape;13561;p21"/>
            <p:cNvSpPr/>
            <p:nvPr/>
          </p:nvSpPr>
          <p:spPr>
            <a:xfrm>
              <a:off x="552519"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2" name="Google Shape;13562;p21"/>
            <p:cNvSpPr/>
            <p:nvPr/>
          </p:nvSpPr>
          <p:spPr>
            <a:xfrm>
              <a:off x="672027"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3" name="Google Shape;13563;p21"/>
            <p:cNvSpPr/>
            <p:nvPr/>
          </p:nvSpPr>
          <p:spPr>
            <a:xfrm>
              <a:off x="791536"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4" name="Google Shape;13564;p21"/>
            <p:cNvSpPr/>
            <p:nvPr/>
          </p:nvSpPr>
          <p:spPr>
            <a:xfrm>
              <a:off x="91104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5" name="Google Shape;13565;p21"/>
            <p:cNvSpPr/>
            <p:nvPr/>
          </p:nvSpPr>
          <p:spPr>
            <a:xfrm>
              <a:off x="1030552"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6" name="Google Shape;13566;p21"/>
            <p:cNvSpPr/>
            <p:nvPr/>
          </p:nvSpPr>
          <p:spPr>
            <a:xfrm>
              <a:off x="820125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7" name="Google Shape;13567;p21"/>
            <p:cNvSpPr/>
            <p:nvPr/>
          </p:nvSpPr>
          <p:spPr>
            <a:xfrm>
              <a:off x="8320767"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8" name="Google Shape;13568;p21"/>
            <p:cNvSpPr/>
            <p:nvPr/>
          </p:nvSpPr>
          <p:spPr>
            <a:xfrm>
              <a:off x="844028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9" name="Google Shape;13569;p21"/>
            <p:cNvSpPr/>
            <p:nvPr/>
          </p:nvSpPr>
          <p:spPr>
            <a:xfrm>
              <a:off x="8559794"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0" name="Google Shape;13570;p21"/>
            <p:cNvSpPr/>
            <p:nvPr/>
          </p:nvSpPr>
          <p:spPr>
            <a:xfrm>
              <a:off x="8679308"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1" name="Google Shape;13571;p21"/>
            <p:cNvSpPr/>
            <p:nvPr/>
          </p:nvSpPr>
          <p:spPr>
            <a:xfrm>
              <a:off x="8798821" y="308657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2" name="Google Shape;13572;p21"/>
            <p:cNvSpPr/>
            <p:nvPr/>
          </p:nvSpPr>
          <p:spPr>
            <a:xfrm>
              <a:off x="313503"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3" name="Google Shape;13573;p21"/>
            <p:cNvSpPr/>
            <p:nvPr/>
          </p:nvSpPr>
          <p:spPr>
            <a:xfrm>
              <a:off x="43301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4" name="Google Shape;13574;p21"/>
            <p:cNvSpPr/>
            <p:nvPr/>
          </p:nvSpPr>
          <p:spPr>
            <a:xfrm>
              <a:off x="552519"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5" name="Google Shape;13575;p21"/>
            <p:cNvSpPr/>
            <p:nvPr/>
          </p:nvSpPr>
          <p:spPr>
            <a:xfrm>
              <a:off x="672027"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6" name="Google Shape;13576;p21"/>
            <p:cNvSpPr/>
            <p:nvPr/>
          </p:nvSpPr>
          <p:spPr>
            <a:xfrm>
              <a:off x="791536"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7" name="Google Shape;13577;p21"/>
            <p:cNvSpPr/>
            <p:nvPr/>
          </p:nvSpPr>
          <p:spPr>
            <a:xfrm>
              <a:off x="91104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8" name="Google Shape;13578;p21"/>
            <p:cNvSpPr/>
            <p:nvPr/>
          </p:nvSpPr>
          <p:spPr>
            <a:xfrm>
              <a:off x="1030552"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9" name="Google Shape;13579;p21"/>
            <p:cNvSpPr/>
            <p:nvPr/>
          </p:nvSpPr>
          <p:spPr>
            <a:xfrm>
              <a:off x="820125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0" name="Google Shape;13580;p21"/>
            <p:cNvSpPr/>
            <p:nvPr/>
          </p:nvSpPr>
          <p:spPr>
            <a:xfrm>
              <a:off x="8320767"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1" name="Google Shape;13581;p21"/>
            <p:cNvSpPr/>
            <p:nvPr/>
          </p:nvSpPr>
          <p:spPr>
            <a:xfrm>
              <a:off x="844028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2" name="Google Shape;13582;p21"/>
            <p:cNvSpPr/>
            <p:nvPr/>
          </p:nvSpPr>
          <p:spPr>
            <a:xfrm>
              <a:off x="8559794"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3" name="Google Shape;13583;p21"/>
            <p:cNvSpPr/>
            <p:nvPr/>
          </p:nvSpPr>
          <p:spPr>
            <a:xfrm>
              <a:off x="8679308"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4" name="Google Shape;13584;p21"/>
            <p:cNvSpPr/>
            <p:nvPr/>
          </p:nvSpPr>
          <p:spPr>
            <a:xfrm>
              <a:off x="8798821" y="319267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5" name="Google Shape;13585;p21"/>
            <p:cNvSpPr/>
            <p:nvPr/>
          </p:nvSpPr>
          <p:spPr>
            <a:xfrm>
              <a:off x="313503"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6" name="Google Shape;13586;p21"/>
            <p:cNvSpPr/>
            <p:nvPr/>
          </p:nvSpPr>
          <p:spPr>
            <a:xfrm>
              <a:off x="43301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7" name="Google Shape;13587;p21"/>
            <p:cNvSpPr/>
            <p:nvPr/>
          </p:nvSpPr>
          <p:spPr>
            <a:xfrm>
              <a:off x="552519"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8" name="Google Shape;13588;p21"/>
            <p:cNvSpPr/>
            <p:nvPr/>
          </p:nvSpPr>
          <p:spPr>
            <a:xfrm>
              <a:off x="672027"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9" name="Google Shape;13589;p21"/>
            <p:cNvSpPr/>
            <p:nvPr/>
          </p:nvSpPr>
          <p:spPr>
            <a:xfrm>
              <a:off x="791536"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0" name="Google Shape;13590;p21"/>
            <p:cNvSpPr/>
            <p:nvPr/>
          </p:nvSpPr>
          <p:spPr>
            <a:xfrm>
              <a:off x="91104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1" name="Google Shape;13591;p21"/>
            <p:cNvSpPr/>
            <p:nvPr/>
          </p:nvSpPr>
          <p:spPr>
            <a:xfrm>
              <a:off x="1030552"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2" name="Google Shape;13592;p21"/>
            <p:cNvSpPr/>
            <p:nvPr/>
          </p:nvSpPr>
          <p:spPr>
            <a:xfrm>
              <a:off x="820125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3" name="Google Shape;13593;p21"/>
            <p:cNvSpPr/>
            <p:nvPr/>
          </p:nvSpPr>
          <p:spPr>
            <a:xfrm>
              <a:off x="8320767"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4" name="Google Shape;13594;p21"/>
            <p:cNvSpPr/>
            <p:nvPr/>
          </p:nvSpPr>
          <p:spPr>
            <a:xfrm>
              <a:off x="844028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5" name="Google Shape;13595;p21"/>
            <p:cNvSpPr/>
            <p:nvPr/>
          </p:nvSpPr>
          <p:spPr>
            <a:xfrm>
              <a:off x="8559794"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6" name="Google Shape;13596;p21"/>
            <p:cNvSpPr/>
            <p:nvPr/>
          </p:nvSpPr>
          <p:spPr>
            <a:xfrm>
              <a:off x="8679308"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7" name="Google Shape;13597;p21"/>
            <p:cNvSpPr/>
            <p:nvPr/>
          </p:nvSpPr>
          <p:spPr>
            <a:xfrm>
              <a:off x="8798821" y="329878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8" name="Google Shape;13598;p21"/>
            <p:cNvSpPr/>
            <p:nvPr/>
          </p:nvSpPr>
          <p:spPr>
            <a:xfrm>
              <a:off x="313503"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9" name="Google Shape;13599;p21"/>
            <p:cNvSpPr/>
            <p:nvPr/>
          </p:nvSpPr>
          <p:spPr>
            <a:xfrm>
              <a:off x="43301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0" name="Google Shape;13600;p21"/>
            <p:cNvSpPr/>
            <p:nvPr/>
          </p:nvSpPr>
          <p:spPr>
            <a:xfrm>
              <a:off x="552519"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1" name="Google Shape;13601;p21"/>
            <p:cNvSpPr/>
            <p:nvPr/>
          </p:nvSpPr>
          <p:spPr>
            <a:xfrm>
              <a:off x="672027"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2" name="Google Shape;13602;p21"/>
            <p:cNvSpPr/>
            <p:nvPr/>
          </p:nvSpPr>
          <p:spPr>
            <a:xfrm>
              <a:off x="791536"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3" name="Google Shape;13603;p21"/>
            <p:cNvSpPr/>
            <p:nvPr/>
          </p:nvSpPr>
          <p:spPr>
            <a:xfrm>
              <a:off x="91104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4" name="Google Shape;13604;p21"/>
            <p:cNvSpPr/>
            <p:nvPr/>
          </p:nvSpPr>
          <p:spPr>
            <a:xfrm>
              <a:off x="1030552"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5" name="Google Shape;13605;p21"/>
            <p:cNvSpPr/>
            <p:nvPr/>
          </p:nvSpPr>
          <p:spPr>
            <a:xfrm>
              <a:off x="820125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6" name="Google Shape;13606;p21"/>
            <p:cNvSpPr/>
            <p:nvPr/>
          </p:nvSpPr>
          <p:spPr>
            <a:xfrm>
              <a:off x="8320767"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7" name="Google Shape;13607;p21"/>
            <p:cNvSpPr/>
            <p:nvPr/>
          </p:nvSpPr>
          <p:spPr>
            <a:xfrm>
              <a:off x="844028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8" name="Google Shape;13608;p21"/>
            <p:cNvSpPr/>
            <p:nvPr/>
          </p:nvSpPr>
          <p:spPr>
            <a:xfrm>
              <a:off x="8559794"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9" name="Google Shape;13609;p21"/>
            <p:cNvSpPr/>
            <p:nvPr/>
          </p:nvSpPr>
          <p:spPr>
            <a:xfrm>
              <a:off x="8679308"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0" name="Google Shape;13610;p21"/>
            <p:cNvSpPr/>
            <p:nvPr/>
          </p:nvSpPr>
          <p:spPr>
            <a:xfrm>
              <a:off x="8798821" y="340489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1" name="Google Shape;13611;p21"/>
            <p:cNvSpPr/>
            <p:nvPr/>
          </p:nvSpPr>
          <p:spPr>
            <a:xfrm>
              <a:off x="313503"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2" name="Google Shape;13612;p21"/>
            <p:cNvSpPr/>
            <p:nvPr/>
          </p:nvSpPr>
          <p:spPr>
            <a:xfrm>
              <a:off x="43301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3" name="Google Shape;13613;p21"/>
            <p:cNvSpPr/>
            <p:nvPr/>
          </p:nvSpPr>
          <p:spPr>
            <a:xfrm>
              <a:off x="552519"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4" name="Google Shape;13614;p21"/>
            <p:cNvSpPr/>
            <p:nvPr/>
          </p:nvSpPr>
          <p:spPr>
            <a:xfrm>
              <a:off x="672027"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5" name="Google Shape;13615;p21"/>
            <p:cNvSpPr/>
            <p:nvPr/>
          </p:nvSpPr>
          <p:spPr>
            <a:xfrm>
              <a:off x="791536"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6" name="Google Shape;13616;p21"/>
            <p:cNvSpPr/>
            <p:nvPr/>
          </p:nvSpPr>
          <p:spPr>
            <a:xfrm>
              <a:off x="91104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7" name="Google Shape;13617;p21"/>
            <p:cNvSpPr/>
            <p:nvPr/>
          </p:nvSpPr>
          <p:spPr>
            <a:xfrm>
              <a:off x="1030552"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8" name="Google Shape;13618;p21"/>
            <p:cNvSpPr/>
            <p:nvPr/>
          </p:nvSpPr>
          <p:spPr>
            <a:xfrm>
              <a:off x="820125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9" name="Google Shape;13619;p21"/>
            <p:cNvSpPr/>
            <p:nvPr/>
          </p:nvSpPr>
          <p:spPr>
            <a:xfrm>
              <a:off x="8320767"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0" name="Google Shape;13620;p21"/>
            <p:cNvSpPr/>
            <p:nvPr/>
          </p:nvSpPr>
          <p:spPr>
            <a:xfrm>
              <a:off x="844028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1" name="Google Shape;13621;p21"/>
            <p:cNvSpPr/>
            <p:nvPr/>
          </p:nvSpPr>
          <p:spPr>
            <a:xfrm>
              <a:off x="8559794"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2" name="Google Shape;13622;p21"/>
            <p:cNvSpPr/>
            <p:nvPr/>
          </p:nvSpPr>
          <p:spPr>
            <a:xfrm>
              <a:off x="8679308"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3" name="Google Shape;13623;p21"/>
            <p:cNvSpPr/>
            <p:nvPr/>
          </p:nvSpPr>
          <p:spPr>
            <a:xfrm>
              <a:off x="8798821" y="3510998"/>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4" name="Google Shape;13624;p21"/>
            <p:cNvSpPr/>
            <p:nvPr/>
          </p:nvSpPr>
          <p:spPr>
            <a:xfrm>
              <a:off x="313503"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5" name="Google Shape;13625;p21"/>
            <p:cNvSpPr/>
            <p:nvPr/>
          </p:nvSpPr>
          <p:spPr>
            <a:xfrm>
              <a:off x="43301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6" name="Google Shape;13626;p21"/>
            <p:cNvSpPr/>
            <p:nvPr/>
          </p:nvSpPr>
          <p:spPr>
            <a:xfrm>
              <a:off x="552519"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7" name="Google Shape;13627;p21"/>
            <p:cNvSpPr/>
            <p:nvPr/>
          </p:nvSpPr>
          <p:spPr>
            <a:xfrm>
              <a:off x="672027"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8" name="Google Shape;13628;p21"/>
            <p:cNvSpPr/>
            <p:nvPr/>
          </p:nvSpPr>
          <p:spPr>
            <a:xfrm>
              <a:off x="791536"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9" name="Google Shape;13629;p21"/>
            <p:cNvSpPr/>
            <p:nvPr/>
          </p:nvSpPr>
          <p:spPr>
            <a:xfrm>
              <a:off x="91104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0" name="Google Shape;13630;p21"/>
            <p:cNvSpPr/>
            <p:nvPr/>
          </p:nvSpPr>
          <p:spPr>
            <a:xfrm>
              <a:off x="1030552"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1" name="Google Shape;13631;p21"/>
            <p:cNvSpPr/>
            <p:nvPr/>
          </p:nvSpPr>
          <p:spPr>
            <a:xfrm>
              <a:off x="820125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2" name="Google Shape;13632;p21"/>
            <p:cNvSpPr/>
            <p:nvPr/>
          </p:nvSpPr>
          <p:spPr>
            <a:xfrm>
              <a:off x="8320767"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3" name="Google Shape;13633;p21"/>
            <p:cNvSpPr/>
            <p:nvPr/>
          </p:nvSpPr>
          <p:spPr>
            <a:xfrm>
              <a:off x="844028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4" name="Google Shape;13634;p21"/>
            <p:cNvSpPr/>
            <p:nvPr/>
          </p:nvSpPr>
          <p:spPr>
            <a:xfrm>
              <a:off x="8559794"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5" name="Google Shape;13635;p21"/>
            <p:cNvSpPr/>
            <p:nvPr/>
          </p:nvSpPr>
          <p:spPr>
            <a:xfrm>
              <a:off x="8679308"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6" name="Google Shape;13636;p21"/>
            <p:cNvSpPr/>
            <p:nvPr/>
          </p:nvSpPr>
          <p:spPr>
            <a:xfrm>
              <a:off x="8798821" y="3617105"/>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7" name="Google Shape;13637;p21"/>
            <p:cNvSpPr/>
            <p:nvPr/>
          </p:nvSpPr>
          <p:spPr>
            <a:xfrm>
              <a:off x="313503"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8" name="Google Shape;13638;p21"/>
            <p:cNvSpPr/>
            <p:nvPr/>
          </p:nvSpPr>
          <p:spPr>
            <a:xfrm>
              <a:off x="43301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9" name="Google Shape;13639;p21"/>
            <p:cNvSpPr/>
            <p:nvPr/>
          </p:nvSpPr>
          <p:spPr>
            <a:xfrm>
              <a:off x="552519"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0" name="Google Shape;13640;p21"/>
            <p:cNvSpPr/>
            <p:nvPr/>
          </p:nvSpPr>
          <p:spPr>
            <a:xfrm>
              <a:off x="672027"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1" name="Google Shape;13641;p21"/>
            <p:cNvSpPr/>
            <p:nvPr/>
          </p:nvSpPr>
          <p:spPr>
            <a:xfrm>
              <a:off x="791536"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2" name="Google Shape;13642;p21"/>
            <p:cNvSpPr/>
            <p:nvPr/>
          </p:nvSpPr>
          <p:spPr>
            <a:xfrm>
              <a:off x="91104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3" name="Google Shape;13643;p21"/>
            <p:cNvSpPr/>
            <p:nvPr/>
          </p:nvSpPr>
          <p:spPr>
            <a:xfrm>
              <a:off x="1030552"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4" name="Google Shape;13644;p21"/>
            <p:cNvSpPr/>
            <p:nvPr/>
          </p:nvSpPr>
          <p:spPr>
            <a:xfrm>
              <a:off x="820125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5" name="Google Shape;13645;p21"/>
            <p:cNvSpPr/>
            <p:nvPr/>
          </p:nvSpPr>
          <p:spPr>
            <a:xfrm>
              <a:off x="8320767"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6" name="Google Shape;13646;p21"/>
            <p:cNvSpPr/>
            <p:nvPr/>
          </p:nvSpPr>
          <p:spPr>
            <a:xfrm>
              <a:off x="844028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7" name="Google Shape;13647;p21"/>
            <p:cNvSpPr/>
            <p:nvPr/>
          </p:nvSpPr>
          <p:spPr>
            <a:xfrm>
              <a:off x="8559794"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8" name="Google Shape;13648;p21"/>
            <p:cNvSpPr/>
            <p:nvPr/>
          </p:nvSpPr>
          <p:spPr>
            <a:xfrm>
              <a:off x="8679308"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9" name="Google Shape;13649;p21"/>
            <p:cNvSpPr/>
            <p:nvPr/>
          </p:nvSpPr>
          <p:spPr>
            <a:xfrm>
              <a:off x="8798821" y="3723212"/>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0" name="Google Shape;13650;p21"/>
            <p:cNvSpPr/>
            <p:nvPr/>
          </p:nvSpPr>
          <p:spPr>
            <a:xfrm>
              <a:off x="313503"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1" name="Google Shape;13651;p21"/>
            <p:cNvSpPr/>
            <p:nvPr/>
          </p:nvSpPr>
          <p:spPr>
            <a:xfrm>
              <a:off x="43301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2" name="Google Shape;13652;p21"/>
            <p:cNvSpPr/>
            <p:nvPr/>
          </p:nvSpPr>
          <p:spPr>
            <a:xfrm>
              <a:off x="552519"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3" name="Google Shape;13653;p21"/>
            <p:cNvSpPr/>
            <p:nvPr/>
          </p:nvSpPr>
          <p:spPr>
            <a:xfrm>
              <a:off x="672027"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4" name="Google Shape;13654;p21"/>
            <p:cNvSpPr/>
            <p:nvPr/>
          </p:nvSpPr>
          <p:spPr>
            <a:xfrm>
              <a:off x="791536"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5" name="Google Shape;13655;p21"/>
            <p:cNvSpPr/>
            <p:nvPr/>
          </p:nvSpPr>
          <p:spPr>
            <a:xfrm>
              <a:off x="91104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6" name="Google Shape;13656;p21"/>
            <p:cNvSpPr/>
            <p:nvPr/>
          </p:nvSpPr>
          <p:spPr>
            <a:xfrm>
              <a:off x="1030552"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7" name="Google Shape;13657;p21"/>
            <p:cNvSpPr/>
            <p:nvPr/>
          </p:nvSpPr>
          <p:spPr>
            <a:xfrm>
              <a:off x="820125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8" name="Google Shape;13658;p21"/>
            <p:cNvSpPr/>
            <p:nvPr/>
          </p:nvSpPr>
          <p:spPr>
            <a:xfrm>
              <a:off x="8320767"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9" name="Google Shape;13659;p21"/>
            <p:cNvSpPr/>
            <p:nvPr/>
          </p:nvSpPr>
          <p:spPr>
            <a:xfrm>
              <a:off x="844028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0" name="Google Shape;13660;p21"/>
            <p:cNvSpPr/>
            <p:nvPr/>
          </p:nvSpPr>
          <p:spPr>
            <a:xfrm>
              <a:off x="8559794"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1" name="Google Shape;13661;p21"/>
            <p:cNvSpPr/>
            <p:nvPr/>
          </p:nvSpPr>
          <p:spPr>
            <a:xfrm>
              <a:off x="8679308"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2" name="Google Shape;13662;p21"/>
            <p:cNvSpPr/>
            <p:nvPr/>
          </p:nvSpPr>
          <p:spPr>
            <a:xfrm>
              <a:off x="8798821" y="382931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3" name="Google Shape;13663;p21"/>
            <p:cNvSpPr/>
            <p:nvPr/>
          </p:nvSpPr>
          <p:spPr>
            <a:xfrm>
              <a:off x="313503"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4" name="Google Shape;13664;p21"/>
            <p:cNvSpPr/>
            <p:nvPr/>
          </p:nvSpPr>
          <p:spPr>
            <a:xfrm>
              <a:off x="43301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5" name="Google Shape;13665;p21"/>
            <p:cNvSpPr/>
            <p:nvPr/>
          </p:nvSpPr>
          <p:spPr>
            <a:xfrm>
              <a:off x="552519"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6" name="Google Shape;13666;p21"/>
            <p:cNvSpPr/>
            <p:nvPr/>
          </p:nvSpPr>
          <p:spPr>
            <a:xfrm>
              <a:off x="672027"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7" name="Google Shape;13667;p21"/>
            <p:cNvSpPr/>
            <p:nvPr/>
          </p:nvSpPr>
          <p:spPr>
            <a:xfrm>
              <a:off x="791536"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8" name="Google Shape;13668;p21"/>
            <p:cNvSpPr/>
            <p:nvPr/>
          </p:nvSpPr>
          <p:spPr>
            <a:xfrm>
              <a:off x="91104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9" name="Google Shape;13669;p21"/>
            <p:cNvSpPr/>
            <p:nvPr/>
          </p:nvSpPr>
          <p:spPr>
            <a:xfrm>
              <a:off x="1030552"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0" name="Google Shape;13670;p21"/>
            <p:cNvSpPr/>
            <p:nvPr/>
          </p:nvSpPr>
          <p:spPr>
            <a:xfrm>
              <a:off x="820125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1" name="Google Shape;13671;p21"/>
            <p:cNvSpPr/>
            <p:nvPr/>
          </p:nvSpPr>
          <p:spPr>
            <a:xfrm>
              <a:off x="8320767"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2" name="Google Shape;13672;p21"/>
            <p:cNvSpPr/>
            <p:nvPr/>
          </p:nvSpPr>
          <p:spPr>
            <a:xfrm>
              <a:off x="844028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3" name="Google Shape;13673;p21"/>
            <p:cNvSpPr/>
            <p:nvPr/>
          </p:nvSpPr>
          <p:spPr>
            <a:xfrm>
              <a:off x="8559794"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4" name="Google Shape;13674;p21"/>
            <p:cNvSpPr/>
            <p:nvPr/>
          </p:nvSpPr>
          <p:spPr>
            <a:xfrm>
              <a:off x="8679308"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5" name="Google Shape;13675;p21"/>
            <p:cNvSpPr/>
            <p:nvPr/>
          </p:nvSpPr>
          <p:spPr>
            <a:xfrm>
              <a:off x="8798821" y="3935426"/>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6" name="Google Shape;13676;p21"/>
            <p:cNvSpPr/>
            <p:nvPr/>
          </p:nvSpPr>
          <p:spPr>
            <a:xfrm>
              <a:off x="313503"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7" name="Google Shape;13677;p21"/>
            <p:cNvSpPr/>
            <p:nvPr/>
          </p:nvSpPr>
          <p:spPr>
            <a:xfrm>
              <a:off x="43301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8" name="Google Shape;13678;p21"/>
            <p:cNvSpPr/>
            <p:nvPr/>
          </p:nvSpPr>
          <p:spPr>
            <a:xfrm>
              <a:off x="552519"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9" name="Google Shape;13679;p21"/>
            <p:cNvSpPr/>
            <p:nvPr/>
          </p:nvSpPr>
          <p:spPr>
            <a:xfrm>
              <a:off x="672027"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0" name="Google Shape;13680;p21"/>
            <p:cNvSpPr/>
            <p:nvPr/>
          </p:nvSpPr>
          <p:spPr>
            <a:xfrm>
              <a:off x="791536"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1" name="Google Shape;13681;p21"/>
            <p:cNvSpPr/>
            <p:nvPr/>
          </p:nvSpPr>
          <p:spPr>
            <a:xfrm>
              <a:off x="91104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2" name="Google Shape;13682;p21"/>
            <p:cNvSpPr/>
            <p:nvPr/>
          </p:nvSpPr>
          <p:spPr>
            <a:xfrm>
              <a:off x="1030552"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3" name="Google Shape;13683;p21"/>
            <p:cNvSpPr/>
            <p:nvPr/>
          </p:nvSpPr>
          <p:spPr>
            <a:xfrm>
              <a:off x="820125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4" name="Google Shape;13684;p21"/>
            <p:cNvSpPr/>
            <p:nvPr/>
          </p:nvSpPr>
          <p:spPr>
            <a:xfrm>
              <a:off x="8320767"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5" name="Google Shape;13685;p21"/>
            <p:cNvSpPr/>
            <p:nvPr/>
          </p:nvSpPr>
          <p:spPr>
            <a:xfrm>
              <a:off x="844028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6" name="Google Shape;13686;p21"/>
            <p:cNvSpPr/>
            <p:nvPr/>
          </p:nvSpPr>
          <p:spPr>
            <a:xfrm>
              <a:off x="8559794"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7" name="Google Shape;13687;p21"/>
            <p:cNvSpPr/>
            <p:nvPr/>
          </p:nvSpPr>
          <p:spPr>
            <a:xfrm>
              <a:off x="8679308"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8" name="Google Shape;13688;p21"/>
            <p:cNvSpPr/>
            <p:nvPr/>
          </p:nvSpPr>
          <p:spPr>
            <a:xfrm>
              <a:off x="8798821" y="4041533"/>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9" name="Google Shape;13689;p21"/>
            <p:cNvSpPr/>
            <p:nvPr/>
          </p:nvSpPr>
          <p:spPr>
            <a:xfrm>
              <a:off x="313503"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0" name="Google Shape;13690;p21"/>
            <p:cNvSpPr/>
            <p:nvPr/>
          </p:nvSpPr>
          <p:spPr>
            <a:xfrm>
              <a:off x="43301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1" name="Google Shape;13691;p21"/>
            <p:cNvSpPr/>
            <p:nvPr/>
          </p:nvSpPr>
          <p:spPr>
            <a:xfrm>
              <a:off x="552519"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2" name="Google Shape;13692;p21"/>
            <p:cNvSpPr/>
            <p:nvPr/>
          </p:nvSpPr>
          <p:spPr>
            <a:xfrm>
              <a:off x="672027"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3" name="Google Shape;13693;p21"/>
            <p:cNvSpPr/>
            <p:nvPr/>
          </p:nvSpPr>
          <p:spPr>
            <a:xfrm>
              <a:off x="791536"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4" name="Google Shape;13694;p21"/>
            <p:cNvSpPr/>
            <p:nvPr/>
          </p:nvSpPr>
          <p:spPr>
            <a:xfrm>
              <a:off x="91104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5" name="Google Shape;13695;p21"/>
            <p:cNvSpPr/>
            <p:nvPr/>
          </p:nvSpPr>
          <p:spPr>
            <a:xfrm>
              <a:off x="1030552"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6" name="Google Shape;13696;p21"/>
            <p:cNvSpPr/>
            <p:nvPr/>
          </p:nvSpPr>
          <p:spPr>
            <a:xfrm>
              <a:off x="820125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7" name="Google Shape;13697;p21"/>
            <p:cNvSpPr/>
            <p:nvPr/>
          </p:nvSpPr>
          <p:spPr>
            <a:xfrm>
              <a:off x="8320767"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8" name="Google Shape;13698;p21"/>
            <p:cNvSpPr/>
            <p:nvPr/>
          </p:nvSpPr>
          <p:spPr>
            <a:xfrm>
              <a:off x="844028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9" name="Google Shape;13699;p21"/>
            <p:cNvSpPr/>
            <p:nvPr/>
          </p:nvSpPr>
          <p:spPr>
            <a:xfrm>
              <a:off x="8559794"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0" name="Google Shape;13700;p21"/>
            <p:cNvSpPr/>
            <p:nvPr/>
          </p:nvSpPr>
          <p:spPr>
            <a:xfrm>
              <a:off x="8679308"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1" name="Google Shape;13701;p21"/>
            <p:cNvSpPr/>
            <p:nvPr/>
          </p:nvSpPr>
          <p:spPr>
            <a:xfrm>
              <a:off x="8798821" y="4147640"/>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2" name="Google Shape;13702;p21"/>
            <p:cNvSpPr/>
            <p:nvPr/>
          </p:nvSpPr>
          <p:spPr>
            <a:xfrm>
              <a:off x="313503"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3" name="Google Shape;13703;p21"/>
            <p:cNvSpPr/>
            <p:nvPr/>
          </p:nvSpPr>
          <p:spPr>
            <a:xfrm>
              <a:off x="43301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4" name="Google Shape;13704;p21"/>
            <p:cNvSpPr/>
            <p:nvPr/>
          </p:nvSpPr>
          <p:spPr>
            <a:xfrm>
              <a:off x="552519"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5" name="Google Shape;13705;p21"/>
            <p:cNvSpPr/>
            <p:nvPr/>
          </p:nvSpPr>
          <p:spPr>
            <a:xfrm>
              <a:off x="672027"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6" name="Google Shape;13706;p21"/>
            <p:cNvSpPr/>
            <p:nvPr/>
          </p:nvSpPr>
          <p:spPr>
            <a:xfrm>
              <a:off x="791536"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7" name="Google Shape;13707;p21"/>
            <p:cNvSpPr/>
            <p:nvPr/>
          </p:nvSpPr>
          <p:spPr>
            <a:xfrm>
              <a:off x="91104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8" name="Google Shape;13708;p21"/>
            <p:cNvSpPr/>
            <p:nvPr/>
          </p:nvSpPr>
          <p:spPr>
            <a:xfrm>
              <a:off x="1030552"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9" name="Google Shape;13709;p21"/>
            <p:cNvSpPr/>
            <p:nvPr/>
          </p:nvSpPr>
          <p:spPr>
            <a:xfrm>
              <a:off x="820125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0" name="Google Shape;13710;p21"/>
            <p:cNvSpPr/>
            <p:nvPr/>
          </p:nvSpPr>
          <p:spPr>
            <a:xfrm>
              <a:off x="8320767"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1" name="Google Shape;13711;p21"/>
            <p:cNvSpPr/>
            <p:nvPr/>
          </p:nvSpPr>
          <p:spPr>
            <a:xfrm>
              <a:off x="844028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2" name="Google Shape;13712;p21"/>
            <p:cNvSpPr/>
            <p:nvPr/>
          </p:nvSpPr>
          <p:spPr>
            <a:xfrm>
              <a:off x="8559794"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3" name="Google Shape;13713;p21"/>
            <p:cNvSpPr/>
            <p:nvPr/>
          </p:nvSpPr>
          <p:spPr>
            <a:xfrm>
              <a:off x="8679308"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4" name="Google Shape;13714;p21"/>
            <p:cNvSpPr/>
            <p:nvPr/>
          </p:nvSpPr>
          <p:spPr>
            <a:xfrm>
              <a:off x="8798821" y="4253747"/>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5" name="Google Shape;13715;p21"/>
            <p:cNvSpPr/>
            <p:nvPr/>
          </p:nvSpPr>
          <p:spPr>
            <a:xfrm>
              <a:off x="313503"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6" name="Google Shape;13716;p21"/>
            <p:cNvSpPr/>
            <p:nvPr/>
          </p:nvSpPr>
          <p:spPr>
            <a:xfrm>
              <a:off x="43301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7" name="Google Shape;13717;p21"/>
            <p:cNvSpPr/>
            <p:nvPr/>
          </p:nvSpPr>
          <p:spPr>
            <a:xfrm>
              <a:off x="552519"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8" name="Google Shape;13718;p21"/>
            <p:cNvSpPr/>
            <p:nvPr/>
          </p:nvSpPr>
          <p:spPr>
            <a:xfrm>
              <a:off x="672027"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9" name="Google Shape;13719;p21"/>
            <p:cNvSpPr/>
            <p:nvPr/>
          </p:nvSpPr>
          <p:spPr>
            <a:xfrm>
              <a:off x="791536"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0" name="Google Shape;13720;p21"/>
            <p:cNvSpPr/>
            <p:nvPr/>
          </p:nvSpPr>
          <p:spPr>
            <a:xfrm>
              <a:off x="91104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1" name="Google Shape;13721;p21"/>
            <p:cNvSpPr/>
            <p:nvPr/>
          </p:nvSpPr>
          <p:spPr>
            <a:xfrm>
              <a:off x="1030552"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2" name="Google Shape;13722;p21"/>
            <p:cNvSpPr/>
            <p:nvPr/>
          </p:nvSpPr>
          <p:spPr>
            <a:xfrm>
              <a:off x="820125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3" name="Google Shape;13723;p21"/>
            <p:cNvSpPr/>
            <p:nvPr/>
          </p:nvSpPr>
          <p:spPr>
            <a:xfrm>
              <a:off x="8320767"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4" name="Google Shape;13724;p21"/>
            <p:cNvSpPr/>
            <p:nvPr/>
          </p:nvSpPr>
          <p:spPr>
            <a:xfrm>
              <a:off x="844028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5" name="Google Shape;13725;p21"/>
            <p:cNvSpPr/>
            <p:nvPr/>
          </p:nvSpPr>
          <p:spPr>
            <a:xfrm>
              <a:off x="8559794"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6" name="Google Shape;13726;p21"/>
            <p:cNvSpPr/>
            <p:nvPr/>
          </p:nvSpPr>
          <p:spPr>
            <a:xfrm>
              <a:off x="8679308"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7" name="Google Shape;13727;p21"/>
            <p:cNvSpPr/>
            <p:nvPr/>
          </p:nvSpPr>
          <p:spPr>
            <a:xfrm>
              <a:off x="8798821" y="4359854"/>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8" name="Google Shape;13728;p21"/>
            <p:cNvSpPr/>
            <p:nvPr/>
          </p:nvSpPr>
          <p:spPr>
            <a:xfrm>
              <a:off x="313503"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9" name="Google Shape;13729;p21"/>
            <p:cNvSpPr/>
            <p:nvPr/>
          </p:nvSpPr>
          <p:spPr>
            <a:xfrm>
              <a:off x="43301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0" name="Google Shape;13730;p21"/>
            <p:cNvSpPr/>
            <p:nvPr/>
          </p:nvSpPr>
          <p:spPr>
            <a:xfrm>
              <a:off x="552519"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1" name="Google Shape;13731;p21"/>
            <p:cNvSpPr/>
            <p:nvPr/>
          </p:nvSpPr>
          <p:spPr>
            <a:xfrm>
              <a:off x="672027"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2" name="Google Shape;13732;p21"/>
            <p:cNvSpPr/>
            <p:nvPr/>
          </p:nvSpPr>
          <p:spPr>
            <a:xfrm>
              <a:off x="791536"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3" name="Google Shape;13733;p21"/>
            <p:cNvSpPr/>
            <p:nvPr/>
          </p:nvSpPr>
          <p:spPr>
            <a:xfrm>
              <a:off x="91104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4" name="Google Shape;13734;p21"/>
            <p:cNvSpPr/>
            <p:nvPr/>
          </p:nvSpPr>
          <p:spPr>
            <a:xfrm>
              <a:off x="1030552"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5" name="Google Shape;13735;p21"/>
            <p:cNvSpPr/>
            <p:nvPr/>
          </p:nvSpPr>
          <p:spPr>
            <a:xfrm>
              <a:off x="820125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6" name="Google Shape;13736;p21"/>
            <p:cNvSpPr/>
            <p:nvPr/>
          </p:nvSpPr>
          <p:spPr>
            <a:xfrm>
              <a:off x="8320767"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7" name="Google Shape;13737;p21"/>
            <p:cNvSpPr/>
            <p:nvPr/>
          </p:nvSpPr>
          <p:spPr>
            <a:xfrm>
              <a:off x="844028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8" name="Google Shape;13738;p21"/>
            <p:cNvSpPr/>
            <p:nvPr/>
          </p:nvSpPr>
          <p:spPr>
            <a:xfrm>
              <a:off x="8559794"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9" name="Google Shape;13739;p21"/>
            <p:cNvSpPr/>
            <p:nvPr/>
          </p:nvSpPr>
          <p:spPr>
            <a:xfrm>
              <a:off x="8679308"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0" name="Google Shape;13740;p21"/>
            <p:cNvSpPr/>
            <p:nvPr/>
          </p:nvSpPr>
          <p:spPr>
            <a:xfrm>
              <a:off x="8798821" y="4465961"/>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1" name="Google Shape;13741;p21"/>
            <p:cNvSpPr/>
            <p:nvPr/>
          </p:nvSpPr>
          <p:spPr>
            <a:xfrm>
              <a:off x="313503"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2" name="Google Shape;13742;p21"/>
            <p:cNvSpPr/>
            <p:nvPr/>
          </p:nvSpPr>
          <p:spPr>
            <a:xfrm>
              <a:off x="43301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3" name="Google Shape;13743;p21"/>
            <p:cNvSpPr/>
            <p:nvPr/>
          </p:nvSpPr>
          <p:spPr>
            <a:xfrm>
              <a:off x="552519"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4" name="Google Shape;13744;p21"/>
            <p:cNvSpPr/>
            <p:nvPr/>
          </p:nvSpPr>
          <p:spPr>
            <a:xfrm>
              <a:off x="672027"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5" name="Google Shape;13745;p21"/>
            <p:cNvSpPr/>
            <p:nvPr/>
          </p:nvSpPr>
          <p:spPr>
            <a:xfrm>
              <a:off x="791536"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6" name="Google Shape;13746;p21"/>
            <p:cNvSpPr/>
            <p:nvPr/>
          </p:nvSpPr>
          <p:spPr>
            <a:xfrm>
              <a:off x="91104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7" name="Google Shape;13747;p21"/>
            <p:cNvSpPr/>
            <p:nvPr/>
          </p:nvSpPr>
          <p:spPr>
            <a:xfrm>
              <a:off x="1030552"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8" name="Google Shape;13748;p21"/>
            <p:cNvSpPr/>
            <p:nvPr/>
          </p:nvSpPr>
          <p:spPr>
            <a:xfrm>
              <a:off x="820125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9" name="Google Shape;13749;p21"/>
            <p:cNvSpPr/>
            <p:nvPr/>
          </p:nvSpPr>
          <p:spPr>
            <a:xfrm>
              <a:off x="8320767"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0" name="Google Shape;13750;p21"/>
            <p:cNvSpPr/>
            <p:nvPr/>
          </p:nvSpPr>
          <p:spPr>
            <a:xfrm>
              <a:off x="844028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1" name="Google Shape;13751;p21"/>
            <p:cNvSpPr/>
            <p:nvPr/>
          </p:nvSpPr>
          <p:spPr>
            <a:xfrm>
              <a:off x="8559794"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2" name="Google Shape;13752;p21"/>
            <p:cNvSpPr/>
            <p:nvPr/>
          </p:nvSpPr>
          <p:spPr>
            <a:xfrm>
              <a:off x="8679308"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3" name="Google Shape;13753;p21"/>
            <p:cNvSpPr/>
            <p:nvPr/>
          </p:nvSpPr>
          <p:spPr>
            <a:xfrm>
              <a:off x="8798821" y="4572069"/>
              <a:ext cx="31500" cy="31500"/>
            </a:xfrm>
            <a:prstGeom prst="ellipse">
              <a:avLst/>
            </a:prstGeom>
            <a:solidFill>
              <a:srgbClr val="4E4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54" name="Google Shape;13754;p21"/>
          <p:cNvGrpSpPr/>
          <p:nvPr/>
        </p:nvGrpSpPr>
        <p:grpSpPr>
          <a:xfrm>
            <a:off x="8320098" y="4866112"/>
            <a:ext cx="510133" cy="78484"/>
            <a:chOff x="3521300" y="154525"/>
            <a:chExt cx="1256175" cy="193500"/>
          </a:xfrm>
        </p:grpSpPr>
        <p:sp>
          <p:nvSpPr>
            <p:cNvPr id="13755" name="Google Shape;13755;p21"/>
            <p:cNvSpPr/>
            <p:nvPr/>
          </p:nvSpPr>
          <p:spPr>
            <a:xfrm>
              <a:off x="3521300"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6" name="Google Shape;13756;p21"/>
            <p:cNvSpPr/>
            <p:nvPr/>
          </p:nvSpPr>
          <p:spPr>
            <a:xfrm>
              <a:off x="3875525"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7" name="Google Shape;13757;p21"/>
            <p:cNvSpPr/>
            <p:nvPr/>
          </p:nvSpPr>
          <p:spPr>
            <a:xfrm>
              <a:off x="4229750"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8" name="Google Shape;13758;p21"/>
            <p:cNvSpPr/>
            <p:nvPr/>
          </p:nvSpPr>
          <p:spPr>
            <a:xfrm>
              <a:off x="4583975"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59" name="Google Shape;13759;p21"/>
          <p:cNvSpPr txBox="1"/>
          <p:nvPr/>
        </p:nvSpPr>
        <p:spPr>
          <a:xfrm>
            <a:off x="2487975" y="3872100"/>
            <a:ext cx="4167900" cy="365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
        <p:nvSpPr>
          <p:cNvPr id="13760" name="Google Shape;13760;p21"/>
          <p:cNvSpPr txBox="1"/>
          <p:nvPr>
            <p:ph idx="1" type="subTitle"/>
          </p:nvPr>
        </p:nvSpPr>
        <p:spPr>
          <a:xfrm>
            <a:off x="2425075" y="1537800"/>
            <a:ext cx="4293900" cy="1280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761" name="Google Shape;13761;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LANK_1_1_1_1_1_1_1_2">
    <p:spTree>
      <p:nvGrpSpPr>
        <p:cNvPr id="13762" name="Shape 13762"/>
        <p:cNvGrpSpPr/>
        <p:nvPr/>
      </p:nvGrpSpPr>
      <p:grpSpPr>
        <a:xfrm>
          <a:off x="0" y="0"/>
          <a:ext cx="0" cy="0"/>
          <a:chOff x="0" y="0"/>
          <a:chExt cx="0" cy="0"/>
        </a:xfrm>
      </p:grpSpPr>
      <p:grpSp>
        <p:nvGrpSpPr>
          <p:cNvPr id="13763" name="Google Shape;13763;p22"/>
          <p:cNvGrpSpPr/>
          <p:nvPr/>
        </p:nvGrpSpPr>
        <p:grpSpPr>
          <a:xfrm>
            <a:off x="313503" y="540001"/>
            <a:ext cx="8516808" cy="4063556"/>
            <a:chOff x="109200" y="76206"/>
            <a:chExt cx="8925600" cy="4258600"/>
          </a:xfrm>
        </p:grpSpPr>
        <p:grpSp>
          <p:nvGrpSpPr>
            <p:cNvPr id="13764" name="Google Shape;13764;p22"/>
            <p:cNvGrpSpPr/>
            <p:nvPr/>
          </p:nvGrpSpPr>
          <p:grpSpPr>
            <a:xfrm>
              <a:off x="109200" y="76206"/>
              <a:ext cx="8925600" cy="33000"/>
              <a:chOff x="76200" y="76206"/>
              <a:chExt cx="8925600" cy="33000"/>
            </a:xfrm>
          </p:grpSpPr>
          <p:sp>
            <p:nvSpPr>
              <p:cNvPr id="13765" name="Google Shape;13765;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6" name="Google Shape;13766;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7" name="Google Shape;13767;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8" name="Google Shape;13768;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9" name="Google Shape;13769;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0" name="Google Shape;13770;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1" name="Google Shape;13771;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2" name="Google Shape;13772;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3" name="Google Shape;13773;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4" name="Google Shape;13774;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5" name="Google Shape;13775;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6" name="Google Shape;13776;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7" name="Google Shape;13777;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8" name="Google Shape;13778;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9" name="Google Shape;13779;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0" name="Google Shape;13780;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1" name="Google Shape;13781;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2" name="Google Shape;13782;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3" name="Google Shape;13783;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4" name="Google Shape;13784;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5" name="Google Shape;13785;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6" name="Google Shape;13786;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7" name="Google Shape;13787;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8" name="Google Shape;13788;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9" name="Google Shape;13789;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0" name="Google Shape;13790;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1" name="Google Shape;13791;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2" name="Google Shape;13792;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3" name="Google Shape;13793;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4" name="Google Shape;13794;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5" name="Google Shape;13795;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6" name="Google Shape;13796;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7" name="Google Shape;13797;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8" name="Google Shape;13798;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9" name="Google Shape;13799;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0" name="Google Shape;13800;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1" name="Google Shape;13801;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2" name="Google Shape;13802;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3" name="Google Shape;13803;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4" name="Google Shape;13804;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5" name="Google Shape;13805;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6" name="Google Shape;13806;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7" name="Google Shape;13807;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8" name="Google Shape;13808;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9" name="Google Shape;13809;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0" name="Google Shape;13810;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1" name="Google Shape;13811;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2" name="Google Shape;13812;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3" name="Google Shape;13813;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4" name="Google Shape;13814;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5" name="Google Shape;13815;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6" name="Google Shape;13816;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7" name="Google Shape;13817;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8" name="Google Shape;13818;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9" name="Google Shape;13819;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0" name="Google Shape;13820;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1" name="Google Shape;13821;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2" name="Google Shape;13822;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3" name="Google Shape;13823;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4" name="Google Shape;13824;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5" name="Google Shape;13825;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6" name="Google Shape;13826;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7" name="Google Shape;13827;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8" name="Google Shape;13828;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9" name="Google Shape;13829;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0" name="Google Shape;13830;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1" name="Google Shape;13831;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2" name="Google Shape;13832;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3" name="Google Shape;13833;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4" name="Google Shape;13834;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5" name="Google Shape;13835;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6" name="Google Shape;13836;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7" name="Google Shape;13837;p22"/>
            <p:cNvGrpSpPr/>
            <p:nvPr/>
          </p:nvGrpSpPr>
          <p:grpSpPr>
            <a:xfrm>
              <a:off x="109200" y="187406"/>
              <a:ext cx="8925600" cy="33000"/>
              <a:chOff x="76200" y="76206"/>
              <a:chExt cx="8925600" cy="33000"/>
            </a:xfrm>
          </p:grpSpPr>
          <p:sp>
            <p:nvSpPr>
              <p:cNvPr id="13838" name="Google Shape;13838;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9" name="Google Shape;13839;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0" name="Google Shape;13840;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1" name="Google Shape;13841;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2" name="Google Shape;13842;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3" name="Google Shape;13843;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4" name="Google Shape;13844;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5" name="Google Shape;13845;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6" name="Google Shape;13846;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7" name="Google Shape;13847;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8" name="Google Shape;13848;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9" name="Google Shape;13849;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0" name="Google Shape;13850;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1" name="Google Shape;13851;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2" name="Google Shape;13852;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3" name="Google Shape;13853;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4" name="Google Shape;13854;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5" name="Google Shape;13855;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6" name="Google Shape;13856;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7" name="Google Shape;13857;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8" name="Google Shape;13858;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9" name="Google Shape;13859;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0" name="Google Shape;13860;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1" name="Google Shape;13861;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2" name="Google Shape;13862;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3" name="Google Shape;13863;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4" name="Google Shape;13864;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5" name="Google Shape;13865;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6" name="Google Shape;13866;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7" name="Google Shape;13867;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8" name="Google Shape;13868;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9" name="Google Shape;13869;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0" name="Google Shape;13870;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1" name="Google Shape;13871;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2" name="Google Shape;13872;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3" name="Google Shape;13873;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4" name="Google Shape;13874;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5" name="Google Shape;13875;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6" name="Google Shape;13876;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7" name="Google Shape;13877;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8" name="Google Shape;13878;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9" name="Google Shape;13879;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0" name="Google Shape;13880;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1" name="Google Shape;13881;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2" name="Google Shape;13882;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3" name="Google Shape;13883;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4" name="Google Shape;13884;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5" name="Google Shape;13885;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6" name="Google Shape;13886;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7" name="Google Shape;13887;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8" name="Google Shape;13888;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9" name="Google Shape;13889;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0" name="Google Shape;13890;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1" name="Google Shape;13891;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2" name="Google Shape;13892;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3" name="Google Shape;13893;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4" name="Google Shape;13894;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5" name="Google Shape;13895;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6" name="Google Shape;13896;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7" name="Google Shape;13897;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8" name="Google Shape;13898;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9" name="Google Shape;13899;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0" name="Google Shape;13900;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1" name="Google Shape;13901;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2" name="Google Shape;13902;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3" name="Google Shape;13903;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4" name="Google Shape;13904;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5" name="Google Shape;13905;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6" name="Google Shape;13906;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7" name="Google Shape;13907;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8" name="Google Shape;13908;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9" name="Google Shape;13909;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0" name="Google Shape;13910;p22"/>
            <p:cNvGrpSpPr/>
            <p:nvPr/>
          </p:nvGrpSpPr>
          <p:grpSpPr>
            <a:xfrm>
              <a:off x="109200" y="298606"/>
              <a:ext cx="8925600" cy="33000"/>
              <a:chOff x="76200" y="76206"/>
              <a:chExt cx="8925600" cy="33000"/>
            </a:xfrm>
          </p:grpSpPr>
          <p:sp>
            <p:nvSpPr>
              <p:cNvPr id="13911" name="Google Shape;13911;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2" name="Google Shape;13912;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3" name="Google Shape;13913;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4" name="Google Shape;13914;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5" name="Google Shape;13915;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6" name="Google Shape;13916;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7" name="Google Shape;13917;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8" name="Google Shape;13918;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9" name="Google Shape;13919;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0" name="Google Shape;13920;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1" name="Google Shape;13921;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2" name="Google Shape;13922;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3" name="Google Shape;13923;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4" name="Google Shape;13924;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5" name="Google Shape;13925;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6" name="Google Shape;13926;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7" name="Google Shape;13927;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8" name="Google Shape;13928;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9" name="Google Shape;13929;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0" name="Google Shape;13930;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1" name="Google Shape;13931;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2" name="Google Shape;13932;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3" name="Google Shape;13933;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4" name="Google Shape;13934;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5" name="Google Shape;13935;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6" name="Google Shape;13936;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7" name="Google Shape;13937;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8" name="Google Shape;13938;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9" name="Google Shape;13939;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0" name="Google Shape;13940;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1" name="Google Shape;13941;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2" name="Google Shape;13942;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3" name="Google Shape;13943;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4" name="Google Shape;13944;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5" name="Google Shape;13945;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6" name="Google Shape;13946;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7" name="Google Shape;13947;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8" name="Google Shape;13948;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9" name="Google Shape;13949;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0" name="Google Shape;13950;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1" name="Google Shape;13951;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2" name="Google Shape;13952;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3" name="Google Shape;13953;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4" name="Google Shape;13954;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5" name="Google Shape;13955;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6" name="Google Shape;13956;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7" name="Google Shape;13957;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8" name="Google Shape;13958;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9" name="Google Shape;13959;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0" name="Google Shape;13960;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1" name="Google Shape;13961;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2" name="Google Shape;13962;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3" name="Google Shape;13963;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4" name="Google Shape;13964;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5" name="Google Shape;13965;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6" name="Google Shape;13966;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7" name="Google Shape;13967;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8" name="Google Shape;13968;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9" name="Google Shape;13969;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0" name="Google Shape;13970;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1" name="Google Shape;13971;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2" name="Google Shape;13972;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3" name="Google Shape;13973;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4" name="Google Shape;13974;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5" name="Google Shape;13975;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6" name="Google Shape;13976;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7" name="Google Shape;13977;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8" name="Google Shape;13978;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9" name="Google Shape;13979;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0" name="Google Shape;13980;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1" name="Google Shape;13981;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2" name="Google Shape;13982;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3" name="Google Shape;13983;p22"/>
            <p:cNvGrpSpPr/>
            <p:nvPr/>
          </p:nvGrpSpPr>
          <p:grpSpPr>
            <a:xfrm>
              <a:off x="109200" y="409806"/>
              <a:ext cx="8925600" cy="33000"/>
              <a:chOff x="76200" y="76206"/>
              <a:chExt cx="8925600" cy="33000"/>
            </a:xfrm>
          </p:grpSpPr>
          <p:sp>
            <p:nvSpPr>
              <p:cNvPr id="13984" name="Google Shape;13984;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5" name="Google Shape;13985;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6" name="Google Shape;13986;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7" name="Google Shape;13987;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8" name="Google Shape;13988;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9" name="Google Shape;13989;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0" name="Google Shape;13990;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1" name="Google Shape;13991;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2" name="Google Shape;13992;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3" name="Google Shape;13993;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4" name="Google Shape;13994;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5" name="Google Shape;13995;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6" name="Google Shape;13996;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7" name="Google Shape;13997;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8" name="Google Shape;13998;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9" name="Google Shape;13999;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0" name="Google Shape;14000;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1" name="Google Shape;14001;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2" name="Google Shape;14002;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3" name="Google Shape;14003;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4" name="Google Shape;14004;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5" name="Google Shape;14005;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6" name="Google Shape;14006;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7" name="Google Shape;14007;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8" name="Google Shape;14008;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9" name="Google Shape;14009;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0" name="Google Shape;14010;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1" name="Google Shape;14011;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2" name="Google Shape;14012;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3" name="Google Shape;14013;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4" name="Google Shape;14014;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5" name="Google Shape;14015;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6" name="Google Shape;14016;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7" name="Google Shape;14017;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8" name="Google Shape;14018;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9" name="Google Shape;14019;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0" name="Google Shape;14020;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1" name="Google Shape;14021;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2" name="Google Shape;14022;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3" name="Google Shape;14023;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4" name="Google Shape;14024;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5" name="Google Shape;14025;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6" name="Google Shape;14026;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7" name="Google Shape;14027;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8" name="Google Shape;14028;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9" name="Google Shape;14029;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0" name="Google Shape;14030;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1" name="Google Shape;14031;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2" name="Google Shape;14032;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3" name="Google Shape;14033;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4" name="Google Shape;14034;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5" name="Google Shape;14035;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6" name="Google Shape;14036;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7" name="Google Shape;14037;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8" name="Google Shape;14038;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9" name="Google Shape;14039;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0" name="Google Shape;14040;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1" name="Google Shape;14041;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2" name="Google Shape;14042;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3" name="Google Shape;14043;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4" name="Google Shape;14044;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5" name="Google Shape;14045;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6" name="Google Shape;14046;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7" name="Google Shape;14047;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8" name="Google Shape;14048;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9" name="Google Shape;14049;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0" name="Google Shape;14050;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1" name="Google Shape;14051;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2" name="Google Shape;14052;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3" name="Google Shape;14053;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4" name="Google Shape;14054;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5" name="Google Shape;14055;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6" name="Google Shape;14056;p22"/>
            <p:cNvGrpSpPr/>
            <p:nvPr/>
          </p:nvGrpSpPr>
          <p:grpSpPr>
            <a:xfrm>
              <a:off x="109200" y="521006"/>
              <a:ext cx="8925600" cy="33000"/>
              <a:chOff x="76200" y="76206"/>
              <a:chExt cx="8925600" cy="33000"/>
            </a:xfrm>
          </p:grpSpPr>
          <p:sp>
            <p:nvSpPr>
              <p:cNvPr id="14057" name="Google Shape;14057;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8" name="Google Shape;14058;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9" name="Google Shape;14059;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0" name="Google Shape;14060;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1" name="Google Shape;14061;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2" name="Google Shape;14062;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3" name="Google Shape;14063;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4" name="Google Shape;14064;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5" name="Google Shape;14065;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6" name="Google Shape;14066;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7" name="Google Shape;14067;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8" name="Google Shape;14068;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9" name="Google Shape;14069;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0" name="Google Shape;14070;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1" name="Google Shape;14071;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2" name="Google Shape;14072;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3" name="Google Shape;14073;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4" name="Google Shape;14074;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5" name="Google Shape;14075;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6" name="Google Shape;14076;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7" name="Google Shape;14077;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8" name="Google Shape;14078;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9" name="Google Shape;14079;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0" name="Google Shape;14080;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1" name="Google Shape;14081;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2" name="Google Shape;14082;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3" name="Google Shape;14083;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4" name="Google Shape;14084;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5" name="Google Shape;14085;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6" name="Google Shape;14086;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7" name="Google Shape;14087;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8" name="Google Shape;14088;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9" name="Google Shape;14089;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0" name="Google Shape;14090;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1" name="Google Shape;14091;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2" name="Google Shape;14092;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3" name="Google Shape;14093;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4" name="Google Shape;14094;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5" name="Google Shape;14095;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6" name="Google Shape;14096;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7" name="Google Shape;14097;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8" name="Google Shape;14098;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9" name="Google Shape;14099;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0" name="Google Shape;14100;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1" name="Google Shape;14101;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2" name="Google Shape;14102;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3" name="Google Shape;14103;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4" name="Google Shape;14104;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5" name="Google Shape;14105;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6" name="Google Shape;14106;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7" name="Google Shape;14107;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8" name="Google Shape;14108;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9" name="Google Shape;14109;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0" name="Google Shape;14110;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1" name="Google Shape;14111;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2" name="Google Shape;14112;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3" name="Google Shape;14113;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4" name="Google Shape;14114;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5" name="Google Shape;14115;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6" name="Google Shape;14116;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7" name="Google Shape;14117;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8" name="Google Shape;14118;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9" name="Google Shape;14119;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0" name="Google Shape;14120;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1" name="Google Shape;14121;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2" name="Google Shape;14122;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3" name="Google Shape;14123;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4" name="Google Shape;14124;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5" name="Google Shape;14125;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6" name="Google Shape;14126;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7" name="Google Shape;14127;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8" name="Google Shape;14128;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9" name="Google Shape;14129;p22"/>
            <p:cNvGrpSpPr/>
            <p:nvPr/>
          </p:nvGrpSpPr>
          <p:grpSpPr>
            <a:xfrm>
              <a:off x="109200" y="632206"/>
              <a:ext cx="8925600" cy="33000"/>
              <a:chOff x="76200" y="76206"/>
              <a:chExt cx="8925600" cy="33000"/>
            </a:xfrm>
          </p:grpSpPr>
          <p:sp>
            <p:nvSpPr>
              <p:cNvPr id="14130" name="Google Shape;14130;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1" name="Google Shape;14131;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2" name="Google Shape;14132;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3" name="Google Shape;14133;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4" name="Google Shape;14134;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5" name="Google Shape;14135;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6" name="Google Shape;14136;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7" name="Google Shape;14137;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8" name="Google Shape;14138;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9" name="Google Shape;14139;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0" name="Google Shape;14140;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1" name="Google Shape;14141;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2" name="Google Shape;14142;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3" name="Google Shape;14143;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4" name="Google Shape;14144;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5" name="Google Shape;14145;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6" name="Google Shape;14146;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7" name="Google Shape;14147;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8" name="Google Shape;14148;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9" name="Google Shape;14149;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0" name="Google Shape;14150;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1" name="Google Shape;14151;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2" name="Google Shape;14152;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3" name="Google Shape;14153;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4" name="Google Shape;14154;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5" name="Google Shape;14155;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6" name="Google Shape;14156;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7" name="Google Shape;14157;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8" name="Google Shape;14158;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9" name="Google Shape;14159;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0" name="Google Shape;14160;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1" name="Google Shape;14161;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2" name="Google Shape;14162;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3" name="Google Shape;14163;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4" name="Google Shape;14164;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5" name="Google Shape;14165;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6" name="Google Shape;14166;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7" name="Google Shape;14167;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8" name="Google Shape;14168;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9" name="Google Shape;14169;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0" name="Google Shape;14170;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1" name="Google Shape;14171;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2" name="Google Shape;14172;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3" name="Google Shape;14173;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4" name="Google Shape;14174;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5" name="Google Shape;14175;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6" name="Google Shape;14176;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7" name="Google Shape;14177;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8" name="Google Shape;14178;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9" name="Google Shape;14179;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0" name="Google Shape;14180;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1" name="Google Shape;14181;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2" name="Google Shape;14182;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3" name="Google Shape;14183;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4" name="Google Shape;14184;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5" name="Google Shape;14185;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6" name="Google Shape;14186;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7" name="Google Shape;14187;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8" name="Google Shape;14188;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9" name="Google Shape;14189;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0" name="Google Shape;14190;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1" name="Google Shape;14191;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2" name="Google Shape;14192;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3" name="Google Shape;14193;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4" name="Google Shape;14194;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5" name="Google Shape;14195;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6" name="Google Shape;14196;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7" name="Google Shape;14197;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8" name="Google Shape;14198;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9" name="Google Shape;14199;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0" name="Google Shape;14200;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1" name="Google Shape;14201;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2" name="Google Shape;14202;p22"/>
            <p:cNvGrpSpPr/>
            <p:nvPr/>
          </p:nvGrpSpPr>
          <p:grpSpPr>
            <a:xfrm>
              <a:off x="109200" y="743406"/>
              <a:ext cx="8925600" cy="33000"/>
              <a:chOff x="76200" y="76206"/>
              <a:chExt cx="8925600" cy="33000"/>
            </a:xfrm>
          </p:grpSpPr>
          <p:sp>
            <p:nvSpPr>
              <p:cNvPr id="14203" name="Google Shape;14203;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4" name="Google Shape;14204;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5" name="Google Shape;14205;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6" name="Google Shape;14206;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7" name="Google Shape;14207;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8" name="Google Shape;14208;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9" name="Google Shape;14209;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0" name="Google Shape;14210;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1" name="Google Shape;14211;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2" name="Google Shape;14212;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3" name="Google Shape;14213;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4" name="Google Shape;14214;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5" name="Google Shape;14215;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6" name="Google Shape;14216;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7" name="Google Shape;14217;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8" name="Google Shape;14218;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9" name="Google Shape;14219;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0" name="Google Shape;14220;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1" name="Google Shape;14221;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2" name="Google Shape;14222;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3" name="Google Shape;14223;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4" name="Google Shape;14224;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5" name="Google Shape;14225;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6" name="Google Shape;14226;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7" name="Google Shape;14227;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8" name="Google Shape;14228;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9" name="Google Shape;14229;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0" name="Google Shape;14230;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1" name="Google Shape;14231;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2" name="Google Shape;14232;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3" name="Google Shape;14233;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4" name="Google Shape;14234;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5" name="Google Shape;14235;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6" name="Google Shape;14236;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7" name="Google Shape;14237;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8" name="Google Shape;14238;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9" name="Google Shape;14239;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0" name="Google Shape;14240;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1" name="Google Shape;14241;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2" name="Google Shape;14242;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3" name="Google Shape;14243;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4" name="Google Shape;14244;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5" name="Google Shape;14245;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6" name="Google Shape;14246;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7" name="Google Shape;14247;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8" name="Google Shape;14248;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9" name="Google Shape;14249;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0" name="Google Shape;14250;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1" name="Google Shape;14251;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2" name="Google Shape;14252;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3" name="Google Shape;14253;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4" name="Google Shape;14254;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5" name="Google Shape;14255;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6" name="Google Shape;14256;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7" name="Google Shape;14257;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8" name="Google Shape;14258;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9" name="Google Shape;14259;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0" name="Google Shape;14260;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1" name="Google Shape;14261;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2" name="Google Shape;14262;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3" name="Google Shape;14263;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4" name="Google Shape;14264;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5" name="Google Shape;14265;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6" name="Google Shape;14266;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7" name="Google Shape;14267;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8" name="Google Shape;14268;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9" name="Google Shape;14269;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0" name="Google Shape;14270;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1" name="Google Shape;14271;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2" name="Google Shape;14272;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3" name="Google Shape;14273;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4" name="Google Shape;14274;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5" name="Google Shape;14275;p22"/>
            <p:cNvGrpSpPr/>
            <p:nvPr/>
          </p:nvGrpSpPr>
          <p:grpSpPr>
            <a:xfrm>
              <a:off x="109200" y="854606"/>
              <a:ext cx="8925600" cy="33000"/>
              <a:chOff x="76200" y="76206"/>
              <a:chExt cx="8925600" cy="33000"/>
            </a:xfrm>
          </p:grpSpPr>
          <p:sp>
            <p:nvSpPr>
              <p:cNvPr id="14276" name="Google Shape;14276;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7" name="Google Shape;14277;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8" name="Google Shape;14278;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9" name="Google Shape;14279;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0" name="Google Shape;14280;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1" name="Google Shape;14281;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2" name="Google Shape;14282;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3" name="Google Shape;14283;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4" name="Google Shape;14284;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5" name="Google Shape;14285;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6" name="Google Shape;14286;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7" name="Google Shape;14287;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8" name="Google Shape;14288;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9" name="Google Shape;14289;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0" name="Google Shape;14290;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1" name="Google Shape;14291;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2" name="Google Shape;14292;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3" name="Google Shape;14293;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4" name="Google Shape;14294;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5" name="Google Shape;14295;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6" name="Google Shape;14296;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7" name="Google Shape;14297;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8" name="Google Shape;14298;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9" name="Google Shape;14299;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0" name="Google Shape;14300;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1" name="Google Shape;14301;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2" name="Google Shape;14302;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3" name="Google Shape;14303;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4" name="Google Shape;14304;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5" name="Google Shape;14305;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6" name="Google Shape;14306;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7" name="Google Shape;14307;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8" name="Google Shape;14308;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9" name="Google Shape;14309;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0" name="Google Shape;14310;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1" name="Google Shape;14311;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2" name="Google Shape;14312;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3" name="Google Shape;14313;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4" name="Google Shape;14314;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5" name="Google Shape;14315;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6" name="Google Shape;14316;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7" name="Google Shape;14317;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8" name="Google Shape;14318;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9" name="Google Shape;14319;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0" name="Google Shape;14320;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1" name="Google Shape;14321;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2" name="Google Shape;14322;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3" name="Google Shape;14323;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4" name="Google Shape;14324;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5" name="Google Shape;14325;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6" name="Google Shape;14326;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7" name="Google Shape;14327;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8" name="Google Shape;14328;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9" name="Google Shape;14329;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0" name="Google Shape;14330;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1" name="Google Shape;14331;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2" name="Google Shape;14332;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3" name="Google Shape;14333;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4" name="Google Shape;14334;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5" name="Google Shape;14335;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6" name="Google Shape;14336;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7" name="Google Shape;14337;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8" name="Google Shape;14338;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9" name="Google Shape;14339;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0" name="Google Shape;14340;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1" name="Google Shape;14341;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2" name="Google Shape;14342;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3" name="Google Shape;14343;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4" name="Google Shape;14344;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5" name="Google Shape;14345;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6" name="Google Shape;14346;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7" name="Google Shape;14347;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8" name="Google Shape;14348;p22"/>
            <p:cNvGrpSpPr/>
            <p:nvPr/>
          </p:nvGrpSpPr>
          <p:grpSpPr>
            <a:xfrm>
              <a:off x="109200" y="965806"/>
              <a:ext cx="8925600" cy="33000"/>
              <a:chOff x="76200" y="76206"/>
              <a:chExt cx="8925600" cy="33000"/>
            </a:xfrm>
          </p:grpSpPr>
          <p:sp>
            <p:nvSpPr>
              <p:cNvPr id="14349" name="Google Shape;14349;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0" name="Google Shape;14350;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1" name="Google Shape;14351;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2" name="Google Shape;14352;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3" name="Google Shape;14353;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4" name="Google Shape;14354;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5" name="Google Shape;14355;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6" name="Google Shape;14356;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7" name="Google Shape;14357;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8" name="Google Shape;14358;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9" name="Google Shape;14359;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0" name="Google Shape;14360;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1" name="Google Shape;14361;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2" name="Google Shape;14362;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3" name="Google Shape;14363;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4" name="Google Shape;14364;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5" name="Google Shape;14365;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6" name="Google Shape;14366;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7" name="Google Shape;14367;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8" name="Google Shape;14368;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9" name="Google Shape;14369;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0" name="Google Shape;14370;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1" name="Google Shape;14371;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2" name="Google Shape;14372;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3" name="Google Shape;14373;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4" name="Google Shape;14374;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5" name="Google Shape;14375;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6" name="Google Shape;14376;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7" name="Google Shape;14377;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8" name="Google Shape;14378;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9" name="Google Shape;14379;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0" name="Google Shape;14380;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1" name="Google Shape;14381;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2" name="Google Shape;14382;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3" name="Google Shape;14383;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4" name="Google Shape;14384;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5" name="Google Shape;14385;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6" name="Google Shape;14386;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7" name="Google Shape;14387;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8" name="Google Shape;14388;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9" name="Google Shape;14389;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0" name="Google Shape;14390;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1" name="Google Shape;14391;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2" name="Google Shape;14392;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3" name="Google Shape;14393;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4" name="Google Shape;14394;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5" name="Google Shape;14395;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6" name="Google Shape;14396;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7" name="Google Shape;14397;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8" name="Google Shape;14398;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9" name="Google Shape;14399;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0" name="Google Shape;14400;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1" name="Google Shape;14401;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2" name="Google Shape;14402;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3" name="Google Shape;14403;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4" name="Google Shape;14404;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5" name="Google Shape;14405;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6" name="Google Shape;14406;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7" name="Google Shape;14407;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8" name="Google Shape;14408;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9" name="Google Shape;14409;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0" name="Google Shape;14410;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1" name="Google Shape;14411;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2" name="Google Shape;14412;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3" name="Google Shape;14413;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4" name="Google Shape;14414;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5" name="Google Shape;14415;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6" name="Google Shape;14416;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7" name="Google Shape;14417;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8" name="Google Shape;14418;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9" name="Google Shape;14419;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0" name="Google Shape;14420;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1" name="Google Shape;14421;p22"/>
            <p:cNvGrpSpPr/>
            <p:nvPr/>
          </p:nvGrpSpPr>
          <p:grpSpPr>
            <a:xfrm>
              <a:off x="109200" y="1077006"/>
              <a:ext cx="8925600" cy="33000"/>
              <a:chOff x="76200" y="76206"/>
              <a:chExt cx="8925600" cy="33000"/>
            </a:xfrm>
          </p:grpSpPr>
          <p:sp>
            <p:nvSpPr>
              <p:cNvPr id="14422" name="Google Shape;14422;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3" name="Google Shape;14423;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4" name="Google Shape;14424;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5" name="Google Shape;14425;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6" name="Google Shape;14426;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7" name="Google Shape;14427;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8" name="Google Shape;14428;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9" name="Google Shape;14429;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0" name="Google Shape;14430;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1" name="Google Shape;14431;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2" name="Google Shape;14432;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3" name="Google Shape;14433;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4" name="Google Shape;14434;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5" name="Google Shape;14435;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6" name="Google Shape;14436;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7" name="Google Shape;14437;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8" name="Google Shape;14438;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9" name="Google Shape;14439;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0" name="Google Shape;14440;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1" name="Google Shape;14441;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2" name="Google Shape;14442;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3" name="Google Shape;14443;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4" name="Google Shape;14444;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5" name="Google Shape;14445;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6" name="Google Shape;14446;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7" name="Google Shape;14447;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8" name="Google Shape;14448;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9" name="Google Shape;14449;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0" name="Google Shape;14450;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1" name="Google Shape;14451;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2" name="Google Shape;14452;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3" name="Google Shape;14453;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4" name="Google Shape;14454;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5" name="Google Shape;14455;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6" name="Google Shape;14456;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7" name="Google Shape;14457;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8" name="Google Shape;14458;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9" name="Google Shape;14459;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0" name="Google Shape;14460;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1" name="Google Shape;14461;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2" name="Google Shape;14462;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3" name="Google Shape;14463;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4" name="Google Shape;14464;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5" name="Google Shape;14465;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6" name="Google Shape;14466;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7" name="Google Shape;14467;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8" name="Google Shape;14468;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9" name="Google Shape;14469;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0" name="Google Shape;14470;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1" name="Google Shape;14471;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2" name="Google Shape;14472;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3" name="Google Shape;14473;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4" name="Google Shape;14474;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5" name="Google Shape;14475;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6" name="Google Shape;14476;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7" name="Google Shape;14477;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8" name="Google Shape;14478;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9" name="Google Shape;14479;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0" name="Google Shape;14480;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1" name="Google Shape;14481;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2" name="Google Shape;14482;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3" name="Google Shape;14483;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4" name="Google Shape;14484;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5" name="Google Shape;14485;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6" name="Google Shape;14486;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7" name="Google Shape;14487;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8" name="Google Shape;14488;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9" name="Google Shape;14489;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0" name="Google Shape;14490;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1" name="Google Shape;14491;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2" name="Google Shape;14492;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3" name="Google Shape;14493;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4" name="Google Shape;14494;p22"/>
            <p:cNvGrpSpPr/>
            <p:nvPr/>
          </p:nvGrpSpPr>
          <p:grpSpPr>
            <a:xfrm>
              <a:off x="109200" y="1188206"/>
              <a:ext cx="8925600" cy="33000"/>
              <a:chOff x="76200" y="76206"/>
              <a:chExt cx="8925600" cy="33000"/>
            </a:xfrm>
          </p:grpSpPr>
          <p:sp>
            <p:nvSpPr>
              <p:cNvPr id="14495" name="Google Shape;14495;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6" name="Google Shape;14496;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7" name="Google Shape;14497;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8" name="Google Shape;14498;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9" name="Google Shape;14499;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0" name="Google Shape;14500;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1" name="Google Shape;14501;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2" name="Google Shape;14502;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3" name="Google Shape;14503;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4" name="Google Shape;14504;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5" name="Google Shape;14505;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6" name="Google Shape;14506;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7" name="Google Shape;14507;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8" name="Google Shape;14508;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9" name="Google Shape;14509;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0" name="Google Shape;14510;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1" name="Google Shape;14511;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2" name="Google Shape;14512;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3" name="Google Shape;14513;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4" name="Google Shape;14514;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5" name="Google Shape;14515;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6" name="Google Shape;14516;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7" name="Google Shape;14517;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8" name="Google Shape;14518;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9" name="Google Shape;14519;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0" name="Google Shape;14520;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1" name="Google Shape;14521;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2" name="Google Shape;14522;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3" name="Google Shape;14523;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4" name="Google Shape;14524;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5" name="Google Shape;14525;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6" name="Google Shape;14526;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7" name="Google Shape;14527;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8" name="Google Shape;14528;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9" name="Google Shape;14529;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0" name="Google Shape;14530;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1" name="Google Shape;14531;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2" name="Google Shape;14532;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3" name="Google Shape;14533;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4" name="Google Shape;14534;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5" name="Google Shape;14535;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6" name="Google Shape;14536;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7" name="Google Shape;14537;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8" name="Google Shape;14538;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9" name="Google Shape;14539;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0" name="Google Shape;14540;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1" name="Google Shape;14541;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2" name="Google Shape;14542;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3" name="Google Shape;14543;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4" name="Google Shape;14544;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5" name="Google Shape;14545;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6" name="Google Shape;14546;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7" name="Google Shape;14547;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8" name="Google Shape;14548;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9" name="Google Shape;14549;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0" name="Google Shape;14550;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1" name="Google Shape;14551;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2" name="Google Shape;14552;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3" name="Google Shape;14553;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4" name="Google Shape;14554;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5" name="Google Shape;14555;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6" name="Google Shape;14556;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7" name="Google Shape;14557;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8" name="Google Shape;14558;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9" name="Google Shape;14559;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0" name="Google Shape;14560;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1" name="Google Shape;14561;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2" name="Google Shape;14562;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3" name="Google Shape;14563;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4" name="Google Shape;14564;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5" name="Google Shape;14565;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6" name="Google Shape;14566;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7" name="Google Shape;14567;p22"/>
            <p:cNvGrpSpPr/>
            <p:nvPr/>
          </p:nvGrpSpPr>
          <p:grpSpPr>
            <a:xfrm>
              <a:off x="109200" y="1299406"/>
              <a:ext cx="8925600" cy="33000"/>
              <a:chOff x="76200" y="76206"/>
              <a:chExt cx="8925600" cy="33000"/>
            </a:xfrm>
          </p:grpSpPr>
          <p:sp>
            <p:nvSpPr>
              <p:cNvPr id="14568" name="Google Shape;14568;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9" name="Google Shape;14569;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0" name="Google Shape;14570;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1" name="Google Shape;14571;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2" name="Google Shape;14572;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3" name="Google Shape;14573;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4" name="Google Shape;14574;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5" name="Google Shape;14575;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6" name="Google Shape;14576;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7" name="Google Shape;14577;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8" name="Google Shape;14578;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9" name="Google Shape;14579;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0" name="Google Shape;14580;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1" name="Google Shape;14581;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2" name="Google Shape;14582;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3" name="Google Shape;14583;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4" name="Google Shape;14584;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5" name="Google Shape;14585;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6" name="Google Shape;14586;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7" name="Google Shape;14587;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8" name="Google Shape;14588;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9" name="Google Shape;14589;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0" name="Google Shape;14590;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1" name="Google Shape;14591;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2" name="Google Shape;14592;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3" name="Google Shape;14593;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4" name="Google Shape;14594;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5" name="Google Shape;14595;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6" name="Google Shape;14596;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7" name="Google Shape;14597;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8" name="Google Shape;14598;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9" name="Google Shape;14599;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0" name="Google Shape;14600;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1" name="Google Shape;14601;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2" name="Google Shape;14602;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3" name="Google Shape;14603;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4" name="Google Shape;14604;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5" name="Google Shape;14605;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6" name="Google Shape;14606;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7" name="Google Shape;14607;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8" name="Google Shape;14608;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9" name="Google Shape;14609;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0" name="Google Shape;14610;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1" name="Google Shape;14611;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2" name="Google Shape;14612;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3" name="Google Shape;14613;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4" name="Google Shape;14614;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5" name="Google Shape;14615;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6" name="Google Shape;14616;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7" name="Google Shape;14617;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8" name="Google Shape;14618;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9" name="Google Shape;14619;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0" name="Google Shape;14620;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1" name="Google Shape;14621;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2" name="Google Shape;14622;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3" name="Google Shape;14623;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4" name="Google Shape;14624;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5" name="Google Shape;14625;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6" name="Google Shape;14626;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7" name="Google Shape;14627;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8" name="Google Shape;14628;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9" name="Google Shape;14629;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0" name="Google Shape;14630;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1" name="Google Shape;14631;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2" name="Google Shape;14632;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3" name="Google Shape;14633;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4" name="Google Shape;14634;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5" name="Google Shape;14635;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6" name="Google Shape;14636;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7" name="Google Shape;14637;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8" name="Google Shape;14638;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9" name="Google Shape;14639;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0" name="Google Shape;14640;p22"/>
            <p:cNvGrpSpPr/>
            <p:nvPr/>
          </p:nvGrpSpPr>
          <p:grpSpPr>
            <a:xfrm>
              <a:off x="109200" y="1410606"/>
              <a:ext cx="8925600" cy="33000"/>
              <a:chOff x="76200" y="76206"/>
              <a:chExt cx="8925600" cy="33000"/>
            </a:xfrm>
          </p:grpSpPr>
          <p:sp>
            <p:nvSpPr>
              <p:cNvPr id="14641" name="Google Shape;14641;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2" name="Google Shape;14642;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3" name="Google Shape;14643;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4" name="Google Shape;14644;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5" name="Google Shape;14645;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6" name="Google Shape;14646;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7" name="Google Shape;14647;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8" name="Google Shape;14648;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9" name="Google Shape;14649;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0" name="Google Shape;14650;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1" name="Google Shape;14651;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2" name="Google Shape;14652;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3" name="Google Shape;14653;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4" name="Google Shape;14654;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5" name="Google Shape;14655;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6" name="Google Shape;14656;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7" name="Google Shape;14657;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8" name="Google Shape;14658;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9" name="Google Shape;14659;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0" name="Google Shape;14660;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1" name="Google Shape;14661;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2" name="Google Shape;14662;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3" name="Google Shape;14663;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4" name="Google Shape;14664;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5" name="Google Shape;14665;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6" name="Google Shape;14666;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7" name="Google Shape;14667;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8" name="Google Shape;14668;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9" name="Google Shape;14669;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0" name="Google Shape;14670;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1" name="Google Shape;14671;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2" name="Google Shape;14672;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3" name="Google Shape;14673;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4" name="Google Shape;14674;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5" name="Google Shape;14675;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6" name="Google Shape;14676;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7" name="Google Shape;14677;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8" name="Google Shape;14678;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9" name="Google Shape;14679;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0" name="Google Shape;14680;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1" name="Google Shape;14681;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2" name="Google Shape;14682;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3" name="Google Shape;14683;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4" name="Google Shape;14684;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5" name="Google Shape;14685;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6" name="Google Shape;14686;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7" name="Google Shape;14687;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8" name="Google Shape;14688;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9" name="Google Shape;14689;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0" name="Google Shape;14690;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1" name="Google Shape;14691;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2" name="Google Shape;14692;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3" name="Google Shape;14693;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4" name="Google Shape;14694;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5" name="Google Shape;14695;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6" name="Google Shape;14696;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7" name="Google Shape;14697;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8" name="Google Shape;14698;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9" name="Google Shape;14699;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0" name="Google Shape;14700;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1" name="Google Shape;14701;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2" name="Google Shape;14702;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3" name="Google Shape;14703;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4" name="Google Shape;14704;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5" name="Google Shape;14705;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6" name="Google Shape;14706;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7" name="Google Shape;14707;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8" name="Google Shape;14708;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9" name="Google Shape;14709;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0" name="Google Shape;14710;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1" name="Google Shape;14711;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2" name="Google Shape;14712;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3" name="Google Shape;14713;p22"/>
            <p:cNvGrpSpPr/>
            <p:nvPr/>
          </p:nvGrpSpPr>
          <p:grpSpPr>
            <a:xfrm>
              <a:off x="109200" y="1521806"/>
              <a:ext cx="8925600" cy="33000"/>
              <a:chOff x="76200" y="76206"/>
              <a:chExt cx="8925600" cy="33000"/>
            </a:xfrm>
          </p:grpSpPr>
          <p:sp>
            <p:nvSpPr>
              <p:cNvPr id="14714" name="Google Shape;14714;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5" name="Google Shape;14715;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6" name="Google Shape;14716;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7" name="Google Shape;14717;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8" name="Google Shape;14718;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9" name="Google Shape;14719;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0" name="Google Shape;14720;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1" name="Google Shape;14721;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2" name="Google Shape;14722;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3" name="Google Shape;14723;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4" name="Google Shape;14724;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5" name="Google Shape;14725;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6" name="Google Shape;14726;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7" name="Google Shape;14727;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8" name="Google Shape;14728;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9" name="Google Shape;14729;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0" name="Google Shape;14730;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1" name="Google Shape;14731;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2" name="Google Shape;14732;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3" name="Google Shape;14733;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4" name="Google Shape;14734;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5" name="Google Shape;14735;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6" name="Google Shape;14736;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7" name="Google Shape;14737;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8" name="Google Shape;14738;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9" name="Google Shape;14739;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0" name="Google Shape;14740;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1" name="Google Shape;14741;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2" name="Google Shape;14742;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3" name="Google Shape;14743;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4" name="Google Shape;14744;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5" name="Google Shape;14745;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6" name="Google Shape;14746;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7" name="Google Shape;14747;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8" name="Google Shape;14748;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9" name="Google Shape;14749;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0" name="Google Shape;14750;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1" name="Google Shape;14751;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2" name="Google Shape;14752;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3" name="Google Shape;14753;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4" name="Google Shape;14754;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5" name="Google Shape;14755;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6" name="Google Shape;14756;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7" name="Google Shape;14757;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8" name="Google Shape;14758;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9" name="Google Shape;14759;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0" name="Google Shape;14760;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1" name="Google Shape;14761;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2" name="Google Shape;14762;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3" name="Google Shape;14763;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4" name="Google Shape;14764;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5" name="Google Shape;14765;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6" name="Google Shape;14766;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7" name="Google Shape;14767;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8" name="Google Shape;14768;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9" name="Google Shape;14769;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0" name="Google Shape;14770;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1" name="Google Shape;14771;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2" name="Google Shape;14772;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3" name="Google Shape;14773;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4" name="Google Shape;14774;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5" name="Google Shape;14775;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6" name="Google Shape;14776;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7" name="Google Shape;14777;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8" name="Google Shape;14778;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9" name="Google Shape;14779;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0" name="Google Shape;14780;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1" name="Google Shape;14781;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2" name="Google Shape;14782;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3" name="Google Shape;14783;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4" name="Google Shape;14784;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5" name="Google Shape;14785;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6" name="Google Shape;14786;p22"/>
            <p:cNvGrpSpPr/>
            <p:nvPr/>
          </p:nvGrpSpPr>
          <p:grpSpPr>
            <a:xfrm>
              <a:off x="109200" y="1633006"/>
              <a:ext cx="8925600" cy="33000"/>
              <a:chOff x="76200" y="76206"/>
              <a:chExt cx="8925600" cy="33000"/>
            </a:xfrm>
          </p:grpSpPr>
          <p:sp>
            <p:nvSpPr>
              <p:cNvPr id="14787" name="Google Shape;14787;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8" name="Google Shape;14788;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9" name="Google Shape;14789;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0" name="Google Shape;14790;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1" name="Google Shape;14791;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2" name="Google Shape;14792;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3" name="Google Shape;14793;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4" name="Google Shape;14794;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5" name="Google Shape;14795;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6" name="Google Shape;14796;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7" name="Google Shape;14797;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8" name="Google Shape;14798;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9" name="Google Shape;14799;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0" name="Google Shape;14800;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1" name="Google Shape;14801;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2" name="Google Shape;14802;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3" name="Google Shape;14803;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4" name="Google Shape;14804;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5" name="Google Shape;14805;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6" name="Google Shape;14806;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7" name="Google Shape;14807;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8" name="Google Shape;14808;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9" name="Google Shape;14809;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0" name="Google Shape;14810;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1" name="Google Shape;14811;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2" name="Google Shape;14812;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3" name="Google Shape;14813;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4" name="Google Shape;14814;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5" name="Google Shape;14815;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6" name="Google Shape;14816;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7" name="Google Shape;14817;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8" name="Google Shape;14818;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9" name="Google Shape;14819;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0" name="Google Shape;14820;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1" name="Google Shape;14821;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2" name="Google Shape;14822;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3" name="Google Shape;14823;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4" name="Google Shape;14824;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5" name="Google Shape;14825;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6" name="Google Shape;14826;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7" name="Google Shape;14827;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8" name="Google Shape;14828;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9" name="Google Shape;14829;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0" name="Google Shape;14830;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1" name="Google Shape;14831;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2" name="Google Shape;14832;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3" name="Google Shape;14833;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4" name="Google Shape;14834;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5" name="Google Shape;14835;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6" name="Google Shape;14836;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7" name="Google Shape;14837;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8" name="Google Shape;14838;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9" name="Google Shape;14839;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0" name="Google Shape;14840;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1" name="Google Shape;14841;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2" name="Google Shape;14842;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3" name="Google Shape;14843;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4" name="Google Shape;14844;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5" name="Google Shape;14845;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6" name="Google Shape;14846;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7" name="Google Shape;14847;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8" name="Google Shape;14848;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9" name="Google Shape;14849;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0" name="Google Shape;14850;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1" name="Google Shape;14851;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2" name="Google Shape;14852;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3" name="Google Shape;14853;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4" name="Google Shape;14854;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5" name="Google Shape;14855;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6" name="Google Shape;14856;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7" name="Google Shape;14857;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8" name="Google Shape;14858;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9" name="Google Shape;14859;p22"/>
            <p:cNvGrpSpPr/>
            <p:nvPr/>
          </p:nvGrpSpPr>
          <p:grpSpPr>
            <a:xfrm>
              <a:off x="109200" y="1744206"/>
              <a:ext cx="8925600" cy="33000"/>
              <a:chOff x="76200" y="76206"/>
              <a:chExt cx="8925600" cy="33000"/>
            </a:xfrm>
          </p:grpSpPr>
          <p:sp>
            <p:nvSpPr>
              <p:cNvPr id="14860" name="Google Shape;14860;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1" name="Google Shape;14861;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2" name="Google Shape;14862;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3" name="Google Shape;14863;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4" name="Google Shape;14864;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5" name="Google Shape;14865;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6" name="Google Shape;14866;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7" name="Google Shape;14867;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8" name="Google Shape;14868;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9" name="Google Shape;14869;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0" name="Google Shape;14870;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1" name="Google Shape;14871;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2" name="Google Shape;14872;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3" name="Google Shape;14873;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4" name="Google Shape;14874;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5" name="Google Shape;14875;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6" name="Google Shape;14876;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7" name="Google Shape;14877;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8" name="Google Shape;14878;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9" name="Google Shape;14879;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0" name="Google Shape;14880;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1" name="Google Shape;14881;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2" name="Google Shape;14882;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3" name="Google Shape;14883;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4" name="Google Shape;14884;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5" name="Google Shape;14885;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6" name="Google Shape;14886;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7" name="Google Shape;14887;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8" name="Google Shape;14888;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9" name="Google Shape;14889;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0" name="Google Shape;14890;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1" name="Google Shape;14891;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2" name="Google Shape;14892;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3" name="Google Shape;14893;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4" name="Google Shape;14894;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5" name="Google Shape;14895;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6" name="Google Shape;14896;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7" name="Google Shape;14897;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8" name="Google Shape;14898;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9" name="Google Shape;14899;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0" name="Google Shape;14900;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1" name="Google Shape;14901;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2" name="Google Shape;14902;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3" name="Google Shape;14903;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4" name="Google Shape;14904;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5" name="Google Shape;14905;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6" name="Google Shape;14906;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7" name="Google Shape;14907;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8" name="Google Shape;14908;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9" name="Google Shape;14909;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0" name="Google Shape;14910;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1" name="Google Shape;14911;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2" name="Google Shape;14912;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3" name="Google Shape;14913;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4" name="Google Shape;14914;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5" name="Google Shape;14915;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6" name="Google Shape;14916;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7" name="Google Shape;14917;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8" name="Google Shape;14918;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9" name="Google Shape;14919;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0" name="Google Shape;14920;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1" name="Google Shape;14921;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2" name="Google Shape;14922;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3" name="Google Shape;14923;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4" name="Google Shape;14924;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5" name="Google Shape;14925;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6" name="Google Shape;14926;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7" name="Google Shape;14927;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8" name="Google Shape;14928;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9" name="Google Shape;14929;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0" name="Google Shape;14930;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1" name="Google Shape;14931;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2" name="Google Shape;14932;p22"/>
            <p:cNvGrpSpPr/>
            <p:nvPr/>
          </p:nvGrpSpPr>
          <p:grpSpPr>
            <a:xfrm>
              <a:off x="109200" y="1855406"/>
              <a:ext cx="8925600" cy="33000"/>
              <a:chOff x="76200" y="76206"/>
              <a:chExt cx="8925600" cy="33000"/>
            </a:xfrm>
          </p:grpSpPr>
          <p:sp>
            <p:nvSpPr>
              <p:cNvPr id="14933" name="Google Shape;14933;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4" name="Google Shape;14934;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5" name="Google Shape;14935;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6" name="Google Shape;14936;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7" name="Google Shape;14937;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8" name="Google Shape;14938;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9" name="Google Shape;14939;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0" name="Google Shape;14940;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1" name="Google Shape;14941;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2" name="Google Shape;14942;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3" name="Google Shape;14943;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4" name="Google Shape;14944;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5" name="Google Shape;14945;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6" name="Google Shape;14946;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7" name="Google Shape;14947;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8" name="Google Shape;14948;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9" name="Google Shape;14949;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0" name="Google Shape;14950;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1" name="Google Shape;14951;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2" name="Google Shape;14952;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3" name="Google Shape;14953;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4" name="Google Shape;14954;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5" name="Google Shape;14955;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6" name="Google Shape;14956;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7" name="Google Shape;14957;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8" name="Google Shape;14958;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9" name="Google Shape;14959;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0" name="Google Shape;14960;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1" name="Google Shape;14961;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2" name="Google Shape;14962;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3" name="Google Shape;14963;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4" name="Google Shape;14964;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5" name="Google Shape;14965;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6" name="Google Shape;14966;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7" name="Google Shape;14967;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8" name="Google Shape;14968;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9" name="Google Shape;14969;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0" name="Google Shape;14970;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1" name="Google Shape;14971;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2" name="Google Shape;14972;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3" name="Google Shape;14973;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4" name="Google Shape;14974;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5" name="Google Shape;14975;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6" name="Google Shape;14976;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7" name="Google Shape;14977;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8" name="Google Shape;14978;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9" name="Google Shape;14979;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0" name="Google Shape;14980;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1" name="Google Shape;14981;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2" name="Google Shape;14982;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3" name="Google Shape;14983;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4" name="Google Shape;14984;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5" name="Google Shape;14985;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6" name="Google Shape;14986;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7" name="Google Shape;14987;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8" name="Google Shape;14988;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9" name="Google Shape;14989;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0" name="Google Shape;14990;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1" name="Google Shape;14991;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2" name="Google Shape;14992;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3" name="Google Shape;14993;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4" name="Google Shape;14994;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5" name="Google Shape;14995;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6" name="Google Shape;14996;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7" name="Google Shape;14997;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8" name="Google Shape;14998;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9" name="Google Shape;14999;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0" name="Google Shape;15000;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1" name="Google Shape;15001;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2" name="Google Shape;15002;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3" name="Google Shape;15003;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4" name="Google Shape;15004;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5" name="Google Shape;15005;p22"/>
            <p:cNvGrpSpPr/>
            <p:nvPr/>
          </p:nvGrpSpPr>
          <p:grpSpPr>
            <a:xfrm>
              <a:off x="109200" y="1966606"/>
              <a:ext cx="8925600" cy="33000"/>
              <a:chOff x="76200" y="76206"/>
              <a:chExt cx="8925600" cy="33000"/>
            </a:xfrm>
          </p:grpSpPr>
          <p:sp>
            <p:nvSpPr>
              <p:cNvPr id="15006" name="Google Shape;15006;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7" name="Google Shape;15007;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8" name="Google Shape;15008;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9" name="Google Shape;15009;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0" name="Google Shape;15010;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1" name="Google Shape;15011;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2" name="Google Shape;15012;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3" name="Google Shape;15013;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4" name="Google Shape;15014;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5" name="Google Shape;15015;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6" name="Google Shape;15016;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7" name="Google Shape;15017;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8" name="Google Shape;15018;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9" name="Google Shape;15019;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0" name="Google Shape;15020;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1" name="Google Shape;15021;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2" name="Google Shape;15022;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3" name="Google Shape;15023;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4" name="Google Shape;15024;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5" name="Google Shape;15025;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6" name="Google Shape;15026;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7" name="Google Shape;15027;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8" name="Google Shape;15028;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9" name="Google Shape;15029;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0" name="Google Shape;15030;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1" name="Google Shape;15031;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2" name="Google Shape;15032;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3" name="Google Shape;15033;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4" name="Google Shape;15034;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5" name="Google Shape;15035;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6" name="Google Shape;15036;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7" name="Google Shape;15037;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8" name="Google Shape;15038;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9" name="Google Shape;15039;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0" name="Google Shape;15040;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1" name="Google Shape;15041;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2" name="Google Shape;15042;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3" name="Google Shape;15043;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4" name="Google Shape;15044;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5" name="Google Shape;15045;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6" name="Google Shape;15046;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7" name="Google Shape;15047;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8" name="Google Shape;15048;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9" name="Google Shape;15049;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0" name="Google Shape;15050;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1" name="Google Shape;15051;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2" name="Google Shape;15052;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3" name="Google Shape;15053;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4" name="Google Shape;15054;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5" name="Google Shape;15055;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6" name="Google Shape;15056;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7" name="Google Shape;15057;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8" name="Google Shape;15058;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9" name="Google Shape;15059;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0" name="Google Shape;15060;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1" name="Google Shape;15061;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2" name="Google Shape;15062;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3" name="Google Shape;15063;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4" name="Google Shape;15064;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5" name="Google Shape;15065;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6" name="Google Shape;15066;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7" name="Google Shape;15067;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8" name="Google Shape;15068;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9" name="Google Shape;15069;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0" name="Google Shape;15070;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1" name="Google Shape;15071;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2" name="Google Shape;15072;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3" name="Google Shape;15073;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4" name="Google Shape;15074;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5" name="Google Shape;15075;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6" name="Google Shape;15076;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7" name="Google Shape;15077;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8" name="Google Shape;15078;p22"/>
            <p:cNvGrpSpPr/>
            <p:nvPr/>
          </p:nvGrpSpPr>
          <p:grpSpPr>
            <a:xfrm>
              <a:off x="109200" y="2077806"/>
              <a:ext cx="8925600" cy="33000"/>
              <a:chOff x="76200" y="76206"/>
              <a:chExt cx="8925600" cy="33000"/>
            </a:xfrm>
          </p:grpSpPr>
          <p:sp>
            <p:nvSpPr>
              <p:cNvPr id="15079" name="Google Shape;15079;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0" name="Google Shape;15080;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1" name="Google Shape;15081;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2" name="Google Shape;15082;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3" name="Google Shape;15083;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4" name="Google Shape;15084;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5" name="Google Shape;15085;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6" name="Google Shape;15086;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7" name="Google Shape;15087;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8" name="Google Shape;15088;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9" name="Google Shape;15089;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0" name="Google Shape;15090;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1" name="Google Shape;15091;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2" name="Google Shape;15092;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3" name="Google Shape;15093;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4" name="Google Shape;15094;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5" name="Google Shape;15095;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6" name="Google Shape;15096;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7" name="Google Shape;15097;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8" name="Google Shape;15098;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9" name="Google Shape;15099;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0" name="Google Shape;15100;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1" name="Google Shape;15101;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2" name="Google Shape;15102;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3" name="Google Shape;15103;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4" name="Google Shape;15104;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5" name="Google Shape;15105;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6" name="Google Shape;15106;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7" name="Google Shape;15107;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8" name="Google Shape;15108;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9" name="Google Shape;15109;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0" name="Google Shape;15110;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1" name="Google Shape;15111;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2" name="Google Shape;15112;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3" name="Google Shape;15113;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4" name="Google Shape;15114;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5" name="Google Shape;15115;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6" name="Google Shape;15116;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7" name="Google Shape;15117;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8" name="Google Shape;15118;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9" name="Google Shape;15119;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0" name="Google Shape;15120;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1" name="Google Shape;15121;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2" name="Google Shape;15122;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3" name="Google Shape;15123;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4" name="Google Shape;15124;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5" name="Google Shape;15125;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6" name="Google Shape;15126;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7" name="Google Shape;15127;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8" name="Google Shape;15128;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9" name="Google Shape;15129;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0" name="Google Shape;15130;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1" name="Google Shape;15131;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2" name="Google Shape;15132;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3" name="Google Shape;15133;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4" name="Google Shape;15134;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5" name="Google Shape;15135;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6" name="Google Shape;15136;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7" name="Google Shape;15137;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8" name="Google Shape;15138;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9" name="Google Shape;15139;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0" name="Google Shape;15140;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1" name="Google Shape;15141;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2" name="Google Shape;15142;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3" name="Google Shape;15143;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4" name="Google Shape;15144;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5" name="Google Shape;15145;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6" name="Google Shape;15146;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7" name="Google Shape;15147;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8" name="Google Shape;15148;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9" name="Google Shape;15149;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0" name="Google Shape;15150;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1" name="Google Shape;15151;p22"/>
            <p:cNvGrpSpPr/>
            <p:nvPr/>
          </p:nvGrpSpPr>
          <p:grpSpPr>
            <a:xfrm>
              <a:off x="109200" y="2189006"/>
              <a:ext cx="8925600" cy="33000"/>
              <a:chOff x="76200" y="76206"/>
              <a:chExt cx="8925600" cy="33000"/>
            </a:xfrm>
          </p:grpSpPr>
          <p:sp>
            <p:nvSpPr>
              <p:cNvPr id="15152" name="Google Shape;15152;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3" name="Google Shape;15153;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4" name="Google Shape;15154;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5" name="Google Shape;15155;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6" name="Google Shape;15156;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7" name="Google Shape;15157;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8" name="Google Shape;15158;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9" name="Google Shape;15159;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0" name="Google Shape;15160;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1" name="Google Shape;15161;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2" name="Google Shape;15162;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3" name="Google Shape;15163;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4" name="Google Shape;15164;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5" name="Google Shape;15165;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6" name="Google Shape;15166;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7" name="Google Shape;15167;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8" name="Google Shape;15168;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9" name="Google Shape;15169;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0" name="Google Shape;15170;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1" name="Google Shape;15171;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2" name="Google Shape;15172;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3" name="Google Shape;15173;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4" name="Google Shape;15174;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5" name="Google Shape;15175;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6" name="Google Shape;15176;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7" name="Google Shape;15177;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8" name="Google Shape;15178;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9" name="Google Shape;15179;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0" name="Google Shape;15180;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1" name="Google Shape;15181;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2" name="Google Shape;15182;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3" name="Google Shape;15183;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4" name="Google Shape;15184;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5" name="Google Shape;15185;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6" name="Google Shape;15186;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7" name="Google Shape;15187;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8" name="Google Shape;15188;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9" name="Google Shape;15189;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0" name="Google Shape;15190;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1" name="Google Shape;15191;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2" name="Google Shape;15192;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3" name="Google Shape;15193;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4" name="Google Shape;15194;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5" name="Google Shape;15195;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6" name="Google Shape;15196;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7" name="Google Shape;15197;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8" name="Google Shape;15198;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9" name="Google Shape;15199;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0" name="Google Shape;15200;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1" name="Google Shape;15201;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2" name="Google Shape;15202;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3" name="Google Shape;15203;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4" name="Google Shape;15204;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5" name="Google Shape;15205;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6" name="Google Shape;15206;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7" name="Google Shape;15207;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8" name="Google Shape;15208;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9" name="Google Shape;15209;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0" name="Google Shape;15210;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1" name="Google Shape;15211;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2" name="Google Shape;15212;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3" name="Google Shape;15213;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4" name="Google Shape;15214;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5" name="Google Shape;15215;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6" name="Google Shape;15216;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7" name="Google Shape;15217;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8" name="Google Shape;15218;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9" name="Google Shape;15219;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0" name="Google Shape;15220;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1" name="Google Shape;15221;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2" name="Google Shape;15222;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3" name="Google Shape;15223;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4" name="Google Shape;15224;p22"/>
            <p:cNvGrpSpPr/>
            <p:nvPr/>
          </p:nvGrpSpPr>
          <p:grpSpPr>
            <a:xfrm>
              <a:off x="109200" y="2300206"/>
              <a:ext cx="8925600" cy="33000"/>
              <a:chOff x="76200" y="76206"/>
              <a:chExt cx="8925600" cy="33000"/>
            </a:xfrm>
          </p:grpSpPr>
          <p:sp>
            <p:nvSpPr>
              <p:cNvPr id="15225" name="Google Shape;15225;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6" name="Google Shape;15226;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7" name="Google Shape;15227;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8" name="Google Shape;15228;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9" name="Google Shape;15229;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0" name="Google Shape;15230;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1" name="Google Shape;15231;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2" name="Google Shape;15232;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3" name="Google Shape;15233;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4" name="Google Shape;15234;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5" name="Google Shape;15235;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6" name="Google Shape;15236;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7" name="Google Shape;15237;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8" name="Google Shape;15238;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9" name="Google Shape;15239;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0" name="Google Shape;15240;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1" name="Google Shape;15241;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2" name="Google Shape;15242;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3" name="Google Shape;15243;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4" name="Google Shape;15244;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5" name="Google Shape;15245;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6" name="Google Shape;15246;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7" name="Google Shape;15247;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8" name="Google Shape;15248;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9" name="Google Shape;15249;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0" name="Google Shape;15250;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1" name="Google Shape;15251;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2" name="Google Shape;15252;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3" name="Google Shape;15253;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4" name="Google Shape;15254;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5" name="Google Shape;15255;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6" name="Google Shape;15256;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7" name="Google Shape;15257;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8" name="Google Shape;15258;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9" name="Google Shape;15259;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0" name="Google Shape;15260;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1" name="Google Shape;15261;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2" name="Google Shape;15262;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3" name="Google Shape;15263;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4" name="Google Shape;15264;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5" name="Google Shape;15265;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6" name="Google Shape;15266;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7" name="Google Shape;15267;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8" name="Google Shape;15268;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9" name="Google Shape;15269;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0" name="Google Shape;15270;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1" name="Google Shape;15271;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2" name="Google Shape;15272;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3" name="Google Shape;15273;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4" name="Google Shape;15274;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5" name="Google Shape;15275;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6" name="Google Shape;15276;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7" name="Google Shape;15277;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8" name="Google Shape;15278;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9" name="Google Shape;15279;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0" name="Google Shape;15280;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1" name="Google Shape;15281;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2" name="Google Shape;15282;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3" name="Google Shape;15283;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4" name="Google Shape;15284;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5" name="Google Shape;15285;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6" name="Google Shape;15286;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7" name="Google Shape;15287;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8" name="Google Shape;15288;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9" name="Google Shape;15289;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0" name="Google Shape;15290;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1" name="Google Shape;15291;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2" name="Google Shape;15292;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3" name="Google Shape;15293;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4" name="Google Shape;15294;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5" name="Google Shape;15295;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6" name="Google Shape;15296;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7" name="Google Shape;15297;p22"/>
            <p:cNvGrpSpPr/>
            <p:nvPr/>
          </p:nvGrpSpPr>
          <p:grpSpPr>
            <a:xfrm>
              <a:off x="109200" y="2411406"/>
              <a:ext cx="8925600" cy="33000"/>
              <a:chOff x="76200" y="76206"/>
              <a:chExt cx="8925600" cy="33000"/>
            </a:xfrm>
          </p:grpSpPr>
          <p:sp>
            <p:nvSpPr>
              <p:cNvPr id="15298" name="Google Shape;15298;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9" name="Google Shape;15299;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0" name="Google Shape;15300;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1" name="Google Shape;15301;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2" name="Google Shape;15302;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3" name="Google Shape;15303;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4" name="Google Shape;15304;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5" name="Google Shape;15305;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6" name="Google Shape;15306;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7" name="Google Shape;15307;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8" name="Google Shape;15308;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9" name="Google Shape;15309;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0" name="Google Shape;15310;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1" name="Google Shape;15311;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2" name="Google Shape;15312;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3" name="Google Shape;15313;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4" name="Google Shape;15314;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5" name="Google Shape;15315;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6" name="Google Shape;15316;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7" name="Google Shape;15317;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8" name="Google Shape;15318;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9" name="Google Shape;15319;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0" name="Google Shape;15320;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1" name="Google Shape;15321;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2" name="Google Shape;15322;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3" name="Google Shape;15323;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4" name="Google Shape;15324;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5" name="Google Shape;15325;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6" name="Google Shape;15326;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7" name="Google Shape;15327;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8" name="Google Shape;15328;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9" name="Google Shape;15329;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0" name="Google Shape;15330;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1" name="Google Shape;15331;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2" name="Google Shape;15332;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3" name="Google Shape;15333;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4" name="Google Shape;15334;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5" name="Google Shape;15335;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6" name="Google Shape;15336;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7" name="Google Shape;15337;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8" name="Google Shape;15338;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9" name="Google Shape;15339;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0" name="Google Shape;15340;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1" name="Google Shape;15341;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2" name="Google Shape;15342;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3" name="Google Shape;15343;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4" name="Google Shape;15344;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5" name="Google Shape;15345;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6" name="Google Shape;15346;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7" name="Google Shape;15347;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8" name="Google Shape;15348;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9" name="Google Shape;15349;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0" name="Google Shape;15350;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1" name="Google Shape;15351;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2" name="Google Shape;15352;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3" name="Google Shape;15353;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4" name="Google Shape;15354;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5" name="Google Shape;15355;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6" name="Google Shape;15356;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7" name="Google Shape;15357;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8" name="Google Shape;15358;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9" name="Google Shape;15359;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0" name="Google Shape;15360;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1" name="Google Shape;15361;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2" name="Google Shape;15362;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3" name="Google Shape;15363;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4" name="Google Shape;15364;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5" name="Google Shape;15365;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6" name="Google Shape;15366;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7" name="Google Shape;15367;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8" name="Google Shape;15368;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9" name="Google Shape;15369;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0" name="Google Shape;15370;p22"/>
            <p:cNvGrpSpPr/>
            <p:nvPr/>
          </p:nvGrpSpPr>
          <p:grpSpPr>
            <a:xfrm>
              <a:off x="109200" y="2522606"/>
              <a:ext cx="8925600" cy="33000"/>
              <a:chOff x="76200" y="76206"/>
              <a:chExt cx="8925600" cy="33000"/>
            </a:xfrm>
          </p:grpSpPr>
          <p:sp>
            <p:nvSpPr>
              <p:cNvPr id="15371" name="Google Shape;15371;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2" name="Google Shape;15372;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3" name="Google Shape;15373;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4" name="Google Shape;15374;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5" name="Google Shape;15375;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6" name="Google Shape;15376;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7" name="Google Shape;15377;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8" name="Google Shape;15378;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9" name="Google Shape;15379;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0" name="Google Shape;15380;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1" name="Google Shape;15381;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2" name="Google Shape;15382;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3" name="Google Shape;15383;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4" name="Google Shape;15384;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5" name="Google Shape;15385;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6" name="Google Shape;15386;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7" name="Google Shape;15387;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8" name="Google Shape;15388;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9" name="Google Shape;15389;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0" name="Google Shape;15390;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1" name="Google Shape;15391;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2" name="Google Shape;15392;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3" name="Google Shape;15393;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4" name="Google Shape;15394;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5" name="Google Shape;15395;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6" name="Google Shape;15396;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7" name="Google Shape;15397;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8" name="Google Shape;15398;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9" name="Google Shape;15399;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0" name="Google Shape;15400;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1" name="Google Shape;15401;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2" name="Google Shape;15402;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3" name="Google Shape;15403;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4" name="Google Shape;15404;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5" name="Google Shape;15405;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6" name="Google Shape;15406;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7" name="Google Shape;15407;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8" name="Google Shape;15408;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9" name="Google Shape;15409;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0" name="Google Shape;15410;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1" name="Google Shape;15411;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2" name="Google Shape;15412;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3" name="Google Shape;15413;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4" name="Google Shape;15414;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5" name="Google Shape;15415;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6" name="Google Shape;15416;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7" name="Google Shape;15417;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8" name="Google Shape;15418;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9" name="Google Shape;15419;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0" name="Google Shape;15420;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1" name="Google Shape;15421;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2" name="Google Shape;15422;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3" name="Google Shape;15423;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4" name="Google Shape;15424;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5" name="Google Shape;15425;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6" name="Google Shape;15426;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7" name="Google Shape;15427;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8" name="Google Shape;15428;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9" name="Google Shape;15429;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0" name="Google Shape;15430;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1" name="Google Shape;15431;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2" name="Google Shape;15432;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3" name="Google Shape;15433;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4" name="Google Shape;15434;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5" name="Google Shape;15435;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6" name="Google Shape;15436;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7" name="Google Shape;15437;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8" name="Google Shape;15438;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9" name="Google Shape;15439;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0" name="Google Shape;15440;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1" name="Google Shape;15441;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2" name="Google Shape;15442;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3" name="Google Shape;15443;p22"/>
            <p:cNvGrpSpPr/>
            <p:nvPr/>
          </p:nvGrpSpPr>
          <p:grpSpPr>
            <a:xfrm>
              <a:off x="109200" y="2633806"/>
              <a:ext cx="8925600" cy="33000"/>
              <a:chOff x="76200" y="76206"/>
              <a:chExt cx="8925600" cy="33000"/>
            </a:xfrm>
          </p:grpSpPr>
          <p:sp>
            <p:nvSpPr>
              <p:cNvPr id="15444" name="Google Shape;15444;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5" name="Google Shape;15445;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6" name="Google Shape;15446;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7" name="Google Shape;15447;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8" name="Google Shape;15448;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9" name="Google Shape;15449;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0" name="Google Shape;15450;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1" name="Google Shape;15451;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2" name="Google Shape;15452;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3" name="Google Shape;15453;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4" name="Google Shape;15454;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5" name="Google Shape;15455;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6" name="Google Shape;15456;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7" name="Google Shape;15457;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8" name="Google Shape;15458;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9" name="Google Shape;15459;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0" name="Google Shape;15460;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1" name="Google Shape;15461;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2" name="Google Shape;15462;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3" name="Google Shape;15463;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4" name="Google Shape;15464;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5" name="Google Shape;15465;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6" name="Google Shape;15466;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7" name="Google Shape;15467;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8" name="Google Shape;15468;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9" name="Google Shape;15469;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0" name="Google Shape;15470;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1" name="Google Shape;15471;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2" name="Google Shape;15472;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3" name="Google Shape;15473;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4" name="Google Shape;15474;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5" name="Google Shape;15475;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6" name="Google Shape;15476;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7" name="Google Shape;15477;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8" name="Google Shape;15478;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9" name="Google Shape;15479;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0" name="Google Shape;15480;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1" name="Google Shape;15481;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2" name="Google Shape;15482;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3" name="Google Shape;15483;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4" name="Google Shape;15484;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5" name="Google Shape;15485;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6" name="Google Shape;15486;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7" name="Google Shape;15487;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8" name="Google Shape;15488;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9" name="Google Shape;15489;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0" name="Google Shape;15490;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1" name="Google Shape;15491;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2" name="Google Shape;15492;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3" name="Google Shape;15493;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4" name="Google Shape;15494;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5" name="Google Shape;15495;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6" name="Google Shape;15496;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7" name="Google Shape;15497;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8" name="Google Shape;15498;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9" name="Google Shape;15499;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0" name="Google Shape;15500;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1" name="Google Shape;15501;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2" name="Google Shape;15502;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3" name="Google Shape;15503;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4" name="Google Shape;15504;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5" name="Google Shape;15505;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6" name="Google Shape;15506;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7" name="Google Shape;15507;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8" name="Google Shape;15508;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9" name="Google Shape;15509;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0" name="Google Shape;15510;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1" name="Google Shape;15511;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2" name="Google Shape;15512;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3" name="Google Shape;15513;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4" name="Google Shape;15514;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5" name="Google Shape;15515;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6" name="Google Shape;15516;p22"/>
            <p:cNvGrpSpPr/>
            <p:nvPr/>
          </p:nvGrpSpPr>
          <p:grpSpPr>
            <a:xfrm>
              <a:off x="109200" y="2745006"/>
              <a:ext cx="8925600" cy="33000"/>
              <a:chOff x="76200" y="76206"/>
              <a:chExt cx="8925600" cy="33000"/>
            </a:xfrm>
          </p:grpSpPr>
          <p:sp>
            <p:nvSpPr>
              <p:cNvPr id="15517" name="Google Shape;15517;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8" name="Google Shape;15518;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9" name="Google Shape;15519;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0" name="Google Shape;15520;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1" name="Google Shape;15521;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2" name="Google Shape;15522;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3" name="Google Shape;15523;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4" name="Google Shape;15524;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5" name="Google Shape;15525;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6" name="Google Shape;15526;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7" name="Google Shape;15527;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8" name="Google Shape;15528;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9" name="Google Shape;15529;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0" name="Google Shape;15530;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1" name="Google Shape;15531;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2" name="Google Shape;15532;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3" name="Google Shape;15533;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4" name="Google Shape;15534;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5" name="Google Shape;15535;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6" name="Google Shape;15536;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7" name="Google Shape;15537;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8" name="Google Shape;15538;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9" name="Google Shape;15539;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0" name="Google Shape;15540;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1" name="Google Shape;15541;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2" name="Google Shape;15542;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3" name="Google Shape;15543;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4" name="Google Shape;15544;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5" name="Google Shape;15545;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6" name="Google Shape;15546;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7" name="Google Shape;15547;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8" name="Google Shape;15548;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9" name="Google Shape;15549;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0" name="Google Shape;15550;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1" name="Google Shape;15551;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2" name="Google Shape;15552;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3" name="Google Shape;15553;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4" name="Google Shape;15554;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5" name="Google Shape;15555;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6" name="Google Shape;15556;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7" name="Google Shape;15557;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8" name="Google Shape;15558;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9" name="Google Shape;15559;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0" name="Google Shape;15560;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1" name="Google Shape;15561;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2" name="Google Shape;15562;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3" name="Google Shape;15563;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4" name="Google Shape;15564;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5" name="Google Shape;15565;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6" name="Google Shape;15566;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7" name="Google Shape;15567;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8" name="Google Shape;15568;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9" name="Google Shape;15569;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0" name="Google Shape;15570;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1" name="Google Shape;15571;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2" name="Google Shape;15572;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3" name="Google Shape;15573;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4" name="Google Shape;15574;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5" name="Google Shape;15575;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6" name="Google Shape;15576;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7" name="Google Shape;15577;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8" name="Google Shape;15578;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9" name="Google Shape;15579;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0" name="Google Shape;15580;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1" name="Google Shape;15581;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2" name="Google Shape;15582;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3" name="Google Shape;15583;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4" name="Google Shape;15584;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5" name="Google Shape;15585;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6" name="Google Shape;15586;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7" name="Google Shape;15587;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8" name="Google Shape;15588;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89" name="Google Shape;15589;p22"/>
            <p:cNvGrpSpPr/>
            <p:nvPr/>
          </p:nvGrpSpPr>
          <p:grpSpPr>
            <a:xfrm>
              <a:off x="109200" y="2856206"/>
              <a:ext cx="8925600" cy="33000"/>
              <a:chOff x="76200" y="76206"/>
              <a:chExt cx="8925600" cy="33000"/>
            </a:xfrm>
          </p:grpSpPr>
          <p:sp>
            <p:nvSpPr>
              <p:cNvPr id="15590" name="Google Shape;15590;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1" name="Google Shape;15591;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2" name="Google Shape;15592;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3" name="Google Shape;15593;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4" name="Google Shape;15594;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5" name="Google Shape;15595;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6" name="Google Shape;15596;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7" name="Google Shape;15597;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8" name="Google Shape;15598;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9" name="Google Shape;15599;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0" name="Google Shape;15600;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1" name="Google Shape;15601;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2" name="Google Shape;15602;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3" name="Google Shape;15603;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4" name="Google Shape;15604;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5" name="Google Shape;15605;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6" name="Google Shape;15606;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7" name="Google Shape;15607;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8" name="Google Shape;15608;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9" name="Google Shape;15609;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0" name="Google Shape;15610;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1" name="Google Shape;15611;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2" name="Google Shape;15612;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3" name="Google Shape;15613;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4" name="Google Shape;15614;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5" name="Google Shape;15615;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6" name="Google Shape;15616;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7" name="Google Shape;15617;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8" name="Google Shape;15618;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9" name="Google Shape;15619;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0" name="Google Shape;15620;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1" name="Google Shape;15621;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2" name="Google Shape;15622;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3" name="Google Shape;15623;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4" name="Google Shape;15624;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5" name="Google Shape;15625;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6" name="Google Shape;15626;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7" name="Google Shape;15627;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8" name="Google Shape;15628;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9" name="Google Shape;15629;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0" name="Google Shape;15630;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1" name="Google Shape;15631;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2" name="Google Shape;15632;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3" name="Google Shape;15633;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4" name="Google Shape;15634;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5" name="Google Shape;15635;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6" name="Google Shape;15636;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7" name="Google Shape;15637;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8" name="Google Shape;15638;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9" name="Google Shape;15639;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0" name="Google Shape;15640;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1" name="Google Shape;15641;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2" name="Google Shape;15642;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3" name="Google Shape;15643;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4" name="Google Shape;15644;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5" name="Google Shape;15645;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6" name="Google Shape;15646;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7" name="Google Shape;15647;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8" name="Google Shape;15648;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9" name="Google Shape;15649;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0" name="Google Shape;15650;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1" name="Google Shape;15651;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2" name="Google Shape;15652;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3" name="Google Shape;15653;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4" name="Google Shape;15654;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5" name="Google Shape;15655;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6" name="Google Shape;15656;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7" name="Google Shape;15657;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8" name="Google Shape;15658;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9" name="Google Shape;15659;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0" name="Google Shape;15660;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1" name="Google Shape;15661;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2" name="Google Shape;15662;p22"/>
            <p:cNvGrpSpPr/>
            <p:nvPr/>
          </p:nvGrpSpPr>
          <p:grpSpPr>
            <a:xfrm>
              <a:off x="109200" y="2967406"/>
              <a:ext cx="8925600" cy="33000"/>
              <a:chOff x="76200" y="76206"/>
              <a:chExt cx="8925600" cy="33000"/>
            </a:xfrm>
          </p:grpSpPr>
          <p:sp>
            <p:nvSpPr>
              <p:cNvPr id="15663" name="Google Shape;15663;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4" name="Google Shape;15664;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5" name="Google Shape;15665;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6" name="Google Shape;15666;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7" name="Google Shape;15667;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8" name="Google Shape;15668;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9" name="Google Shape;15669;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0" name="Google Shape;15670;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1" name="Google Shape;15671;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2" name="Google Shape;15672;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3" name="Google Shape;15673;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4" name="Google Shape;15674;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5" name="Google Shape;15675;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6" name="Google Shape;15676;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7" name="Google Shape;15677;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8" name="Google Shape;15678;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9" name="Google Shape;15679;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0" name="Google Shape;15680;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1" name="Google Shape;15681;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2" name="Google Shape;15682;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3" name="Google Shape;15683;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4" name="Google Shape;15684;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5" name="Google Shape;15685;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6" name="Google Shape;15686;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7" name="Google Shape;15687;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8" name="Google Shape;15688;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9" name="Google Shape;15689;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0" name="Google Shape;15690;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1" name="Google Shape;15691;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2" name="Google Shape;15692;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3" name="Google Shape;15693;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4" name="Google Shape;15694;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5" name="Google Shape;15695;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6" name="Google Shape;15696;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7" name="Google Shape;15697;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8" name="Google Shape;15698;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9" name="Google Shape;15699;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0" name="Google Shape;15700;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1" name="Google Shape;15701;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2" name="Google Shape;15702;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3" name="Google Shape;15703;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4" name="Google Shape;15704;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5" name="Google Shape;15705;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6" name="Google Shape;15706;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7" name="Google Shape;15707;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8" name="Google Shape;15708;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9" name="Google Shape;15709;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0" name="Google Shape;15710;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1" name="Google Shape;15711;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2" name="Google Shape;15712;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3" name="Google Shape;15713;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4" name="Google Shape;15714;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5" name="Google Shape;15715;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6" name="Google Shape;15716;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7" name="Google Shape;15717;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8" name="Google Shape;15718;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9" name="Google Shape;15719;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0" name="Google Shape;15720;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1" name="Google Shape;15721;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2" name="Google Shape;15722;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3" name="Google Shape;15723;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4" name="Google Shape;15724;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5" name="Google Shape;15725;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6" name="Google Shape;15726;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7" name="Google Shape;15727;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8" name="Google Shape;15728;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9" name="Google Shape;15729;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0" name="Google Shape;15730;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1" name="Google Shape;15731;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2" name="Google Shape;15732;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3" name="Google Shape;15733;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4" name="Google Shape;15734;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5" name="Google Shape;15735;p22"/>
            <p:cNvGrpSpPr/>
            <p:nvPr/>
          </p:nvGrpSpPr>
          <p:grpSpPr>
            <a:xfrm>
              <a:off x="109200" y="3078606"/>
              <a:ext cx="8925600" cy="33000"/>
              <a:chOff x="76200" y="76206"/>
              <a:chExt cx="8925600" cy="33000"/>
            </a:xfrm>
          </p:grpSpPr>
          <p:sp>
            <p:nvSpPr>
              <p:cNvPr id="15736" name="Google Shape;15736;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7" name="Google Shape;15737;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8" name="Google Shape;15738;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9" name="Google Shape;15739;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0" name="Google Shape;15740;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1" name="Google Shape;15741;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2" name="Google Shape;15742;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3" name="Google Shape;15743;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4" name="Google Shape;15744;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5" name="Google Shape;15745;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6" name="Google Shape;15746;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7" name="Google Shape;15747;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8" name="Google Shape;15748;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9" name="Google Shape;15749;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0" name="Google Shape;15750;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1" name="Google Shape;15751;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2" name="Google Shape;15752;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3" name="Google Shape;15753;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4" name="Google Shape;15754;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5" name="Google Shape;15755;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6" name="Google Shape;15756;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7" name="Google Shape;15757;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8" name="Google Shape;15758;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9" name="Google Shape;15759;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0" name="Google Shape;15760;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1" name="Google Shape;15761;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2" name="Google Shape;15762;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3" name="Google Shape;15763;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4" name="Google Shape;15764;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5" name="Google Shape;15765;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6" name="Google Shape;15766;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7" name="Google Shape;15767;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8" name="Google Shape;15768;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9" name="Google Shape;15769;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0" name="Google Shape;15770;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1" name="Google Shape;15771;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2" name="Google Shape;15772;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3" name="Google Shape;15773;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4" name="Google Shape;15774;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5" name="Google Shape;15775;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6" name="Google Shape;15776;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7" name="Google Shape;15777;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8" name="Google Shape;15778;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9" name="Google Shape;15779;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0" name="Google Shape;15780;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1" name="Google Shape;15781;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2" name="Google Shape;15782;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3" name="Google Shape;15783;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4" name="Google Shape;15784;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5" name="Google Shape;15785;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6" name="Google Shape;15786;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7" name="Google Shape;15787;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8" name="Google Shape;15788;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9" name="Google Shape;15789;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0" name="Google Shape;15790;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1" name="Google Shape;15791;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2" name="Google Shape;15792;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3" name="Google Shape;15793;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4" name="Google Shape;15794;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5" name="Google Shape;15795;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6" name="Google Shape;15796;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7" name="Google Shape;15797;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8" name="Google Shape;15798;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9" name="Google Shape;15799;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0" name="Google Shape;15800;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1" name="Google Shape;15801;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2" name="Google Shape;15802;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3" name="Google Shape;15803;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4" name="Google Shape;15804;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5" name="Google Shape;15805;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6" name="Google Shape;15806;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7" name="Google Shape;15807;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8" name="Google Shape;15808;p22"/>
            <p:cNvGrpSpPr/>
            <p:nvPr/>
          </p:nvGrpSpPr>
          <p:grpSpPr>
            <a:xfrm>
              <a:off x="109200" y="3189806"/>
              <a:ext cx="8925600" cy="33000"/>
              <a:chOff x="76200" y="76206"/>
              <a:chExt cx="8925600" cy="33000"/>
            </a:xfrm>
          </p:grpSpPr>
          <p:sp>
            <p:nvSpPr>
              <p:cNvPr id="15809" name="Google Shape;15809;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0" name="Google Shape;15810;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1" name="Google Shape;15811;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2" name="Google Shape;15812;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3" name="Google Shape;15813;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4" name="Google Shape;15814;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5" name="Google Shape;15815;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6" name="Google Shape;15816;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7" name="Google Shape;15817;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8" name="Google Shape;15818;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9" name="Google Shape;15819;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0" name="Google Shape;15820;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1" name="Google Shape;15821;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2" name="Google Shape;15822;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3" name="Google Shape;15823;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4" name="Google Shape;15824;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5" name="Google Shape;15825;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6" name="Google Shape;15826;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7" name="Google Shape;15827;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8" name="Google Shape;15828;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9" name="Google Shape;15829;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0" name="Google Shape;15830;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1" name="Google Shape;15831;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2" name="Google Shape;15832;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3" name="Google Shape;15833;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4" name="Google Shape;15834;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5" name="Google Shape;15835;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6" name="Google Shape;15836;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7" name="Google Shape;15837;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8" name="Google Shape;15838;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9" name="Google Shape;15839;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0" name="Google Shape;15840;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1" name="Google Shape;15841;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2" name="Google Shape;15842;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3" name="Google Shape;15843;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4" name="Google Shape;15844;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5" name="Google Shape;15845;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6" name="Google Shape;15846;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7" name="Google Shape;15847;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8" name="Google Shape;15848;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9" name="Google Shape;15849;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0" name="Google Shape;15850;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1" name="Google Shape;15851;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2" name="Google Shape;15852;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3" name="Google Shape;15853;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4" name="Google Shape;15854;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5" name="Google Shape;15855;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6" name="Google Shape;15856;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7" name="Google Shape;15857;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8" name="Google Shape;15858;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9" name="Google Shape;15859;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0" name="Google Shape;15860;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1" name="Google Shape;15861;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2" name="Google Shape;15862;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3" name="Google Shape;15863;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4" name="Google Shape;15864;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5" name="Google Shape;15865;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6" name="Google Shape;15866;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7" name="Google Shape;15867;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8" name="Google Shape;15868;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9" name="Google Shape;15869;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0" name="Google Shape;15870;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1" name="Google Shape;15871;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2" name="Google Shape;15872;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3" name="Google Shape;15873;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4" name="Google Shape;15874;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5" name="Google Shape;15875;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6" name="Google Shape;15876;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7" name="Google Shape;15877;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8" name="Google Shape;15878;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9" name="Google Shape;15879;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0" name="Google Shape;15880;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1" name="Google Shape;15881;p22"/>
            <p:cNvGrpSpPr/>
            <p:nvPr/>
          </p:nvGrpSpPr>
          <p:grpSpPr>
            <a:xfrm>
              <a:off x="109200" y="3301006"/>
              <a:ext cx="8925600" cy="33000"/>
              <a:chOff x="76200" y="76206"/>
              <a:chExt cx="8925600" cy="33000"/>
            </a:xfrm>
          </p:grpSpPr>
          <p:sp>
            <p:nvSpPr>
              <p:cNvPr id="15882" name="Google Shape;15882;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3" name="Google Shape;15883;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4" name="Google Shape;15884;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5" name="Google Shape;15885;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6" name="Google Shape;15886;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7" name="Google Shape;15887;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8" name="Google Shape;15888;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9" name="Google Shape;15889;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0" name="Google Shape;15890;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1" name="Google Shape;15891;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2" name="Google Shape;15892;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3" name="Google Shape;15893;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4" name="Google Shape;15894;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5" name="Google Shape;15895;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6" name="Google Shape;15896;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7" name="Google Shape;15897;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8" name="Google Shape;15898;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9" name="Google Shape;15899;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0" name="Google Shape;15900;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1" name="Google Shape;15901;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2" name="Google Shape;15902;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3" name="Google Shape;15903;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4" name="Google Shape;15904;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5" name="Google Shape;15905;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6" name="Google Shape;15906;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7" name="Google Shape;15907;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8" name="Google Shape;15908;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9" name="Google Shape;15909;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0" name="Google Shape;15910;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1" name="Google Shape;15911;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2" name="Google Shape;15912;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3" name="Google Shape;15913;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4" name="Google Shape;15914;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5" name="Google Shape;15915;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6" name="Google Shape;15916;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7" name="Google Shape;15917;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8" name="Google Shape;15918;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9" name="Google Shape;15919;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0" name="Google Shape;15920;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1" name="Google Shape;15921;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2" name="Google Shape;15922;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3" name="Google Shape;15923;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4" name="Google Shape;15924;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5" name="Google Shape;15925;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6" name="Google Shape;15926;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7" name="Google Shape;15927;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8" name="Google Shape;15928;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9" name="Google Shape;15929;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0" name="Google Shape;15930;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1" name="Google Shape;15931;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2" name="Google Shape;15932;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3" name="Google Shape;15933;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4" name="Google Shape;15934;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5" name="Google Shape;15935;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6" name="Google Shape;15936;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7" name="Google Shape;15937;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8" name="Google Shape;15938;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9" name="Google Shape;15939;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0" name="Google Shape;15940;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1" name="Google Shape;15941;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2" name="Google Shape;15942;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3" name="Google Shape;15943;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4" name="Google Shape;15944;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5" name="Google Shape;15945;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6" name="Google Shape;15946;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7" name="Google Shape;15947;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8" name="Google Shape;15948;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9" name="Google Shape;15949;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0" name="Google Shape;15950;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1" name="Google Shape;15951;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2" name="Google Shape;15952;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3" name="Google Shape;15953;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4" name="Google Shape;15954;p22"/>
            <p:cNvGrpSpPr/>
            <p:nvPr/>
          </p:nvGrpSpPr>
          <p:grpSpPr>
            <a:xfrm>
              <a:off x="109200" y="3412206"/>
              <a:ext cx="8925600" cy="33000"/>
              <a:chOff x="76200" y="76206"/>
              <a:chExt cx="8925600" cy="33000"/>
            </a:xfrm>
          </p:grpSpPr>
          <p:sp>
            <p:nvSpPr>
              <p:cNvPr id="15955" name="Google Shape;15955;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6" name="Google Shape;15956;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7" name="Google Shape;15957;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8" name="Google Shape;15958;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9" name="Google Shape;15959;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0" name="Google Shape;15960;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1" name="Google Shape;15961;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2" name="Google Shape;15962;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3" name="Google Shape;15963;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4" name="Google Shape;15964;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5" name="Google Shape;15965;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6" name="Google Shape;15966;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7" name="Google Shape;15967;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8" name="Google Shape;15968;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9" name="Google Shape;15969;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0" name="Google Shape;15970;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1" name="Google Shape;15971;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2" name="Google Shape;15972;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3" name="Google Shape;15973;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4" name="Google Shape;15974;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5" name="Google Shape;15975;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6" name="Google Shape;15976;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7" name="Google Shape;15977;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8" name="Google Shape;15978;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9" name="Google Shape;15979;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0" name="Google Shape;15980;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1" name="Google Shape;15981;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2" name="Google Shape;15982;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3" name="Google Shape;15983;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4" name="Google Shape;15984;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5" name="Google Shape;15985;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6" name="Google Shape;15986;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7" name="Google Shape;15987;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8" name="Google Shape;15988;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9" name="Google Shape;15989;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0" name="Google Shape;15990;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1" name="Google Shape;15991;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2" name="Google Shape;15992;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3" name="Google Shape;15993;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4" name="Google Shape;15994;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5" name="Google Shape;15995;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6" name="Google Shape;15996;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7" name="Google Shape;15997;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8" name="Google Shape;15998;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9" name="Google Shape;15999;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0" name="Google Shape;16000;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1" name="Google Shape;16001;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2" name="Google Shape;16002;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3" name="Google Shape;16003;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4" name="Google Shape;16004;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5" name="Google Shape;16005;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6" name="Google Shape;16006;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7" name="Google Shape;16007;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8" name="Google Shape;16008;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9" name="Google Shape;16009;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0" name="Google Shape;16010;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1" name="Google Shape;16011;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2" name="Google Shape;16012;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3" name="Google Shape;16013;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4" name="Google Shape;16014;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5" name="Google Shape;16015;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6" name="Google Shape;16016;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7" name="Google Shape;16017;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8" name="Google Shape;16018;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9" name="Google Shape;16019;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0" name="Google Shape;16020;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1" name="Google Shape;16021;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2" name="Google Shape;16022;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3" name="Google Shape;16023;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4" name="Google Shape;16024;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5" name="Google Shape;16025;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6" name="Google Shape;16026;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27" name="Google Shape;16027;p22"/>
            <p:cNvGrpSpPr/>
            <p:nvPr/>
          </p:nvGrpSpPr>
          <p:grpSpPr>
            <a:xfrm>
              <a:off x="109200" y="3523406"/>
              <a:ext cx="8925600" cy="33000"/>
              <a:chOff x="76200" y="76206"/>
              <a:chExt cx="8925600" cy="33000"/>
            </a:xfrm>
          </p:grpSpPr>
          <p:sp>
            <p:nvSpPr>
              <p:cNvPr id="16028" name="Google Shape;16028;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9" name="Google Shape;16029;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0" name="Google Shape;16030;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1" name="Google Shape;16031;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2" name="Google Shape;16032;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3" name="Google Shape;16033;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4" name="Google Shape;16034;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5" name="Google Shape;16035;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6" name="Google Shape;16036;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7" name="Google Shape;16037;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8" name="Google Shape;16038;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9" name="Google Shape;16039;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0" name="Google Shape;16040;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1" name="Google Shape;16041;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2" name="Google Shape;16042;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3" name="Google Shape;16043;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4" name="Google Shape;16044;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5" name="Google Shape;16045;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6" name="Google Shape;16046;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7" name="Google Shape;16047;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8" name="Google Shape;16048;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9" name="Google Shape;16049;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0" name="Google Shape;16050;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1" name="Google Shape;16051;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2" name="Google Shape;16052;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3" name="Google Shape;16053;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4" name="Google Shape;16054;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5" name="Google Shape;16055;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6" name="Google Shape;16056;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7" name="Google Shape;16057;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8" name="Google Shape;16058;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9" name="Google Shape;16059;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0" name="Google Shape;16060;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1" name="Google Shape;16061;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2" name="Google Shape;16062;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3" name="Google Shape;16063;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4" name="Google Shape;16064;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5" name="Google Shape;16065;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6" name="Google Shape;16066;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7" name="Google Shape;16067;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8" name="Google Shape;16068;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9" name="Google Shape;16069;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0" name="Google Shape;16070;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1" name="Google Shape;16071;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2" name="Google Shape;16072;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3" name="Google Shape;16073;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4" name="Google Shape;16074;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5" name="Google Shape;16075;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6" name="Google Shape;16076;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7" name="Google Shape;16077;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8" name="Google Shape;16078;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9" name="Google Shape;16079;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0" name="Google Shape;16080;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1" name="Google Shape;16081;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2" name="Google Shape;16082;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3" name="Google Shape;16083;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4" name="Google Shape;16084;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5" name="Google Shape;16085;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6" name="Google Shape;16086;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7" name="Google Shape;16087;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8" name="Google Shape;16088;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9" name="Google Shape;16089;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0" name="Google Shape;16090;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1" name="Google Shape;16091;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2" name="Google Shape;16092;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3" name="Google Shape;16093;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4" name="Google Shape;16094;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5" name="Google Shape;16095;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6" name="Google Shape;16096;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7" name="Google Shape;16097;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8" name="Google Shape;16098;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9" name="Google Shape;16099;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0" name="Google Shape;16100;p22"/>
            <p:cNvGrpSpPr/>
            <p:nvPr/>
          </p:nvGrpSpPr>
          <p:grpSpPr>
            <a:xfrm>
              <a:off x="109200" y="3634606"/>
              <a:ext cx="8925600" cy="33000"/>
              <a:chOff x="76200" y="76206"/>
              <a:chExt cx="8925600" cy="33000"/>
            </a:xfrm>
          </p:grpSpPr>
          <p:sp>
            <p:nvSpPr>
              <p:cNvPr id="16101" name="Google Shape;16101;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2" name="Google Shape;16102;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3" name="Google Shape;16103;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4" name="Google Shape;16104;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5" name="Google Shape;16105;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6" name="Google Shape;16106;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7" name="Google Shape;16107;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8" name="Google Shape;16108;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9" name="Google Shape;16109;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0" name="Google Shape;16110;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1" name="Google Shape;16111;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2" name="Google Shape;16112;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3" name="Google Shape;16113;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4" name="Google Shape;16114;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5" name="Google Shape;16115;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6" name="Google Shape;16116;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7" name="Google Shape;16117;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8" name="Google Shape;16118;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9" name="Google Shape;16119;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0" name="Google Shape;16120;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1" name="Google Shape;16121;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2" name="Google Shape;16122;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3" name="Google Shape;16123;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4" name="Google Shape;16124;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5" name="Google Shape;16125;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6" name="Google Shape;16126;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7" name="Google Shape;16127;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8" name="Google Shape;16128;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9" name="Google Shape;16129;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0" name="Google Shape;16130;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1" name="Google Shape;16131;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2" name="Google Shape;16132;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3" name="Google Shape;16133;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4" name="Google Shape;16134;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5" name="Google Shape;16135;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6" name="Google Shape;16136;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7" name="Google Shape;16137;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8" name="Google Shape;16138;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9" name="Google Shape;16139;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0" name="Google Shape;16140;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1" name="Google Shape;16141;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2" name="Google Shape;16142;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3" name="Google Shape;16143;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4" name="Google Shape;16144;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5" name="Google Shape;16145;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6" name="Google Shape;16146;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7" name="Google Shape;16147;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8" name="Google Shape;16148;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9" name="Google Shape;16149;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0" name="Google Shape;16150;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1" name="Google Shape;16151;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2" name="Google Shape;16152;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3" name="Google Shape;16153;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4" name="Google Shape;16154;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5" name="Google Shape;16155;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6" name="Google Shape;16156;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7" name="Google Shape;16157;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8" name="Google Shape;16158;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9" name="Google Shape;16159;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0" name="Google Shape;16160;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1" name="Google Shape;16161;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2" name="Google Shape;16162;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3" name="Google Shape;16163;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4" name="Google Shape;16164;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5" name="Google Shape;16165;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6" name="Google Shape;16166;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7" name="Google Shape;16167;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8" name="Google Shape;16168;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9" name="Google Shape;16169;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0" name="Google Shape;16170;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1" name="Google Shape;16171;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2" name="Google Shape;16172;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73" name="Google Shape;16173;p22"/>
            <p:cNvGrpSpPr/>
            <p:nvPr/>
          </p:nvGrpSpPr>
          <p:grpSpPr>
            <a:xfrm>
              <a:off x="109200" y="3745806"/>
              <a:ext cx="8925600" cy="33000"/>
              <a:chOff x="76200" y="76206"/>
              <a:chExt cx="8925600" cy="33000"/>
            </a:xfrm>
          </p:grpSpPr>
          <p:sp>
            <p:nvSpPr>
              <p:cNvPr id="16174" name="Google Shape;16174;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5" name="Google Shape;16175;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6" name="Google Shape;16176;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7" name="Google Shape;16177;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8" name="Google Shape;16178;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9" name="Google Shape;16179;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0" name="Google Shape;16180;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1" name="Google Shape;16181;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2" name="Google Shape;16182;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3" name="Google Shape;16183;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4" name="Google Shape;16184;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5" name="Google Shape;16185;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6" name="Google Shape;16186;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7" name="Google Shape;16187;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8" name="Google Shape;16188;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9" name="Google Shape;16189;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0" name="Google Shape;16190;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1" name="Google Shape;16191;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2" name="Google Shape;16192;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3" name="Google Shape;16193;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4" name="Google Shape;16194;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5" name="Google Shape;16195;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6" name="Google Shape;16196;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7" name="Google Shape;16197;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8" name="Google Shape;16198;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9" name="Google Shape;16199;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0" name="Google Shape;16200;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1" name="Google Shape;16201;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2" name="Google Shape;16202;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3" name="Google Shape;16203;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4" name="Google Shape;16204;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5" name="Google Shape;16205;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6" name="Google Shape;16206;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7" name="Google Shape;16207;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8" name="Google Shape;16208;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9" name="Google Shape;16209;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0" name="Google Shape;16210;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1" name="Google Shape;16211;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2" name="Google Shape;16212;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3" name="Google Shape;16213;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4" name="Google Shape;16214;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5" name="Google Shape;16215;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6" name="Google Shape;16216;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7" name="Google Shape;16217;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8" name="Google Shape;16218;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9" name="Google Shape;16219;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0" name="Google Shape;16220;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1" name="Google Shape;16221;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2" name="Google Shape;16222;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3" name="Google Shape;16223;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4" name="Google Shape;16224;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5" name="Google Shape;16225;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6" name="Google Shape;16226;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7" name="Google Shape;16227;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8" name="Google Shape;16228;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9" name="Google Shape;16229;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0" name="Google Shape;16230;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1" name="Google Shape;16231;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2" name="Google Shape;16232;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3" name="Google Shape;16233;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4" name="Google Shape;16234;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5" name="Google Shape;16235;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6" name="Google Shape;16236;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7" name="Google Shape;16237;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8" name="Google Shape;16238;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9" name="Google Shape;16239;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0" name="Google Shape;16240;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1" name="Google Shape;16241;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2" name="Google Shape;16242;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3" name="Google Shape;16243;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4" name="Google Shape;16244;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5" name="Google Shape;16245;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6" name="Google Shape;16246;p22"/>
            <p:cNvGrpSpPr/>
            <p:nvPr/>
          </p:nvGrpSpPr>
          <p:grpSpPr>
            <a:xfrm>
              <a:off x="109200" y="3857006"/>
              <a:ext cx="8925600" cy="33000"/>
              <a:chOff x="76200" y="76206"/>
              <a:chExt cx="8925600" cy="33000"/>
            </a:xfrm>
          </p:grpSpPr>
          <p:sp>
            <p:nvSpPr>
              <p:cNvPr id="16247" name="Google Shape;16247;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8" name="Google Shape;16248;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9" name="Google Shape;16249;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0" name="Google Shape;16250;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1" name="Google Shape;16251;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2" name="Google Shape;16252;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3" name="Google Shape;16253;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4" name="Google Shape;16254;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5" name="Google Shape;16255;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6" name="Google Shape;16256;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7" name="Google Shape;16257;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8" name="Google Shape;16258;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9" name="Google Shape;16259;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0" name="Google Shape;16260;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1" name="Google Shape;16261;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2" name="Google Shape;16262;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3" name="Google Shape;16263;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4" name="Google Shape;16264;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5" name="Google Shape;16265;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6" name="Google Shape;16266;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7" name="Google Shape;16267;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8" name="Google Shape;16268;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9" name="Google Shape;16269;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0" name="Google Shape;16270;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1" name="Google Shape;16271;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2" name="Google Shape;16272;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3" name="Google Shape;16273;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4" name="Google Shape;16274;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5" name="Google Shape;16275;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6" name="Google Shape;16276;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7" name="Google Shape;16277;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8" name="Google Shape;16278;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9" name="Google Shape;16279;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0" name="Google Shape;16280;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1" name="Google Shape;16281;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2" name="Google Shape;16282;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3" name="Google Shape;16283;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4" name="Google Shape;16284;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5" name="Google Shape;16285;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6" name="Google Shape;16286;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7" name="Google Shape;16287;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8" name="Google Shape;16288;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9" name="Google Shape;16289;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0" name="Google Shape;16290;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1" name="Google Shape;16291;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2" name="Google Shape;16292;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3" name="Google Shape;16293;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4" name="Google Shape;16294;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5" name="Google Shape;16295;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6" name="Google Shape;16296;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7" name="Google Shape;16297;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8" name="Google Shape;16298;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9" name="Google Shape;16299;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0" name="Google Shape;16300;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1" name="Google Shape;16301;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2" name="Google Shape;16302;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3" name="Google Shape;16303;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4" name="Google Shape;16304;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5" name="Google Shape;16305;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6" name="Google Shape;16306;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7" name="Google Shape;16307;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8" name="Google Shape;16308;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9" name="Google Shape;16309;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0" name="Google Shape;16310;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1" name="Google Shape;16311;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2" name="Google Shape;16312;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3" name="Google Shape;16313;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4" name="Google Shape;16314;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5" name="Google Shape;16315;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6" name="Google Shape;16316;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7" name="Google Shape;16317;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8" name="Google Shape;16318;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9" name="Google Shape;16319;p22"/>
            <p:cNvGrpSpPr/>
            <p:nvPr/>
          </p:nvGrpSpPr>
          <p:grpSpPr>
            <a:xfrm>
              <a:off x="109200" y="3968206"/>
              <a:ext cx="8925600" cy="33000"/>
              <a:chOff x="76200" y="76206"/>
              <a:chExt cx="8925600" cy="33000"/>
            </a:xfrm>
          </p:grpSpPr>
          <p:sp>
            <p:nvSpPr>
              <p:cNvPr id="16320" name="Google Shape;16320;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1" name="Google Shape;16321;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2" name="Google Shape;16322;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3" name="Google Shape;16323;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4" name="Google Shape;16324;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5" name="Google Shape;16325;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6" name="Google Shape;16326;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7" name="Google Shape;16327;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8" name="Google Shape;16328;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9" name="Google Shape;16329;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0" name="Google Shape;16330;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1" name="Google Shape;16331;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2" name="Google Shape;16332;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3" name="Google Shape;16333;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4" name="Google Shape;16334;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5" name="Google Shape;16335;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6" name="Google Shape;16336;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7" name="Google Shape;16337;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8" name="Google Shape;16338;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9" name="Google Shape;16339;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0" name="Google Shape;16340;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1" name="Google Shape;16341;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2" name="Google Shape;16342;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3" name="Google Shape;16343;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4" name="Google Shape;16344;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5" name="Google Shape;16345;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6" name="Google Shape;16346;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7" name="Google Shape;16347;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8" name="Google Shape;16348;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9" name="Google Shape;16349;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0" name="Google Shape;16350;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1" name="Google Shape;16351;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2" name="Google Shape;16352;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3" name="Google Shape;16353;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4" name="Google Shape;16354;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5" name="Google Shape;16355;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6" name="Google Shape;16356;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7" name="Google Shape;16357;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8" name="Google Shape;16358;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9" name="Google Shape;16359;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0" name="Google Shape;16360;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1" name="Google Shape;16361;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2" name="Google Shape;16362;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3" name="Google Shape;16363;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4" name="Google Shape;16364;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5" name="Google Shape;16365;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6" name="Google Shape;16366;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7" name="Google Shape;16367;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8" name="Google Shape;16368;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9" name="Google Shape;16369;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0" name="Google Shape;16370;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1" name="Google Shape;16371;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2" name="Google Shape;16372;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3" name="Google Shape;16373;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4" name="Google Shape;16374;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5" name="Google Shape;16375;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6" name="Google Shape;16376;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7" name="Google Shape;16377;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8" name="Google Shape;16378;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9" name="Google Shape;16379;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0" name="Google Shape;16380;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1" name="Google Shape;16381;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2" name="Google Shape;16382;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3" name="Google Shape;16383;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4" name="Google Shape;16384;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5" name="Google Shape;16385;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6" name="Google Shape;16386;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7" name="Google Shape;16387;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8" name="Google Shape;16388;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9" name="Google Shape;16389;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0" name="Google Shape;16390;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1" name="Google Shape;16391;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92" name="Google Shape;16392;p22"/>
            <p:cNvGrpSpPr/>
            <p:nvPr/>
          </p:nvGrpSpPr>
          <p:grpSpPr>
            <a:xfrm>
              <a:off x="109200" y="4079406"/>
              <a:ext cx="8925600" cy="33000"/>
              <a:chOff x="76200" y="76206"/>
              <a:chExt cx="8925600" cy="33000"/>
            </a:xfrm>
          </p:grpSpPr>
          <p:sp>
            <p:nvSpPr>
              <p:cNvPr id="16393" name="Google Shape;16393;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4" name="Google Shape;16394;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5" name="Google Shape;16395;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6" name="Google Shape;16396;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7" name="Google Shape;16397;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8" name="Google Shape;16398;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9" name="Google Shape;16399;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0" name="Google Shape;16400;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1" name="Google Shape;16401;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2" name="Google Shape;16402;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3" name="Google Shape;16403;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4" name="Google Shape;16404;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5" name="Google Shape;16405;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6" name="Google Shape;16406;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7" name="Google Shape;16407;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8" name="Google Shape;16408;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9" name="Google Shape;16409;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0" name="Google Shape;16410;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1" name="Google Shape;16411;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2" name="Google Shape;16412;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3" name="Google Shape;16413;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4" name="Google Shape;16414;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5" name="Google Shape;16415;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6" name="Google Shape;16416;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7" name="Google Shape;16417;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8" name="Google Shape;16418;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9" name="Google Shape;16419;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0" name="Google Shape;16420;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1" name="Google Shape;16421;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2" name="Google Shape;16422;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3" name="Google Shape;16423;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4" name="Google Shape;16424;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5" name="Google Shape;16425;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6" name="Google Shape;16426;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7" name="Google Shape;16427;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8" name="Google Shape;16428;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9" name="Google Shape;16429;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0" name="Google Shape;16430;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1" name="Google Shape;16431;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2" name="Google Shape;16432;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3" name="Google Shape;16433;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4" name="Google Shape;16434;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5" name="Google Shape;16435;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6" name="Google Shape;16436;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7" name="Google Shape;16437;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8" name="Google Shape;16438;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9" name="Google Shape;16439;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0" name="Google Shape;16440;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1" name="Google Shape;16441;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2" name="Google Shape;16442;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3" name="Google Shape;16443;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4" name="Google Shape;16444;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5" name="Google Shape;16445;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6" name="Google Shape;16446;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7" name="Google Shape;16447;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8" name="Google Shape;16448;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9" name="Google Shape;16449;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0" name="Google Shape;16450;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1" name="Google Shape;16451;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2" name="Google Shape;16452;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3" name="Google Shape;16453;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4" name="Google Shape;16454;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5" name="Google Shape;16455;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6" name="Google Shape;16456;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7" name="Google Shape;16457;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8" name="Google Shape;16458;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9" name="Google Shape;16459;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0" name="Google Shape;16460;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1" name="Google Shape;16461;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2" name="Google Shape;16462;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3" name="Google Shape;16463;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4" name="Google Shape;16464;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65" name="Google Shape;16465;p22"/>
            <p:cNvGrpSpPr/>
            <p:nvPr/>
          </p:nvGrpSpPr>
          <p:grpSpPr>
            <a:xfrm>
              <a:off x="109200" y="4190606"/>
              <a:ext cx="8925600" cy="33000"/>
              <a:chOff x="76200" y="76206"/>
              <a:chExt cx="8925600" cy="33000"/>
            </a:xfrm>
          </p:grpSpPr>
          <p:sp>
            <p:nvSpPr>
              <p:cNvPr id="16466" name="Google Shape;16466;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7" name="Google Shape;16467;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8" name="Google Shape;16468;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9" name="Google Shape;16469;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0" name="Google Shape;16470;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1" name="Google Shape;16471;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2" name="Google Shape;16472;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3" name="Google Shape;16473;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4" name="Google Shape;16474;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5" name="Google Shape;16475;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6" name="Google Shape;16476;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7" name="Google Shape;16477;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8" name="Google Shape;16478;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9" name="Google Shape;16479;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0" name="Google Shape;16480;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1" name="Google Shape;16481;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2" name="Google Shape;16482;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3" name="Google Shape;16483;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4" name="Google Shape;16484;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5" name="Google Shape;16485;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6" name="Google Shape;16486;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7" name="Google Shape;16487;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8" name="Google Shape;16488;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9" name="Google Shape;16489;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0" name="Google Shape;16490;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1" name="Google Shape;16491;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2" name="Google Shape;16492;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3" name="Google Shape;16493;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4" name="Google Shape;16494;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5" name="Google Shape;16495;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6" name="Google Shape;16496;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7" name="Google Shape;16497;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8" name="Google Shape;16498;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9" name="Google Shape;16499;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0" name="Google Shape;16500;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1" name="Google Shape;16501;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2" name="Google Shape;16502;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3" name="Google Shape;16503;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4" name="Google Shape;16504;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5" name="Google Shape;16505;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6" name="Google Shape;16506;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7" name="Google Shape;16507;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8" name="Google Shape;16508;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9" name="Google Shape;16509;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0" name="Google Shape;16510;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1" name="Google Shape;16511;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2" name="Google Shape;16512;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3" name="Google Shape;16513;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4" name="Google Shape;16514;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5" name="Google Shape;16515;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6" name="Google Shape;16516;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7" name="Google Shape;16517;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8" name="Google Shape;16518;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9" name="Google Shape;16519;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0" name="Google Shape;16520;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1" name="Google Shape;16521;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2" name="Google Shape;16522;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3" name="Google Shape;16523;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4" name="Google Shape;16524;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5" name="Google Shape;16525;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6" name="Google Shape;16526;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7" name="Google Shape;16527;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8" name="Google Shape;16528;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9" name="Google Shape;16529;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0" name="Google Shape;16530;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1" name="Google Shape;16531;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2" name="Google Shape;16532;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3" name="Google Shape;16533;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4" name="Google Shape;16534;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5" name="Google Shape;16535;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6" name="Google Shape;16536;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7" name="Google Shape;16537;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8" name="Google Shape;16538;p22"/>
            <p:cNvGrpSpPr/>
            <p:nvPr/>
          </p:nvGrpSpPr>
          <p:grpSpPr>
            <a:xfrm>
              <a:off x="109200" y="4301806"/>
              <a:ext cx="8925600" cy="33000"/>
              <a:chOff x="76200" y="76206"/>
              <a:chExt cx="8925600" cy="33000"/>
            </a:xfrm>
          </p:grpSpPr>
          <p:sp>
            <p:nvSpPr>
              <p:cNvPr id="16539" name="Google Shape;16539;p22"/>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0" name="Google Shape;16540;p22"/>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1" name="Google Shape;16541;p22"/>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2" name="Google Shape;16542;p22"/>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3" name="Google Shape;16543;p22"/>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4" name="Google Shape;16544;p22"/>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5" name="Google Shape;16545;p22"/>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6" name="Google Shape;16546;p22"/>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7" name="Google Shape;16547;p22"/>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8" name="Google Shape;16548;p22"/>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9" name="Google Shape;16549;p22"/>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0" name="Google Shape;16550;p22"/>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1" name="Google Shape;16551;p22"/>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2" name="Google Shape;16552;p22"/>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3" name="Google Shape;16553;p22"/>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4" name="Google Shape;16554;p22"/>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5" name="Google Shape;16555;p22"/>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6" name="Google Shape;16556;p22"/>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7" name="Google Shape;16557;p22"/>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8" name="Google Shape;16558;p22"/>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9" name="Google Shape;16559;p22"/>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0" name="Google Shape;16560;p22"/>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1" name="Google Shape;16561;p22"/>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2" name="Google Shape;16562;p22"/>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3" name="Google Shape;16563;p22"/>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4" name="Google Shape;16564;p22"/>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5" name="Google Shape;16565;p22"/>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6" name="Google Shape;16566;p22"/>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7" name="Google Shape;16567;p22"/>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8" name="Google Shape;16568;p22"/>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9" name="Google Shape;16569;p22"/>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0" name="Google Shape;16570;p22"/>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1" name="Google Shape;16571;p22"/>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2" name="Google Shape;16572;p22"/>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3" name="Google Shape;16573;p22"/>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4" name="Google Shape;16574;p22"/>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5" name="Google Shape;16575;p22"/>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6" name="Google Shape;16576;p22"/>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7" name="Google Shape;16577;p22"/>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8" name="Google Shape;16578;p22"/>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9" name="Google Shape;16579;p22"/>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0" name="Google Shape;16580;p22"/>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1" name="Google Shape;16581;p22"/>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2" name="Google Shape;16582;p22"/>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3" name="Google Shape;16583;p22"/>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4" name="Google Shape;16584;p22"/>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5" name="Google Shape;16585;p22"/>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6" name="Google Shape;16586;p22"/>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7" name="Google Shape;16587;p22"/>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8" name="Google Shape;16588;p22"/>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9" name="Google Shape;16589;p22"/>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0" name="Google Shape;16590;p22"/>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1" name="Google Shape;16591;p22"/>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2" name="Google Shape;16592;p22"/>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3" name="Google Shape;16593;p22"/>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4" name="Google Shape;16594;p22"/>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5" name="Google Shape;16595;p22"/>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6" name="Google Shape;16596;p22"/>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7" name="Google Shape;16597;p22"/>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8" name="Google Shape;16598;p22"/>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9" name="Google Shape;16599;p22"/>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0" name="Google Shape;16600;p22"/>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1" name="Google Shape;16601;p22"/>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2" name="Google Shape;16602;p22"/>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3" name="Google Shape;16603;p22"/>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4" name="Google Shape;16604;p22"/>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5" name="Google Shape;16605;p22"/>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6" name="Google Shape;16606;p22"/>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7" name="Google Shape;16607;p22"/>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8" name="Google Shape;16608;p22"/>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9" name="Google Shape;16609;p22"/>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0" name="Google Shape;16610;p22"/>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11" name="Google Shape;16611;p22"/>
          <p:cNvGrpSpPr/>
          <p:nvPr/>
        </p:nvGrpSpPr>
        <p:grpSpPr>
          <a:xfrm>
            <a:off x="8320098" y="4866112"/>
            <a:ext cx="510133" cy="78484"/>
            <a:chOff x="3521300" y="154525"/>
            <a:chExt cx="1256175" cy="193500"/>
          </a:xfrm>
        </p:grpSpPr>
        <p:sp>
          <p:nvSpPr>
            <p:cNvPr id="16612" name="Google Shape;16612;p22"/>
            <p:cNvSpPr/>
            <p:nvPr/>
          </p:nvSpPr>
          <p:spPr>
            <a:xfrm>
              <a:off x="3521300"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3" name="Google Shape;16613;p22"/>
            <p:cNvSpPr/>
            <p:nvPr/>
          </p:nvSpPr>
          <p:spPr>
            <a:xfrm>
              <a:off x="3875525"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4" name="Google Shape;16614;p22"/>
            <p:cNvSpPr/>
            <p:nvPr/>
          </p:nvSpPr>
          <p:spPr>
            <a:xfrm>
              <a:off x="4229750"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5" name="Google Shape;16615;p22"/>
            <p:cNvSpPr/>
            <p:nvPr/>
          </p:nvSpPr>
          <p:spPr>
            <a:xfrm>
              <a:off x="4583975"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16" name="Google Shape;1661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
    <p:spTree>
      <p:nvGrpSpPr>
        <p:cNvPr id="16617" name="Shape 16617"/>
        <p:cNvGrpSpPr/>
        <p:nvPr/>
      </p:nvGrpSpPr>
      <p:grpSpPr>
        <a:xfrm>
          <a:off x="0" y="0"/>
          <a:ext cx="0" cy="0"/>
          <a:chOff x="0" y="0"/>
          <a:chExt cx="0" cy="0"/>
        </a:xfrm>
      </p:grpSpPr>
      <p:grpSp>
        <p:nvGrpSpPr>
          <p:cNvPr id="16618" name="Google Shape;16618;p23"/>
          <p:cNvGrpSpPr/>
          <p:nvPr/>
        </p:nvGrpSpPr>
        <p:grpSpPr>
          <a:xfrm>
            <a:off x="313503" y="376409"/>
            <a:ext cx="8516819" cy="562035"/>
            <a:chOff x="313503" y="376409"/>
            <a:chExt cx="8516819" cy="562035"/>
          </a:xfrm>
        </p:grpSpPr>
        <p:sp>
          <p:nvSpPr>
            <p:cNvPr id="16619" name="Google Shape;16619;p23"/>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0" name="Google Shape;16620;p23"/>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1" name="Google Shape;16621;p23"/>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2" name="Google Shape;16622;p23"/>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3" name="Google Shape;16623;p23"/>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4" name="Google Shape;16624;p23"/>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5" name="Google Shape;16625;p23"/>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6" name="Google Shape;16626;p23"/>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7" name="Google Shape;16627;p23"/>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8" name="Google Shape;16628;p23"/>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9" name="Google Shape;16629;p23"/>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0" name="Google Shape;16630;p23"/>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1" name="Google Shape;16631;p23"/>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2" name="Google Shape;16632;p23"/>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3" name="Google Shape;16633;p23"/>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4" name="Google Shape;16634;p23"/>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5" name="Google Shape;16635;p23"/>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6" name="Google Shape;16636;p23"/>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7" name="Google Shape;16637;p23"/>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8" name="Google Shape;16638;p23"/>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9" name="Google Shape;16639;p23"/>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0" name="Google Shape;16640;p23"/>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1" name="Google Shape;16641;p23"/>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2" name="Google Shape;16642;p23"/>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3" name="Google Shape;16643;p23"/>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4" name="Google Shape;16644;p23"/>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5" name="Google Shape;16645;p23"/>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6" name="Google Shape;16646;p23"/>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7" name="Google Shape;16647;p23"/>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8" name="Google Shape;16648;p23"/>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9" name="Google Shape;16649;p23"/>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0" name="Google Shape;16650;p23"/>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1" name="Google Shape;16651;p23"/>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2" name="Google Shape;16652;p23"/>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3" name="Google Shape;16653;p23"/>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4" name="Google Shape;16654;p23"/>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5" name="Google Shape;16655;p23"/>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6" name="Google Shape;16656;p23"/>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7" name="Google Shape;16657;p23"/>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8" name="Google Shape;16658;p23"/>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9" name="Google Shape;16659;p23"/>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0" name="Google Shape;16660;p23"/>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1" name="Google Shape;16661;p23"/>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2" name="Google Shape;16662;p23"/>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3" name="Google Shape;16663;p23"/>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4" name="Google Shape;16664;p23"/>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5" name="Google Shape;16665;p23"/>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6" name="Google Shape;16666;p23"/>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67" name="Google Shape;1666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9" name="Shape 729"/>
        <p:cNvGrpSpPr/>
        <p:nvPr/>
      </p:nvGrpSpPr>
      <p:grpSpPr>
        <a:xfrm>
          <a:off x="0" y="0"/>
          <a:ext cx="0" cy="0"/>
          <a:chOff x="0" y="0"/>
          <a:chExt cx="0" cy="0"/>
        </a:xfrm>
      </p:grpSpPr>
      <p:sp>
        <p:nvSpPr>
          <p:cNvPr id="730" name="Google Shape;730;p4"/>
          <p:cNvSpPr txBox="1"/>
          <p:nvPr>
            <p:ph idx="1" type="body"/>
          </p:nvPr>
        </p:nvSpPr>
        <p:spPr>
          <a:xfrm>
            <a:off x="1075875" y="1403100"/>
            <a:ext cx="6992400" cy="2926200"/>
          </a:xfrm>
          <a:prstGeom prst="rect">
            <a:avLst/>
          </a:prstGeom>
        </p:spPr>
        <p:txBody>
          <a:bodyPr anchorCtr="0" anchor="t" bIns="0" lIns="0" spcFirstLastPara="1" rIns="0" wrap="square" tIns="0">
            <a:noAutofit/>
          </a:bodyPr>
          <a:lstStyle>
            <a:lvl1pPr indent="-304800" lvl="0" marL="457200" rtl="0" algn="ctr">
              <a:spcBef>
                <a:spcPts val="0"/>
              </a:spcBef>
              <a:spcAft>
                <a:spcPts val="0"/>
              </a:spcAft>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731" name="Google Shape;731;p4"/>
          <p:cNvSpPr txBox="1"/>
          <p:nvPr>
            <p:ph type="title"/>
          </p:nvPr>
        </p:nvSpPr>
        <p:spPr>
          <a:xfrm>
            <a:off x="313700" y="368725"/>
            <a:ext cx="85167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32" name="Google Shape;732;p4"/>
          <p:cNvGrpSpPr/>
          <p:nvPr/>
        </p:nvGrpSpPr>
        <p:grpSpPr>
          <a:xfrm>
            <a:off x="313503" y="376409"/>
            <a:ext cx="8516819" cy="562035"/>
            <a:chOff x="313503" y="376409"/>
            <a:chExt cx="8516819" cy="562035"/>
          </a:xfrm>
        </p:grpSpPr>
        <p:sp>
          <p:nvSpPr>
            <p:cNvPr id="733" name="Google Shape;733;p4"/>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2" name="Shape 782"/>
        <p:cNvGrpSpPr/>
        <p:nvPr/>
      </p:nvGrpSpPr>
      <p:grpSpPr>
        <a:xfrm>
          <a:off x="0" y="0"/>
          <a:ext cx="0" cy="0"/>
          <a:chOff x="0" y="0"/>
          <a:chExt cx="0" cy="0"/>
        </a:xfrm>
      </p:grpSpPr>
      <p:sp>
        <p:nvSpPr>
          <p:cNvPr id="783" name="Google Shape;783;p5"/>
          <p:cNvSpPr txBox="1"/>
          <p:nvPr>
            <p:ph idx="1" type="subTitle"/>
          </p:nvPr>
        </p:nvSpPr>
        <p:spPr>
          <a:xfrm>
            <a:off x="720015" y="2571750"/>
            <a:ext cx="3413400" cy="457200"/>
          </a:xfrm>
          <a:prstGeom prst="rect">
            <a:avLst/>
          </a:prstGeom>
          <a:noFill/>
        </p:spPr>
        <p:txBody>
          <a:bodyPr anchorCtr="0" anchor="ctr" bIns="0" lIns="0" spcFirstLastPara="1" rIns="0" wrap="square" tIns="0">
            <a:noAutofit/>
          </a:bodyPr>
          <a:lstStyle>
            <a:lvl1pPr lvl="0" algn="ctr">
              <a:lnSpc>
                <a:spcPct val="100000"/>
              </a:lnSpc>
              <a:spcBef>
                <a:spcPts val="0"/>
              </a:spcBef>
              <a:spcAft>
                <a:spcPts val="0"/>
              </a:spcAft>
              <a:buSzPts val="2500"/>
              <a:buFont typeface="Bebas Neue"/>
              <a:buNone/>
              <a:defRPr sz="2000">
                <a:latin typeface="Archivo Black"/>
                <a:ea typeface="Archivo Black"/>
                <a:cs typeface="Archivo Black"/>
                <a:sym typeface="Archivo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84" name="Google Shape;784;p5"/>
          <p:cNvSpPr txBox="1"/>
          <p:nvPr>
            <p:ph idx="2" type="subTitle"/>
          </p:nvPr>
        </p:nvSpPr>
        <p:spPr>
          <a:xfrm>
            <a:off x="5010637" y="2571750"/>
            <a:ext cx="3413400" cy="457200"/>
          </a:xfrm>
          <a:prstGeom prst="rect">
            <a:avLst/>
          </a:prstGeom>
          <a:noFill/>
        </p:spPr>
        <p:txBody>
          <a:bodyPr anchorCtr="0" anchor="ctr" bIns="0" lIns="0" spcFirstLastPara="1" rIns="0" wrap="square" tIns="0">
            <a:noAutofit/>
          </a:bodyPr>
          <a:lstStyle>
            <a:lvl1pPr lvl="0" rtl="0" algn="ctr">
              <a:lnSpc>
                <a:spcPct val="100000"/>
              </a:lnSpc>
              <a:spcBef>
                <a:spcPts val="0"/>
              </a:spcBef>
              <a:spcAft>
                <a:spcPts val="0"/>
              </a:spcAft>
              <a:buSzPts val="2500"/>
              <a:buFont typeface="Bebas Neue"/>
              <a:buNone/>
              <a:defRPr sz="2000">
                <a:latin typeface="Archivo Black"/>
                <a:ea typeface="Archivo Black"/>
                <a:cs typeface="Archivo Black"/>
                <a:sym typeface="Archivo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85" name="Google Shape;785;p5"/>
          <p:cNvSpPr txBox="1"/>
          <p:nvPr>
            <p:ph idx="3" type="subTitle"/>
          </p:nvPr>
        </p:nvSpPr>
        <p:spPr>
          <a:xfrm>
            <a:off x="720000" y="3021542"/>
            <a:ext cx="3413400" cy="1097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6" name="Google Shape;786;p5"/>
          <p:cNvSpPr txBox="1"/>
          <p:nvPr>
            <p:ph idx="4" type="subTitle"/>
          </p:nvPr>
        </p:nvSpPr>
        <p:spPr>
          <a:xfrm>
            <a:off x="5010622" y="3021542"/>
            <a:ext cx="3413400" cy="1097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7" name="Google Shape;787;p5"/>
          <p:cNvSpPr txBox="1"/>
          <p:nvPr>
            <p:ph type="title"/>
          </p:nvPr>
        </p:nvSpPr>
        <p:spPr>
          <a:xfrm>
            <a:off x="313700" y="368725"/>
            <a:ext cx="85167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88" name="Google Shape;788;p5"/>
          <p:cNvGrpSpPr/>
          <p:nvPr/>
        </p:nvGrpSpPr>
        <p:grpSpPr>
          <a:xfrm>
            <a:off x="313503" y="376409"/>
            <a:ext cx="8516819" cy="562035"/>
            <a:chOff x="313503" y="376409"/>
            <a:chExt cx="8516819" cy="562035"/>
          </a:xfrm>
        </p:grpSpPr>
        <p:sp>
          <p:nvSpPr>
            <p:cNvPr id="789" name="Google Shape;789;p5"/>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8" name="Shape 838"/>
        <p:cNvGrpSpPr/>
        <p:nvPr/>
      </p:nvGrpSpPr>
      <p:grpSpPr>
        <a:xfrm>
          <a:off x="0" y="0"/>
          <a:ext cx="0" cy="0"/>
          <a:chOff x="0" y="0"/>
          <a:chExt cx="0" cy="0"/>
        </a:xfrm>
      </p:grpSpPr>
      <p:sp>
        <p:nvSpPr>
          <p:cNvPr id="839" name="Google Shape;839;p6"/>
          <p:cNvSpPr txBox="1"/>
          <p:nvPr>
            <p:ph type="title"/>
          </p:nvPr>
        </p:nvSpPr>
        <p:spPr>
          <a:xfrm>
            <a:off x="720100" y="368725"/>
            <a:ext cx="7704000" cy="576000"/>
          </a:xfrm>
          <a:prstGeom prst="rect">
            <a:avLst/>
          </a:prstGeom>
          <a:noFill/>
        </p:spPr>
        <p:txBody>
          <a:bodyPr anchorCtr="0" anchor="ctr" bIns="91425" lIns="91425" spcFirstLastPara="1" rIns="91425" wrap="square" tIns="64000">
            <a:noAutofit/>
          </a:bodyPr>
          <a:lstStyle>
            <a:lvl1pPr lvl="0" rtl="0">
              <a:spcBef>
                <a:spcPts val="0"/>
              </a:spcBef>
              <a:spcAft>
                <a:spcPts val="0"/>
              </a:spcAft>
              <a:buSzPts val="3000"/>
              <a:buNone/>
              <a:defRPr sz="2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40" name="Google Shape;840;p6"/>
          <p:cNvGrpSpPr/>
          <p:nvPr/>
        </p:nvGrpSpPr>
        <p:grpSpPr>
          <a:xfrm>
            <a:off x="313503" y="376409"/>
            <a:ext cx="8516819" cy="562035"/>
            <a:chOff x="313503" y="376409"/>
            <a:chExt cx="8516819" cy="562035"/>
          </a:xfrm>
        </p:grpSpPr>
        <p:sp>
          <p:nvSpPr>
            <p:cNvPr id="841" name="Google Shape;841;p6"/>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0" name="Shape 890"/>
        <p:cNvGrpSpPr/>
        <p:nvPr/>
      </p:nvGrpSpPr>
      <p:grpSpPr>
        <a:xfrm>
          <a:off x="0" y="0"/>
          <a:ext cx="0" cy="0"/>
          <a:chOff x="0" y="0"/>
          <a:chExt cx="0" cy="0"/>
        </a:xfrm>
      </p:grpSpPr>
      <p:sp>
        <p:nvSpPr>
          <p:cNvPr id="891" name="Google Shape;891;p7"/>
          <p:cNvSpPr txBox="1"/>
          <p:nvPr>
            <p:ph idx="1" type="body"/>
          </p:nvPr>
        </p:nvSpPr>
        <p:spPr>
          <a:xfrm>
            <a:off x="1165513" y="2130725"/>
            <a:ext cx="4480500" cy="2286000"/>
          </a:xfrm>
          <a:prstGeom prst="rect">
            <a:avLst/>
          </a:prstGeom>
        </p:spPr>
        <p:txBody>
          <a:bodyPr anchorCtr="0" anchor="t" bIns="0" lIns="0" spcFirstLastPara="1" rIns="0" wrap="square" tIns="0">
            <a:noAutofit/>
          </a:bodyPr>
          <a:lstStyle>
            <a:lvl1pPr indent="-317500" lvl="0" marL="457200" rtl="0">
              <a:lnSpc>
                <a:spcPct val="115000"/>
              </a:lnSpc>
              <a:spcBef>
                <a:spcPts val="0"/>
              </a:spcBef>
              <a:spcAft>
                <a:spcPts val="0"/>
              </a:spcAft>
              <a:buClr>
                <a:schemeClr val="dk2"/>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892" name="Google Shape;892;p7"/>
          <p:cNvSpPr txBox="1"/>
          <p:nvPr>
            <p:ph type="title"/>
          </p:nvPr>
        </p:nvSpPr>
        <p:spPr>
          <a:xfrm>
            <a:off x="720100" y="368725"/>
            <a:ext cx="7704000" cy="576000"/>
          </a:xfrm>
          <a:prstGeom prst="rect">
            <a:avLst/>
          </a:prstGeom>
          <a:noFill/>
        </p:spPr>
        <p:txBody>
          <a:bodyPr anchorCtr="0" anchor="t" bIns="91425" lIns="91425" spcFirstLastPara="1" rIns="91425" wrap="square" tIns="6400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93" name="Google Shape;893;p7"/>
          <p:cNvGrpSpPr/>
          <p:nvPr/>
        </p:nvGrpSpPr>
        <p:grpSpPr>
          <a:xfrm>
            <a:off x="313503" y="376409"/>
            <a:ext cx="8516819" cy="562035"/>
            <a:chOff x="313503" y="376409"/>
            <a:chExt cx="8516819" cy="562035"/>
          </a:xfrm>
        </p:grpSpPr>
        <p:sp>
          <p:nvSpPr>
            <p:cNvPr id="894" name="Google Shape;894;p7"/>
            <p:cNvSpPr/>
            <p:nvPr/>
          </p:nvSpPr>
          <p:spPr>
            <a:xfrm>
              <a:off x="313503"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a:off x="43301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a:off x="552519"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672027"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a:off x="844028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a:off x="8559794"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a:off x="8679308"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8798821" y="376409"/>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a:off x="313503"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a:off x="43301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a:off x="552519"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672027"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a:off x="844028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a:off x="8559794"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a:off x="8679308"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8798821" y="482516"/>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a:off x="313503"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p:nvPr/>
          </p:nvSpPr>
          <p:spPr>
            <a:xfrm>
              <a:off x="43301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
            <p:cNvSpPr/>
            <p:nvPr/>
          </p:nvSpPr>
          <p:spPr>
            <a:xfrm>
              <a:off x="552519"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p:nvPr/>
          </p:nvSpPr>
          <p:spPr>
            <a:xfrm>
              <a:off x="672027"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844028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p:nvPr/>
          </p:nvSpPr>
          <p:spPr>
            <a:xfrm>
              <a:off x="8559794"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
            <p:cNvSpPr/>
            <p:nvPr/>
          </p:nvSpPr>
          <p:spPr>
            <a:xfrm>
              <a:off x="8679308"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p:nvPr/>
          </p:nvSpPr>
          <p:spPr>
            <a:xfrm>
              <a:off x="8798821" y="588623"/>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313503"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
            <p:cNvSpPr/>
            <p:nvPr/>
          </p:nvSpPr>
          <p:spPr>
            <a:xfrm>
              <a:off x="43301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
            <p:cNvSpPr/>
            <p:nvPr/>
          </p:nvSpPr>
          <p:spPr>
            <a:xfrm>
              <a:off x="552519"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
            <p:cNvSpPr/>
            <p:nvPr/>
          </p:nvSpPr>
          <p:spPr>
            <a:xfrm>
              <a:off x="672027"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844028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
            <p:cNvSpPr/>
            <p:nvPr/>
          </p:nvSpPr>
          <p:spPr>
            <a:xfrm>
              <a:off x="8559794"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a:off x="8679308"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a:off x="8798821" y="694730"/>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313503"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a:off x="43301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a:off x="552519"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a:off x="672027"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a:off x="844028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8559794"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a:off x="8679308"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a:off x="8798821" y="800837"/>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a:off x="313503"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43301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a:off x="552519"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a:off x="672027"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a:off x="844028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8559794"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a:off x="8679308"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a:off x="8798821" y="906944"/>
              <a:ext cx="31500" cy="3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7"/>
          <p:cNvSpPr txBox="1"/>
          <p:nvPr>
            <p:ph idx="2" type="body"/>
          </p:nvPr>
        </p:nvSpPr>
        <p:spPr>
          <a:xfrm>
            <a:off x="6332692" y="2130725"/>
            <a:ext cx="1664100" cy="2286000"/>
          </a:xfrm>
          <a:prstGeom prst="rect">
            <a:avLst/>
          </a:prstGeom>
        </p:spPr>
        <p:txBody>
          <a:bodyPr anchorCtr="0" anchor="t" bIns="0" lIns="0" spcFirstLastPara="1" rIns="0" wrap="square" tIns="0">
            <a:noAutofit/>
          </a:bodyPr>
          <a:lstStyle>
            <a:lvl1pPr indent="-317500" lvl="0" marL="457200" rtl="0">
              <a:lnSpc>
                <a:spcPct val="115000"/>
              </a:lnSpc>
              <a:spcBef>
                <a:spcPts val="0"/>
              </a:spcBef>
              <a:spcAft>
                <a:spcPts val="0"/>
              </a:spcAft>
              <a:buClr>
                <a:schemeClr val="lt2"/>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943" name="Google Shape;94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4" name="Shape 944"/>
        <p:cNvGrpSpPr/>
        <p:nvPr/>
      </p:nvGrpSpPr>
      <p:grpSpPr>
        <a:xfrm>
          <a:off x="0" y="0"/>
          <a:ext cx="0" cy="0"/>
          <a:chOff x="0" y="0"/>
          <a:chExt cx="0" cy="0"/>
        </a:xfrm>
      </p:grpSpPr>
      <p:grpSp>
        <p:nvGrpSpPr>
          <p:cNvPr id="945" name="Google Shape;945;p8"/>
          <p:cNvGrpSpPr/>
          <p:nvPr/>
        </p:nvGrpSpPr>
        <p:grpSpPr>
          <a:xfrm>
            <a:off x="313503" y="540001"/>
            <a:ext cx="8516808" cy="4063556"/>
            <a:chOff x="109200" y="76206"/>
            <a:chExt cx="8925600" cy="4258600"/>
          </a:xfrm>
        </p:grpSpPr>
        <p:grpSp>
          <p:nvGrpSpPr>
            <p:cNvPr id="946" name="Google Shape;946;p8"/>
            <p:cNvGrpSpPr/>
            <p:nvPr/>
          </p:nvGrpSpPr>
          <p:grpSpPr>
            <a:xfrm>
              <a:off x="109200" y="76206"/>
              <a:ext cx="8925600" cy="33000"/>
              <a:chOff x="76200" y="76206"/>
              <a:chExt cx="8925600" cy="33000"/>
            </a:xfrm>
          </p:grpSpPr>
          <p:sp>
            <p:nvSpPr>
              <p:cNvPr id="947" name="Google Shape;947;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8"/>
            <p:cNvGrpSpPr/>
            <p:nvPr/>
          </p:nvGrpSpPr>
          <p:grpSpPr>
            <a:xfrm>
              <a:off x="109200" y="187406"/>
              <a:ext cx="8925600" cy="33000"/>
              <a:chOff x="76200" y="76206"/>
              <a:chExt cx="8925600" cy="33000"/>
            </a:xfrm>
          </p:grpSpPr>
          <p:sp>
            <p:nvSpPr>
              <p:cNvPr id="1020" name="Google Shape;1020;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8"/>
            <p:cNvGrpSpPr/>
            <p:nvPr/>
          </p:nvGrpSpPr>
          <p:grpSpPr>
            <a:xfrm>
              <a:off x="109200" y="298606"/>
              <a:ext cx="8925600" cy="33000"/>
              <a:chOff x="76200" y="76206"/>
              <a:chExt cx="8925600" cy="33000"/>
            </a:xfrm>
          </p:grpSpPr>
          <p:sp>
            <p:nvSpPr>
              <p:cNvPr id="1093" name="Google Shape;1093;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8"/>
            <p:cNvGrpSpPr/>
            <p:nvPr/>
          </p:nvGrpSpPr>
          <p:grpSpPr>
            <a:xfrm>
              <a:off x="109200" y="409806"/>
              <a:ext cx="8925600" cy="33000"/>
              <a:chOff x="76200" y="76206"/>
              <a:chExt cx="8925600" cy="33000"/>
            </a:xfrm>
          </p:grpSpPr>
          <p:sp>
            <p:nvSpPr>
              <p:cNvPr id="1166" name="Google Shape;1166;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8"/>
            <p:cNvGrpSpPr/>
            <p:nvPr/>
          </p:nvGrpSpPr>
          <p:grpSpPr>
            <a:xfrm>
              <a:off x="109200" y="521006"/>
              <a:ext cx="8925600" cy="33000"/>
              <a:chOff x="76200" y="76206"/>
              <a:chExt cx="8925600" cy="33000"/>
            </a:xfrm>
          </p:grpSpPr>
          <p:sp>
            <p:nvSpPr>
              <p:cNvPr id="1239" name="Google Shape;1239;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8"/>
            <p:cNvGrpSpPr/>
            <p:nvPr/>
          </p:nvGrpSpPr>
          <p:grpSpPr>
            <a:xfrm>
              <a:off x="109200" y="632206"/>
              <a:ext cx="8925600" cy="33000"/>
              <a:chOff x="76200" y="76206"/>
              <a:chExt cx="8925600" cy="33000"/>
            </a:xfrm>
          </p:grpSpPr>
          <p:sp>
            <p:nvSpPr>
              <p:cNvPr id="1312" name="Google Shape;1312;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8"/>
            <p:cNvGrpSpPr/>
            <p:nvPr/>
          </p:nvGrpSpPr>
          <p:grpSpPr>
            <a:xfrm>
              <a:off x="109200" y="743406"/>
              <a:ext cx="8925600" cy="33000"/>
              <a:chOff x="76200" y="76206"/>
              <a:chExt cx="8925600" cy="33000"/>
            </a:xfrm>
          </p:grpSpPr>
          <p:sp>
            <p:nvSpPr>
              <p:cNvPr id="1385" name="Google Shape;1385;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8"/>
            <p:cNvGrpSpPr/>
            <p:nvPr/>
          </p:nvGrpSpPr>
          <p:grpSpPr>
            <a:xfrm>
              <a:off x="109200" y="854606"/>
              <a:ext cx="8925600" cy="33000"/>
              <a:chOff x="76200" y="76206"/>
              <a:chExt cx="8925600" cy="33000"/>
            </a:xfrm>
          </p:grpSpPr>
          <p:sp>
            <p:nvSpPr>
              <p:cNvPr id="1458" name="Google Shape;1458;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8"/>
            <p:cNvGrpSpPr/>
            <p:nvPr/>
          </p:nvGrpSpPr>
          <p:grpSpPr>
            <a:xfrm>
              <a:off x="109200" y="965806"/>
              <a:ext cx="8925600" cy="33000"/>
              <a:chOff x="76200" y="76206"/>
              <a:chExt cx="8925600" cy="33000"/>
            </a:xfrm>
          </p:grpSpPr>
          <p:sp>
            <p:nvSpPr>
              <p:cNvPr id="1531" name="Google Shape;1531;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8"/>
            <p:cNvGrpSpPr/>
            <p:nvPr/>
          </p:nvGrpSpPr>
          <p:grpSpPr>
            <a:xfrm>
              <a:off x="109200" y="1077006"/>
              <a:ext cx="8925600" cy="33000"/>
              <a:chOff x="76200" y="76206"/>
              <a:chExt cx="8925600" cy="33000"/>
            </a:xfrm>
          </p:grpSpPr>
          <p:sp>
            <p:nvSpPr>
              <p:cNvPr id="1604" name="Google Shape;1604;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8"/>
            <p:cNvGrpSpPr/>
            <p:nvPr/>
          </p:nvGrpSpPr>
          <p:grpSpPr>
            <a:xfrm>
              <a:off x="109200" y="1188206"/>
              <a:ext cx="8925600" cy="33000"/>
              <a:chOff x="76200" y="76206"/>
              <a:chExt cx="8925600" cy="33000"/>
            </a:xfrm>
          </p:grpSpPr>
          <p:sp>
            <p:nvSpPr>
              <p:cNvPr id="1677" name="Google Shape;1677;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8"/>
            <p:cNvGrpSpPr/>
            <p:nvPr/>
          </p:nvGrpSpPr>
          <p:grpSpPr>
            <a:xfrm>
              <a:off x="109200" y="1299406"/>
              <a:ext cx="8925600" cy="33000"/>
              <a:chOff x="76200" y="76206"/>
              <a:chExt cx="8925600" cy="33000"/>
            </a:xfrm>
          </p:grpSpPr>
          <p:sp>
            <p:nvSpPr>
              <p:cNvPr id="1750" name="Google Shape;1750;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2" name="Google Shape;1822;p8"/>
            <p:cNvGrpSpPr/>
            <p:nvPr/>
          </p:nvGrpSpPr>
          <p:grpSpPr>
            <a:xfrm>
              <a:off x="109200" y="1410606"/>
              <a:ext cx="8925600" cy="33000"/>
              <a:chOff x="76200" y="76206"/>
              <a:chExt cx="8925600" cy="33000"/>
            </a:xfrm>
          </p:grpSpPr>
          <p:sp>
            <p:nvSpPr>
              <p:cNvPr id="1823" name="Google Shape;1823;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8"/>
            <p:cNvGrpSpPr/>
            <p:nvPr/>
          </p:nvGrpSpPr>
          <p:grpSpPr>
            <a:xfrm>
              <a:off x="109200" y="1521806"/>
              <a:ext cx="8925600" cy="33000"/>
              <a:chOff x="76200" y="76206"/>
              <a:chExt cx="8925600" cy="33000"/>
            </a:xfrm>
          </p:grpSpPr>
          <p:sp>
            <p:nvSpPr>
              <p:cNvPr id="1896" name="Google Shape;1896;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8" name="Google Shape;1968;p8"/>
            <p:cNvGrpSpPr/>
            <p:nvPr/>
          </p:nvGrpSpPr>
          <p:grpSpPr>
            <a:xfrm>
              <a:off x="109200" y="1633006"/>
              <a:ext cx="8925600" cy="33000"/>
              <a:chOff x="76200" y="76206"/>
              <a:chExt cx="8925600" cy="33000"/>
            </a:xfrm>
          </p:grpSpPr>
          <p:sp>
            <p:nvSpPr>
              <p:cNvPr id="1969" name="Google Shape;1969;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1" name="Google Shape;2041;p8"/>
            <p:cNvGrpSpPr/>
            <p:nvPr/>
          </p:nvGrpSpPr>
          <p:grpSpPr>
            <a:xfrm>
              <a:off x="109200" y="1744206"/>
              <a:ext cx="8925600" cy="33000"/>
              <a:chOff x="76200" y="76206"/>
              <a:chExt cx="8925600" cy="33000"/>
            </a:xfrm>
          </p:grpSpPr>
          <p:sp>
            <p:nvSpPr>
              <p:cNvPr id="2042" name="Google Shape;2042;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8"/>
            <p:cNvGrpSpPr/>
            <p:nvPr/>
          </p:nvGrpSpPr>
          <p:grpSpPr>
            <a:xfrm>
              <a:off x="109200" y="1855406"/>
              <a:ext cx="8925600" cy="33000"/>
              <a:chOff x="76200" y="76206"/>
              <a:chExt cx="8925600" cy="33000"/>
            </a:xfrm>
          </p:grpSpPr>
          <p:sp>
            <p:nvSpPr>
              <p:cNvPr id="2115" name="Google Shape;2115;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8"/>
            <p:cNvGrpSpPr/>
            <p:nvPr/>
          </p:nvGrpSpPr>
          <p:grpSpPr>
            <a:xfrm>
              <a:off x="109200" y="1966606"/>
              <a:ext cx="8925600" cy="33000"/>
              <a:chOff x="76200" y="76206"/>
              <a:chExt cx="8925600" cy="33000"/>
            </a:xfrm>
          </p:grpSpPr>
          <p:sp>
            <p:nvSpPr>
              <p:cNvPr id="2188" name="Google Shape;2188;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0" name="Google Shape;2260;p8"/>
            <p:cNvGrpSpPr/>
            <p:nvPr/>
          </p:nvGrpSpPr>
          <p:grpSpPr>
            <a:xfrm>
              <a:off x="109200" y="2077806"/>
              <a:ext cx="8925600" cy="33000"/>
              <a:chOff x="76200" y="76206"/>
              <a:chExt cx="8925600" cy="33000"/>
            </a:xfrm>
          </p:grpSpPr>
          <p:sp>
            <p:nvSpPr>
              <p:cNvPr id="2261" name="Google Shape;2261;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3" name="Google Shape;2333;p8"/>
            <p:cNvGrpSpPr/>
            <p:nvPr/>
          </p:nvGrpSpPr>
          <p:grpSpPr>
            <a:xfrm>
              <a:off x="109200" y="2189006"/>
              <a:ext cx="8925600" cy="33000"/>
              <a:chOff x="76200" y="76206"/>
              <a:chExt cx="8925600" cy="33000"/>
            </a:xfrm>
          </p:grpSpPr>
          <p:sp>
            <p:nvSpPr>
              <p:cNvPr id="2334" name="Google Shape;2334;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6" name="Google Shape;2406;p8"/>
            <p:cNvGrpSpPr/>
            <p:nvPr/>
          </p:nvGrpSpPr>
          <p:grpSpPr>
            <a:xfrm>
              <a:off x="109200" y="2300206"/>
              <a:ext cx="8925600" cy="33000"/>
              <a:chOff x="76200" y="76206"/>
              <a:chExt cx="8925600" cy="33000"/>
            </a:xfrm>
          </p:grpSpPr>
          <p:sp>
            <p:nvSpPr>
              <p:cNvPr id="2407" name="Google Shape;2407;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9" name="Google Shape;2479;p8"/>
            <p:cNvGrpSpPr/>
            <p:nvPr/>
          </p:nvGrpSpPr>
          <p:grpSpPr>
            <a:xfrm>
              <a:off x="109200" y="2411406"/>
              <a:ext cx="8925600" cy="33000"/>
              <a:chOff x="76200" y="76206"/>
              <a:chExt cx="8925600" cy="33000"/>
            </a:xfrm>
          </p:grpSpPr>
          <p:sp>
            <p:nvSpPr>
              <p:cNvPr id="2480" name="Google Shape;2480;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2" name="Google Shape;2552;p8"/>
            <p:cNvGrpSpPr/>
            <p:nvPr/>
          </p:nvGrpSpPr>
          <p:grpSpPr>
            <a:xfrm>
              <a:off x="109200" y="2522606"/>
              <a:ext cx="8925600" cy="33000"/>
              <a:chOff x="76200" y="76206"/>
              <a:chExt cx="8925600" cy="33000"/>
            </a:xfrm>
          </p:grpSpPr>
          <p:sp>
            <p:nvSpPr>
              <p:cNvPr id="2553" name="Google Shape;2553;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8"/>
            <p:cNvGrpSpPr/>
            <p:nvPr/>
          </p:nvGrpSpPr>
          <p:grpSpPr>
            <a:xfrm>
              <a:off x="109200" y="2633806"/>
              <a:ext cx="8925600" cy="33000"/>
              <a:chOff x="76200" y="76206"/>
              <a:chExt cx="8925600" cy="33000"/>
            </a:xfrm>
          </p:grpSpPr>
          <p:sp>
            <p:nvSpPr>
              <p:cNvPr id="2626" name="Google Shape;2626;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8" name="Google Shape;2698;p8"/>
            <p:cNvGrpSpPr/>
            <p:nvPr/>
          </p:nvGrpSpPr>
          <p:grpSpPr>
            <a:xfrm>
              <a:off x="109200" y="2745006"/>
              <a:ext cx="8925600" cy="33000"/>
              <a:chOff x="76200" y="76206"/>
              <a:chExt cx="8925600" cy="33000"/>
            </a:xfrm>
          </p:grpSpPr>
          <p:sp>
            <p:nvSpPr>
              <p:cNvPr id="2699" name="Google Shape;2699;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1" name="Google Shape;2771;p8"/>
            <p:cNvGrpSpPr/>
            <p:nvPr/>
          </p:nvGrpSpPr>
          <p:grpSpPr>
            <a:xfrm>
              <a:off x="109200" y="2856206"/>
              <a:ext cx="8925600" cy="33000"/>
              <a:chOff x="76200" y="76206"/>
              <a:chExt cx="8925600" cy="33000"/>
            </a:xfrm>
          </p:grpSpPr>
          <p:sp>
            <p:nvSpPr>
              <p:cNvPr id="2772" name="Google Shape;2772;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4" name="Google Shape;2844;p8"/>
            <p:cNvGrpSpPr/>
            <p:nvPr/>
          </p:nvGrpSpPr>
          <p:grpSpPr>
            <a:xfrm>
              <a:off x="109200" y="2967406"/>
              <a:ext cx="8925600" cy="33000"/>
              <a:chOff x="76200" y="76206"/>
              <a:chExt cx="8925600" cy="33000"/>
            </a:xfrm>
          </p:grpSpPr>
          <p:sp>
            <p:nvSpPr>
              <p:cNvPr id="2845" name="Google Shape;2845;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7" name="Google Shape;2917;p8"/>
            <p:cNvGrpSpPr/>
            <p:nvPr/>
          </p:nvGrpSpPr>
          <p:grpSpPr>
            <a:xfrm>
              <a:off x="109200" y="3078606"/>
              <a:ext cx="8925600" cy="33000"/>
              <a:chOff x="76200" y="76206"/>
              <a:chExt cx="8925600" cy="33000"/>
            </a:xfrm>
          </p:grpSpPr>
          <p:sp>
            <p:nvSpPr>
              <p:cNvPr id="2918" name="Google Shape;2918;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0" name="Google Shape;2990;p8"/>
            <p:cNvGrpSpPr/>
            <p:nvPr/>
          </p:nvGrpSpPr>
          <p:grpSpPr>
            <a:xfrm>
              <a:off x="109200" y="3189806"/>
              <a:ext cx="8925600" cy="33000"/>
              <a:chOff x="76200" y="76206"/>
              <a:chExt cx="8925600" cy="33000"/>
            </a:xfrm>
          </p:grpSpPr>
          <p:sp>
            <p:nvSpPr>
              <p:cNvPr id="2991" name="Google Shape;2991;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3" name="Google Shape;3063;p8"/>
            <p:cNvGrpSpPr/>
            <p:nvPr/>
          </p:nvGrpSpPr>
          <p:grpSpPr>
            <a:xfrm>
              <a:off x="109200" y="3301006"/>
              <a:ext cx="8925600" cy="33000"/>
              <a:chOff x="76200" y="76206"/>
              <a:chExt cx="8925600" cy="33000"/>
            </a:xfrm>
          </p:grpSpPr>
          <p:sp>
            <p:nvSpPr>
              <p:cNvPr id="3064" name="Google Shape;3064;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6" name="Google Shape;3136;p8"/>
            <p:cNvGrpSpPr/>
            <p:nvPr/>
          </p:nvGrpSpPr>
          <p:grpSpPr>
            <a:xfrm>
              <a:off x="109200" y="3412206"/>
              <a:ext cx="8925600" cy="33000"/>
              <a:chOff x="76200" y="76206"/>
              <a:chExt cx="8925600" cy="33000"/>
            </a:xfrm>
          </p:grpSpPr>
          <p:sp>
            <p:nvSpPr>
              <p:cNvPr id="3137" name="Google Shape;3137;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9" name="Google Shape;3209;p8"/>
            <p:cNvGrpSpPr/>
            <p:nvPr/>
          </p:nvGrpSpPr>
          <p:grpSpPr>
            <a:xfrm>
              <a:off x="109200" y="3523406"/>
              <a:ext cx="8925600" cy="33000"/>
              <a:chOff x="76200" y="76206"/>
              <a:chExt cx="8925600" cy="33000"/>
            </a:xfrm>
          </p:grpSpPr>
          <p:sp>
            <p:nvSpPr>
              <p:cNvPr id="3210" name="Google Shape;3210;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2" name="Google Shape;3282;p8"/>
            <p:cNvGrpSpPr/>
            <p:nvPr/>
          </p:nvGrpSpPr>
          <p:grpSpPr>
            <a:xfrm>
              <a:off x="109200" y="3634606"/>
              <a:ext cx="8925600" cy="33000"/>
              <a:chOff x="76200" y="76206"/>
              <a:chExt cx="8925600" cy="33000"/>
            </a:xfrm>
          </p:grpSpPr>
          <p:sp>
            <p:nvSpPr>
              <p:cNvPr id="3283" name="Google Shape;3283;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5" name="Google Shape;3355;p8"/>
            <p:cNvGrpSpPr/>
            <p:nvPr/>
          </p:nvGrpSpPr>
          <p:grpSpPr>
            <a:xfrm>
              <a:off x="109200" y="3745806"/>
              <a:ext cx="8925600" cy="33000"/>
              <a:chOff x="76200" y="76206"/>
              <a:chExt cx="8925600" cy="33000"/>
            </a:xfrm>
          </p:grpSpPr>
          <p:sp>
            <p:nvSpPr>
              <p:cNvPr id="3356" name="Google Shape;3356;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8" name="Google Shape;3428;p8"/>
            <p:cNvGrpSpPr/>
            <p:nvPr/>
          </p:nvGrpSpPr>
          <p:grpSpPr>
            <a:xfrm>
              <a:off x="109200" y="3857006"/>
              <a:ext cx="8925600" cy="33000"/>
              <a:chOff x="76200" y="76206"/>
              <a:chExt cx="8925600" cy="33000"/>
            </a:xfrm>
          </p:grpSpPr>
          <p:sp>
            <p:nvSpPr>
              <p:cNvPr id="3429" name="Google Shape;3429;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1" name="Google Shape;3501;p8"/>
            <p:cNvGrpSpPr/>
            <p:nvPr/>
          </p:nvGrpSpPr>
          <p:grpSpPr>
            <a:xfrm>
              <a:off x="109200" y="3968206"/>
              <a:ext cx="8925600" cy="33000"/>
              <a:chOff x="76200" y="76206"/>
              <a:chExt cx="8925600" cy="33000"/>
            </a:xfrm>
          </p:grpSpPr>
          <p:sp>
            <p:nvSpPr>
              <p:cNvPr id="3502" name="Google Shape;3502;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4" name="Google Shape;3574;p8"/>
            <p:cNvGrpSpPr/>
            <p:nvPr/>
          </p:nvGrpSpPr>
          <p:grpSpPr>
            <a:xfrm>
              <a:off x="109200" y="4079406"/>
              <a:ext cx="8925600" cy="33000"/>
              <a:chOff x="76200" y="76206"/>
              <a:chExt cx="8925600" cy="33000"/>
            </a:xfrm>
          </p:grpSpPr>
          <p:sp>
            <p:nvSpPr>
              <p:cNvPr id="3575" name="Google Shape;3575;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7" name="Google Shape;3647;p8"/>
            <p:cNvGrpSpPr/>
            <p:nvPr/>
          </p:nvGrpSpPr>
          <p:grpSpPr>
            <a:xfrm>
              <a:off x="109200" y="4190606"/>
              <a:ext cx="8925600" cy="33000"/>
              <a:chOff x="76200" y="76206"/>
              <a:chExt cx="8925600" cy="33000"/>
            </a:xfrm>
          </p:grpSpPr>
          <p:sp>
            <p:nvSpPr>
              <p:cNvPr id="3648" name="Google Shape;3648;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0" name="Google Shape;3720;p8"/>
            <p:cNvGrpSpPr/>
            <p:nvPr/>
          </p:nvGrpSpPr>
          <p:grpSpPr>
            <a:xfrm>
              <a:off x="109200" y="4301806"/>
              <a:ext cx="8925600" cy="33000"/>
              <a:chOff x="76200" y="76206"/>
              <a:chExt cx="8925600" cy="33000"/>
            </a:xfrm>
          </p:grpSpPr>
          <p:sp>
            <p:nvSpPr>
              <p:cNvPr id="3721" name="Google Shape;3721;p8"/>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8"/>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8"/>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8"/>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8"/>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8"/>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8"/>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8"/>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8"/>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8"/>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8"/>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8"/>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8"/>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8"/>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8"/>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8"/>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8"/>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8"/>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8"/>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8"/>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8"/>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8"/>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8"/>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8"/>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8"/>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8"/>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8"/>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8"/>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8"/>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8"/>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8"/>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8"/>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8"/>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8"/>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8"/>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8"/>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8"/>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8"/>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8"/>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8"/>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8"/>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8"/>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8"/>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8"/>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8"/>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8"/>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8"/>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8"/>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8"/>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8"/>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8"/>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8"/>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8"/>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8"/>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8"/>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8"/>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8"/>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8"/>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8"/>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8"/>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8"/>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8"/>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8"/>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8"/>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8"/>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8"/>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8"/>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8"/>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8"/>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8"/>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8"/>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8"/>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93" name="Google Shape;3793;p8"/>
          <p:cNvGrpSpPr/>
          <p:nvPr/>
        </p:nvGrpSpPr>
        <p:grpSpPr>
          <a:xfrm>
            <a:off x="8320098" y="4866112"/>
            <a:ext cx="510133" cy="78484"/>
            <a:chOff x="3521300" y="154525"/>
            <a:chExt cx="1256175" cy="193500"/>
          </a:xfrm>
        </p:grpSpPr>
        <p:sp>
          <p:nvSpPr>
            <p:cNvPr id="3794" name="Google Shape;3794;p8"/>
            <p:cNvSpPr/>
            <p:nvPr/>
          </p:nvSpPr>
          <p:spPr>
            <a:xfrm>
              <a:off x="3521300"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8"/>
            <p:cNvSpPr/>
            <p:nvPr/>
          </p:nvSpPr>
          <p:spPr>
            <a:xfrm>
              <a:off x="3875525"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8"/>
            <p:cNvSpPr/>
            <p:nvPr/>
          </p:nvSpPr>
          <p:spPr>
            <a:xfrm>
              <a:off x="4229750"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8"/>
            <p:cNvSpPr/>
            <p:nvPr/>
          </p:nvSpPr>
          <p:spPr>
            <a:xfrm>
              <a:off x="4583975"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8" name="Google Shape;3798;p8"/>
          <p:cNvSpPr txBox="1"/>
          <p:nvPr>
            <p:ph type="title"/>
          </p:nvPr>
        </p:nvSpPr>
        <p:spPr>
          <a:xfrm>
            <a:off x="1021875" y="1266650"/>
            <a:ext cx="7100400" cy="2610300"/>
          </a:xfrm>
          <a:prstGeom prst="rect">
            <a:avLst/>
          </a:prstGeom>
          <a:solidFill>
            <a:schemeClr val="lt1"/>
          </a:solidFill>
        </p:spPr>
        <p:txBody>
          <a:bodyPr anchorCtr="0" anchor="ctr" bIns="91425" lIns="91425" spcFirstLastPara="1" rIns="91425" wrap="square" tIns="64000">
            <a:noAutofit/>
          </a:bodyPr>
          <a:lstStyle>
            <a:lvl1pPr lvl="0" algn="ctr">
              <a:lnSpc>
                <a:spcPct val="70000"/>
              </a:lnSpc>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799" name="Google Shape;379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00" name="Shape 3800"/>
        <p:cNvGrpSpPr/>
        <p:nvPr/>
      </p:nvGrpSpPr>
      <p:grpSpPr>
        <a:xfrm>
          <a:off x="0" y="0"/>
          <a:ext cx="0" cy="0"/>
          <a:chOff x="0" y="0"/>
          <a:chExt cx="0" cy="0"/>
        </a:xfrm>
      </p:grpSpPr>
      <p:grpSp>
        <p:nvGrpSpPr>
          <p:cNvPr id="3801" name="Google Shape;3801;p9"/>
          <p:cNvGrpSpPr/>
          <p:nvPr/>
        </p:nvGrpSpPr>
        <p:grpSpPr>
          <a:xfrm>
            <a:off x="313503" y="540001"/>
            <a:ext cx="8516808" cy="4063556"/>
            <a:chOff x="109200" y="76206"/>
            <a:chExt cx="8925600" cy="4258600"/>
          </a:xfrm>
        </p:grpSpPr>
        <p:grpSp>
          <p:nvGrpSpPr>
            <p:cNvPr id="3802" name="Google Shape;3802;p9"/>
            <p:cNvGrpSpPr/>
            <p:nvPr/>
          </p:nvGrpSpPr>
          <p:grpSpPr>
            <a:xfrm>
              <a:off x="109200" y="76206"/>
              <a:ext cx="8925600" cy="33000"/>
              <a:chOff x="76200" y="76206"/>
              <a:chExt cx="8925600" cy="33000"/>
            </a:xfrm>
          </p:grpSpPr>
          <p:sp>
            <p:nvSpPr>
              <p:cNvPr id="3803" name="Google Shape;3803;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5" name="Google Shape;3875;p9"/>
            <p:cNvGrpSpPr/>
            <p:nvPr/>
          </p:nvGrpSpPr>
          <p:grpSpPr>
            <a:xfrm>
              <a:off x="109200" y="187406"/>
              <a:ext cx="8925600" cy="33000"/>
              <a:chOff x="76200" y="76206"/>
              <a:chExt cx="8925600" cy="33000"/>
            </a:xfrm>
          </p:grpSpPr>
          <p:sp>
            <p:nvSpPr>
              <p:cNvPr id="3876" name="Google Shape;3876;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8" name="Google Shape;3948;p9"/>
            <p:cNvGrpSpPr/>
            <p:nvPr/>
          </p:nvGrpSpPr>
          <p:grpSpPr>
            <a:xfrm>
              <a:off x="109200" y="298606"/>
              <a:ext cx="8925600" cy="33000"/>
              <a:chOff x="76200" y="76206"/>
              <a:chExt cx="8925600" cy="33000"/>
            </a:xfrm>
          </p:grpSpPr>
          <p:sp>
            <p:nvSpPr>
              <p:cNvPr id="3949" name="Google Shape;3949;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1" name="Google Shape;4021;p9"/>
            <p:cNvGrpSpPr/>
            <p:nvPr/>
          </p:nvGrpSpPr>
          <p:grpSpPr>
            <a:xfrm>
              <a:off x="109200" y="409806"/>
              <a:ext cx="8925600" cy="33000"/>
              <a:chOff x="76200" y="76206"/>
              <a:chExt cx="8925600" cy="33000"/>
            </a:xfrm>
          </p:grpSpPr>
          <p:sp>
            <p:nvSpPr>
              <p:cNvPr id="4022" name="Google Shape;4022;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4" name="Google Shape;4094;p9"/>
            <p:cNvGrpSpPr/>
            <p:nvPr/>
          </p:nvGrpSpPr>
          <p:grpSpPr>
            <a:xfrm>
              <a:off x="109200" y="521006"/>
              <a:ext cx="8925600" cy="33000"/>
              <a:chOff x="76200" y="76206"/>
              <a:chExt cx="8925600" cy="33000"/>
            </a:xfrm>
          </p:grpSpPr>
          <p:sp>
            <p:nvSpPr>
              <p:cNvPr id="4095" name="Google Shape;4095;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7" name="Google Shape;4167;p9"/>
            <p:cNvGrpSpPr/>
            <p:nvPr/>
          </p:nvGrpSpPr>
          <p:grpSpPr>
            <a:xfrm>
              <a:off x="109200" y="632206"/>
              <a:ext cx="8925600" cy="33000"/>
              <a:chOff x="76200" y="76206"/>
              <a:chExt cx="8925600" cy="33000"/>
            </a:xfrm>
          </p:grpSpPr>
          <p:sp>
            <p:nvSpPr>
              <p:cNvPr id="4168" name="Google Shape;4168;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0" name="Google Shape;4240;p9"/>
            <p:cNvGrpSpPr/>
            <p:nvPr/>
          </p:nvGrpSpPr>
          <p:grpSpPr>
            <a:xfrm>
              <a:off x="109200" y="743406"/>
              <a:ext cx="8925600" cy="33000"/>
              <a:chOff x="76200" y="76206"/>
              <a:chExt cx="8925600" cy="33000"/>
            </a:xfrm>
          </p:grpSpPr>
          <p:sp>
            <p:nvSpPr>
              <p:cNvPr id="4241" name="Google Shape;4241;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3" name="Google Shape;4313;p9"/>
            <p:cNvGrpSpPr/>
            <p:nvPr/>
          </p:nvGrpSpPr>
          <p:grpSpPr>
            <a:xfrm>
              <a:off x="109200" y="854606"/>
              <a:ext cx="8925600" cy="33000"/>
              <a:chOff x="76200" y="76206"/>
              <a:chExt cx="8925600" cy="33000"/>
            </a:xfrm>
          </p:grpSpPr>
          <p:sp>
            <p:nvSpPr>
              <p:cNvPr id="4314" name="Google Shape;4314;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6" name="Google Shape;4386;p9"/>
            <p:cNvGrpSpPr/>
            <p:nvPr/>
          </p:nvGrpSpPr>
          <p:grpSpPr>
            <a:xfrm>
              <a:off x="109200" y="965806"/>
              <a:ext cx="8925600" cy="33000"/>
              <a:chOff x="76200" y="76206"/>
              <a:chExt cx="8925600" cy="33000"/>
            </a:xfrm>
          </p:grpSpPr>
          <p:sp>
            <p:nvSpPr>
              <p:cNvPr id="4387" name="Google Shape;4387;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9" name="Google Shape;4459;p9"/>
            <p:cNvGrpSpPr/>
            <p:nvPr/>
          </p:nvGrpSpPr>
          <p:grpSpPr>
            <a:xfrm>
              <a:off x="109200" y="1077006"/>
              <a:ext cx="8925600" cy="33000"/>
              <a:chOff x="76200" y="76206"/>
              <a:chExt cx="8925600" cy="33000"/>
            </a:xfrm>
          </p:grpSpPr>
          <p:sp>
            <p:nvSpPr>
              <p:cNvPr id="4460" name="Google Shape;4460;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2" name="Google Shape;4532;p9"/>
            <p:cNvGrpSpPr/>
            <p:nvPr/>
          </p:nvGrpSpPr>
          <p:grpSpPr>
            <a:xfrm>
              <a:off x="109200" y="1188206"/>
              <a:ext cx="8925600" cy="33000"/>
              <a:chOff x="76200" y="76206"/>
              <a:chExt cx="8925600" cy="33000"/>
            </a:xfrm>
          </p:grpSpPr>
          <p:sp>
            <p:nvSpPr>
              <p:cNvPr id="4533" name="Google Shape;4533;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5" name="Google Shape;4605;p9"/>
            <p:cNvGrpSpPr/>
            <p:nvPr/>
          </p:nvGrpSpPr>
          <p:grpSpPr>
            <a:xfrm>
              <a:off x="109200" y="1299406"/>
              <a:ext cx="8925600" cy="33000"/>
              <a:chOff x="76200" y="76206"/>
              <a:chExt cx="8925600" cy="33000"/>
            </a:xfrm>
          </p:grpSpPr>
          <p:sp>
            <p:nvSpPr>
              <p:cNvPr id="4606" name="Google Shape;4606;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8" name="Google Shape;4678;p9"/>
            <p:cNvGrpSpPr/>
            <p:nvPr/>
          </p:nvGrpSpPr>
          <p:grpSpPr>
            <a:xfrm>
              <a:off x="109200" y="1410606"/>
              <a:ext cx="8925600" cy="33000"/>
              <a:chOff x="76200" y="76206"/>
              <a:chExt cx="8925600" cy="33000"/>
            </a:xfrm>
          </p:grpSpPr>
          <p:sp>
            <p:nvSpPr>
              <p:cNvPr id="4679" name="Google Shape;4679;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1" name="Google Shape;4751;p9"/>
            <p:cNvGrpSpPr/>
            <p:nvPr/>
          </p:nvGrpSpPr>
          <p:grpSpPr>
            <a:xfrm>
              <a:off x="109200" y="1521806"/>
              <a:ext cx="8925600" cy="33000"/>
              <a:chOff x="76200" y="76206"/>
              <a:chExt cx="8925600" cy="33000"/>
            </a:xfrm>
          </p:grpSpPr>
          <p:sp>
            <p:nvSpPr>
              <p:cNvPr id="4752" name="Google Shape;4752;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4" name="Google Shape;4824;p9"/>
            <p:cNvGrpSpPr/>
            <p:nvPr/>
          </p:nvGrpSpPr>
          <p:grpSpPr>
            <a:xfrm>
              <a:off x="109200" y="1633006"/>
              <a:ext cx="8925600" cy="33000"/>
              <a:chOff x="76200" y="76206"/>
              <a:chExt cx="8925600" cy="33000"/>
            </a:xfrm>
          </p:grpSpPr>
          <p:sp>
            <p:nvSpPr>
              <p:cNvPr id="4825" name="Google Shape;4825;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7" name="Google Shape;4897;p9"/>
            <p:cNvGrpSpPr/>
            <p:nvPr/>
          </p:nvGrpSpPr>
          <p:grpSpPr>
            <a:xfrm>
              <a:off x="109200" y="1744206"/>
              <a:ext cx="8925600" cy="33000"/>
              <a:chOff x="76200" y="76206"/>
              <a:chExt cx="8925600" cy="33000"/>
            </a:xfrm>
          </p:grpSpPr>
          <p:sp>
            <p:nvSpPr>
              <p:cNvPr id="4898" name="Google Shape;4898;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0" name="Google Shape;4970;p9"/>
            <p:cNvGrpSpPr/>
            <p:nvPr/>
          </p:nvGrpSpPr>
          <p:grpSpPr>
            <a:xfrm>
              <a:off x="109200" y="1855406"/>
              <a:ext cx="8925600" cy="33000"/>
              <a:chOff x="76200" y="76206"/>
              <a:chExt cx="8925600" cy="33000"/>
            </a:xfrm>
          </p:grpSpPr>
          <p:sp>
            <p:nvSpPr>
              <p:cNvPr id="4971" name="Google Shape;4971;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3" name="Google Shape;5043;p9"/>
            <p:cNvGrpSpPr/>
            <p:nvPr/>
          </p:nvGrpSpPr>
          <p:grpSpPr>
            <a:xfrm>
              <a:off x="109200" y="1966606"/>
              <a:ext cx="8925600" cy="33000"/>
              <a:chOff x="76200" y="76206"/>
              <a:chExt cx="8925600" cy="33000"/>
            </a:xfrm>
          </p:grpSpPr>
          <p:sp>
            <p:nvSpPr>
              <p:cNvPr id="5044" name="Google Shape;5044;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6" name="Google Shape;5116;p9"/>
            <p:cNvGrpSpPr/>
            <p:nvPr/>
          </p:nvGrpSpPr>
          <p:grpSpPr>
            <a:xfrm>
              <a:off x="109200" y="2077806"/>
              <a:ext cx="8925600" cy="33000"/>
              <a:chOff x="76200" y="76206"/>
              <a:chExt cx="8925600" cy="33000"/>
            </a:xfrm>
          </p:grpSpPr>
          <p:sp>
            <p:nvSpPr>
              <p:cNvPr id="5117" name="Google Shape;5117;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9" name="Google Shape;5189;p9"/>
            <p:cNvGrpSpPr/>
            <p:nvPr/>
          </p:nvGrpSpPr>
          <p:grpSpPr>
            <a:xfrm>
              <a:off x="109200" y="2189006"/>
              <a:ext cx="8925600" cy="33000"/>
              <a:chOff x="76200" y="76206"/>
              <a:chExt cx="8925600" cy="33000"/>
            </a:xfrm>
          </p:grpSpPr>
          <p:sp>
            <p:nvSpPr>
              <p:cNvPr id="5190" name="Google Shape;5190;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2" name="Google Shape;5262;p9"/>
            <p:cNvGrpSpPr/>
            <p:nvPr/>
          </p:nvGrpSpPr>
          <p:grpSpPr>
            <a:xfrm>
              <a:off x="109200" y="2300206"/>
              <a:ext cx="8925600" cy="33000"/>
              <a:chOff x="76200" y="76206"/>
              <a:chExt cx="8925600" cy="33000"/>
            </a:xfrm>
          </p:grpSpPr>
          <p:sp>
            <p:nvSpPr>
              <p:cNvPr id="5263" name="Google Shape;5263;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5" name="Google Shape;5335;p9"/>
            <p:cNvGrpSpPr/>
            <p:nvPr/>
          </p:nvGrpSpPr>
          <p:grpSpPr>
            <a:xfrm>
              <a:off x="109200" y="2411406"/>
              <a:ext cx="8925600" cy="33000"/>
              <a:chOff x="76200" y="76206"/>
              <a:chExt cx="8925600" cy="33000"/>
            </a:xfrm>
          </p:grpSpPr>
          <p:sp>
            <p:nvSpPr>
              <p:cNvPr id="5336" name="Google Shape;5336;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8" name="Google Shape;5408;p9"/>
            <p:cNvGrpSpPr/>
            <p:nvPr/>
          </p:nvGrpSpPr>
          <p:grpSpPr>
            <a:xfrm>
              <a:off x="109200" y="2522606"/>
              <a:ext cx="8925600" cy="33000"/>
              <a:chOff x="76200" y="76206"/>
              <a:chExt cx="8925600" cy="33000"/>
            </a:xfrm>
          </p:grpSpPr>
          <p:sp>
            <p:nvSpPr>
              <p:cNvPr id="5409" name="Google Shape;5409;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1" name="Google Shape;5481;p9"/>
            <p:cNvGrpSpPr/>
            <p:nvPr/>
          </p:nvGrpSpPr>
          <p:grpSpPr>
            <a:xfrm>
              <a:off x="109200" y="2633806"/>
              <a:ext cx="8925600" cy="33000"/>
              <a:chOff x="76200" y="76206"/>
              <a:chExt cx="8925600" cy="33000"/>
            </a:xfrm>
          </p:grpSpPr>
          <p:sp>
            <p:nvSpPr>
              <p:cNvPr id="5482" name="Google Shape;5482;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4" name="Google Shape;5554;p9"/>
            <p:cNvGrpSpPr/>
            <p:nvPr/>
          </p:nvGrpSpPr>
          <p:grpSpPr>
            <a:xfrm>
              <a:off x="109200" y="2745006"/>
              <a:ext cx="8925600" cy="33000"/>
              <a:chOff x="76200" y="76206"/>
              <a:chExt cx="8925600" cy="33000"/>
            </a:xfrm>
          </p:grpSpPr>
          <p:sp>
            <p:nvSpPr>
              <p:cNvPr id="5555" name="Google Shape;5555;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7" name="Google Shape;5577;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9" name="Google Shape;5579;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0" name="Google Shape;5580;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7" name="Google Shape;5587;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4" name="Google Shape;5594;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8" name="Google Shape;5598;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9" name="Google Shape;5599;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2" name="Google Shape;5602;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3" name="Google Shape;5603;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6" name="Google Shape;5606;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0" name="Google Shape;5610;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1" name="Google Shape;5611;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7" name="Google Shape;5627;p9"/>
            <p:cNvGrpSpPr/>
            <p:nvPr/>
          </p:nvGrpSpPr>
          <p:grpSpPr>
            <a:xfrm>
              <a:off x="109200" y="2856206"/>
              <a:ext cx="8925600" cy="33000"/>
              <a:chOff x="76200" y="76206"/>
              <a:chExt cx="8925600" cy="33000"/>
            </a:xfrm>
          </p:grpSpPr>
          <p:sp>
            <p:nvSpPr>
              <p:cNvPr id="5628" name="Google Shape;5628;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0" name="Google Shape;5680;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1" name="Google Shape;5691;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0" name="Google Shape;5700;p9"/>
            <p:cNvGrpSpPr/>
            <p:nvPr/>
          </p:nvGrpSpPr>
          <p:grpSpPr>
            <a:xfrm>
              <a:off x="109200" y="2967406"/>
              <a:ext cx="8925600" cy="33000"/>
              <a:chOff x="76200" y="76206"/>
              <a:chExt cx="8925600" cy="33000"/>
            </a:xfrm>
          </p:grpSpPr>
          <p:sp>
            <p:nvSpPr>
              <p:cNvPr id="5701" name="Google Shape;5701;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7" name="Google Shape;5737;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8" name="Google Shape;5738;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9" name="Google Shape;5739;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0" name="Google Shape;5740;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1" name="Google Shape;5741;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0" name="Google Shape;5750;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1" name="Google Shape;5751;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2" name="Google Shape;5752;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3" name="Google Shape;5773;p9"/>
            <p:cNvGrpSpPr/>
            <p:nvPr/>
          </p:nvGrpSpPr>
          <p:grpSpPr>
            <a:xfrm>
              <a:off x="109200" y="3078606"/>
              <a:ext cx="8925600" cy="33000"/>
              <a:chOff x="76200" y="76206"/>
              <a:chExt cx="8925600" cy="33000"/>
            </a:xfrm>
          </p:grpSpPr>
          <p:sp>
            <p:nvSpPr>
              <p:cNvPr id="5774" name="Google Shape;5774;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1" name="Google Shape;5781;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2" name="Google Shape;5782;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8" name="Google Shape;5798;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9" name="Google Shape;5799;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0" name="Google Shape;5800;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1" name="Google Shape;5801;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5" name="Google Shape;5805;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6" name="Google Shape;5806;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7" name="Google Shape;5807;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8" name="Google Shape;5808;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9" name="Google Shape;5809;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0" name="Google Shape;5810;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2" name="Google Shape;5812;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3" name="Google Shape;5813;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5" name="Google Shape;5815;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6" name="Google Shape;5816;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7" name="Google Shape;5817;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8" name="Google Shape;5818;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6" name="Google Shape;5826;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6" name="Google Shape;5836;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0" name="Google Shape;5840;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1" name="Google Shape;5841;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4" name="Google Shape;5844;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5" name="Google Shape;5845;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6" name="Google Shape;5846;p9"/>
            <p:cNvGrpSpPr/>
            <p:nvPr/>
          </p:nvGrpSpPr>
          <p:grpSpPr>
            <a:xfrm>
              <a:off x="109200" y="3189806"/>
              <a:ext cx="8925600" cy="33000"/>
              <a:chOff x="76200" y="76206"/>
              <a:chExt cx="8925600" cy="33000"/>
            </a:xfrm>
          </p:grpSpPr>
          <p:sp>
            <p:nvSpPr>
              <p:cNvPr id="5847" name="Google Shape;5847;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1" name="Google Shape;5851;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2" name="Google Shape;5852;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6" name="Google Shape;5856;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7" name="Google Shape;5857;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8" name="Google Shape;5858;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1" name="Google Shape;5861;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2" name="Google Shape;5862;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8" name="Google Shape;5868;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9" name="Google Shape;5869;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6" name="Google Shape;5876;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7" name="Google Shape;5877;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8" name="Google Shape;5878;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0" name="Google Shape;5880;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1" name="Google Shape;5881;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2" name="Google Shape;5882;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7" name="Google Shape;5887;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9" name="Google Shape;5889;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0" name="Google Shape;5890;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1" name="Google Shape;5891;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2" name="Google Shape;5892;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5" name="Google Shape;5895;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6" name="Google Shape;5896;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9" name="Google Shape;5919;p9"/>
            <p:cNvGrpSpPr/>
            <p:nvPr/>
          </p:nvGrpSpPr>
          <p:grpSpPr>
            <a:xfrm>
              <a:off x="109200" y="3301006"/>
              <a:ext cx="8925600" cy="33000"/>
              <a:chOff x="76200" y="76206"/>
              <a:chExt cx="8925600" cy="33000"/>
            </a:xfrm>
          </p:grpSpPr>
          <p:sp>
            <p:nvSpPr>
              <p:cNvPr id="5920" name="Google Shape;5920;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0" name="Google Shape;5930;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1" name="Google Shape;5931;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2" name="Google Shape;5932;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3" name="Google Shape;5933;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4" name="Google Shape;5934;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5" name="Google Shape;5935;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6" name="Google Shape;5936;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7" name="Google Shape;5937;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8" name="Google Shape;5938;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9" name="Google Shape;5939;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2" name="Google Shape;5952;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3" name="Google Shape;5953;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5" name="Google Shape;5985;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7" name="Google Shape;5987;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8" name="Google Shape;5988;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9" name="Google Shape;5989;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0" name="Google Shape;5990;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1" name="Google Shape;5991;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2" name="Google Shape;5992;p9"/>
            <p:cNvGrpSpPr/>
            <p:nvPr/>
          </p:nvGrpSpPr>
          <p:grpSpPr>
            <a:xfrm>
              <a:off x="109200" y="3412206"/>
              <a:ext cx="8925600" cy="33000"/>
              <a:chOff x="76200" y="76206"/>
              <a:chExt cx="8925600" cy="33000"/>
            </a:xfrm>
          </p:grpSpPr>
          <p:sp>
            <p:nvSpPr>
              <p:cNvPr id="5993" name="Google Shape;5993;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4" name="Google Shape;5994;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5" name="Google Shape;5995;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6" name="Google Shape;5996;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8" name="Google Shape;5998;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9" name="Google Shape;5999;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0" name="Google Shape;6000;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1" name="Google Shape;6001;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2" name="Google Shape;6002;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3" name="Google Shape;6003;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4" name="Google Shape;6004;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7" name="Google Shape;6007;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8" name="Google Shape;6008;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9" name="Google Shape;6009;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0" name="Google Shape;6010;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1" name="Google Shape;6011;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2" name="Google Shape;6012;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3" name="Google Shape;6013;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4" name="Google Shape;6014;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5" name="Google Shape;6015;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6" name="Google Shape;6016;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7" name="Google Shape;6017;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8" name="Google Shape;6018;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9" name="Google Shape;6019;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0" name="Google Shape;6020;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1" name="Google Shape;6021;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2" name="Google Shape;6022;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3" name="Google Shape;6023;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4" name="Google Shape;6024;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5" name="Google Shape;6025;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7" name="Google Shape;6027;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9" name="Google Shape;6029;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0" name="Google Shape;6030;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1" name="Google Shape;6031;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2" name="Google Shape;6032;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3" name="Google Shape;6033;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4" name="Google Shape;6034;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5" name="Google Shape;6035;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6" name="Google Shape;6036;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7" name="Google Shape;6037;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8" name="Google Shape;6038;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0" name="Google Shape;6040;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1" name="Google Shape;6041;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2" name="Google Shape;6042;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3" name="Google Shape;6043;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4" name="Google Shape;6044;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5" name="Google Shape;6045;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6" name="Google Shape;6046;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7" name="Google Shape;6047;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8" name="Google Shape;6048;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9" name="Google Shape;6049;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0" name="Google Shape;6050;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1" name="Google Shape;6051;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2" name="Google Shape;6052;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3" name="Google Shape;6053;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4" name="Google Shape;6054;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5" name="Google Shape;6055;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6" name="Google Shape;6056;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7" name="Google Shape;6057;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8" name="Google Shape;6058;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9" name="Google Shape;6059;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0" name="Google Shape;6060;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1" name="Google Shape;6061;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5" name="Google Shape;6065;p9"/>
            <p:cNvGrpSpPr/>
            <p:nvPr/>
          </p:nvGrpSpPr>
          <p:grpSpPr>
            <a:xfrm>
              <a:off x="109200" y="3523406"/>
              <a:ext cx="8925600" cy="33000"/>
              <a:chOff x="76200" y="76206"/>
              <a:chExt cx="8925600" cy="33000"/>
            </a:xfrm>
          </p:grpSpPr>
          <p:sp>
            <p:nvSpPr>
              <p:cNvPr id="6066" name="Google Shape;6066;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7" name="Google Shape;6067;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8" name="Google Shape;6068;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9" name="Google Shape;6069;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0" name="Google Shape;6070;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1" name="Google Shape;6071;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2" name="Google Shape;6072;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3" name="Google Shape;6073;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4" name="Google Shape;6074;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5" name="Google Shape;6075;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6" name="Google Shape;6076;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7" name="Google Shape;6077;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8" name="Google Shape;6078;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9" name="Google Shape;6079;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0" name="Google Shape;6080;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1" name="Google Shape;6081;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2" name="Google Shape;6082;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3" name="Google Shape;6083;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5" name="Google Shape;6085;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6" name="Google Shape;6086;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7" name="Google Shape;6087;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8" name="Google Shape;6088;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9" name="Google Shape;6089;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0" name="Google Shape;6090;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1" name="Google Shape;6091;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2" name="Google Shape;6092;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8" name="Google Shape;6098;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9" name="Google Shape;6099;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0" name="Google Shape;6100;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1" name="Google Shape;6101;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2" name="Google Shape;6102;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3" name="Google Shape;6103;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4" name="Google Shape;6104;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5" name="Google Shape;6105;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6" name="Google Shape;6106;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7" name="Google Shape;6107;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8" name="Google Shape;6108;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9" name="Google Shape;6109;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0" name="Google Shape;6110;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3" name="Google Shape;6113;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4" name="Google Shape;6114;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6" name="Google Shape;6116;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7" name="Google Shape;6117;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8" name="Google Shape;6118;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9" name="Google Shape;6119;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0" name="Google Shape;6120;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1" name="Google Shape;6121;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2" name="Google Shape;6122;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3" name="Google Shape;6123;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4" name="Google Shape;6124;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5" name="Google Shape;6125;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6" name="Google Shape;6126;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7" name="Google Shape;6127;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8" name="Google Shape;6128;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9" name="Google Shape;6129;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0" name="Google Shape;6130;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1" name="Google Shape;6131;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2" name="Google Shape;6132;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3" name="Google Shape;6133;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8" name="Google Shape;6138;p9"/>
            <p:cNvGrpSpPr/>
            <p:nvPr/>
          </p:nvGrpSpPr>
          <p:grpSpPr>
            <a:xfrm>
              <a:off x="109200" y="3634606"/>
              <a:ext cx="8925600" cy="33000"/>
              <a:chOff x="76200" y="76206"/>
              <a:chExt cx="8925600" cy="33000"/>
            </a:xfrm>
          </p:grpSpPr>
          <p:sp>
            <p:nvSpPr>
              <p:cNvPr id="6139" name="Google Shape;6139;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0" name="Google Shape;6140;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1" name="Google Shape;6141;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2" name="Google Shape;6142;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3" name="Google Shape;6143;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4" name="Google Shape;6144;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5" name="Google Shape;6145;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6" name="Google Shape;6146;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7" name="Google Shape;6147;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8" name="Google Shape;6148;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9" name="Google Shape;6149;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0" name="Google Shape;6150;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1" name="Google Shape;6151;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2" name="Google Shape;6152;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3" name="Google Shape;6153;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4" name="Google Shape;6154;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5" name="Google Shape;6155;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6" name="Google Shape;6156;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7" name="Google Shape;6157;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8" name="Google Shape;6158;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9" name="Google Shape;6159;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0" name="Google Shape;6160;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1" name="Google Shape;6161;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2" name="Google Shape;6162;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3" name="Google Shape;6163;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4" name="Google Shape;6164;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5" name="Google Shape;6165;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6" name="Google Shape;6166;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7" name="Google Shape;6167;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8" name="Google Shape;6168;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9" name="Google Shape;6169;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1" name="Google Shape;6171;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2" name="Google Shape;6172;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3" name="Google Shape;6173;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4" name="Google Shape;6174;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5" name="Google Shape;6175;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6" name="Google Shape;6176;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7" name="Google Shape;6177;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8" name="Google Shape;6178;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9" name="Google Shape;6179;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0" name="Google Shape;6180;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1" name="Google Shape;6181;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2" name="Google Shape;6182;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3" name="Google Shape;6183;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4" name="Google Shape;6184;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5" name="Google Shape;6185;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6" name="Google Shape;6186;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7" name="Google Shape;6187;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8" name="Google Shape;6188;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9" name="Google Shape;6189;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0" name="Google Shape;6190;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1" name="Google Shape;6191;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2" name="Google Shape;6192;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3" name="Google Shape;6193;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4" name="Google Shape;6194;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5" name="Google Shape;6195;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6" name="Google Shape;6196;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7" name="Google Shape;6197;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8" name="Google Shape;6198;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9" name="Google Shape;6199;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0" name="Google Shape;6200;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1" name="Google Shape;6201;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2" name="Google Shape;6202;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3" name="Google Shape;6203;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4" name="Google Shape;6204;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5" name="Google Shape;6205;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6" name="Google Shape;6206;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7" name="Google Shape;6207;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8" name="Google Shape;6208;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9" name="Google Shape;6209;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0" name="Google Shape;6210;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1" name="Google Shape;6211;p9"/>
            <p:cNvGrpSpPr/>
            <p:nvPr/>
          </p:nvGrpSpPr>
          <p:grpSpPr>
            <a:xfrm>
              <a:off x="109200" y="3745806"/>
              <a:ext cx="8925600" cy="33000"/>
              <a:chOff x="76200" y="76206"/>
              <a:chExt cx="8925600" cy="33000"/>
            </a:xfrm>
          </p:grpSpPr>
          <p:sp>
            <p:nvSpPr>
              <p:cNvPr id="6212" name="Google Shape;6212;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3" name="Google Shape;6213;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4" name="Google Shape;6214;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5" name="Google Shape;6215;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6" name="Google Shape;6216;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7" name="Google Shape;6217;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8" name="Google Shape;6218;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9" name="Google Shape;6219;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0" name="Google Shape;6220;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1" name="Google Shape;6221;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2" name="Google Shape;6222;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3" name="Google Shape;6223;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4" name="Google Shape;6224;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5" name="Google Shape;6225;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6" name="Google Shape;6226;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7" name="Google Shape;6227;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8" name="Google Shape;6228;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9" name="Google Shape;6229;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0" name="Google Shape;6230;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1" name="Google Shape;6231;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2" name="Google Shape;6232;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3" name="Google Shape;6233;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4" name="Google Shape;6234;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5" name="Google Shape;6235;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6" name="Google Shape;6236;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7" name="Google Shape;6237;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8" name="Google Shape;6238;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9" name="Google Shape;6239;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0" name="Google Shape;6240;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1" name="Google Shape;6241;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2" name="Google Shape;6242;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4" name="Google Shape;6244;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5" name="Google Shape;6245;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6" name="Google Shape;6246;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0" name="Google Shape;6250;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7" name="Google Shape;6257;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8" name="Google Shape;6258;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0" name="Google Shape;6260;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1" name="Google Shape;6261;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4" name="Google Shape;6274;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5" name="Google Shape;6275;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7" name="Google Shape;6277;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8" name="Google Shape;6278;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2" name="Google Shape;6282;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4" name="Google Shape;6284;p9"/>
            <p:cNvGrpSpPr/>
            <p:nvPr/>
          </p:nvGrpSpPr>
          <p:grpSpPr>
            <a:xfrm>
              <a:off x="109200" y="3857006"/>
              <a:ext cx="8925600" cy="33000"/>
              <a:chOff x="76200" y="76206"/>
              <a:chExt cx="8925600" cy="33000"/>
            </a:xfrm>
          </p:grpSpPr>
          <p:sp>
            <p:nvSpPr>
              <p:cNvPr id="6285" name="Google Shape;6285;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9" name="Google Shape;6289;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0" name="Google Shape;6290;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2" name="Google Shape;6292;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3" name="Google Shape;6293;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4" name="Google Shape;6294;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5" name="Google Shape;6295;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6" name="Google Shape;6296;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0" name="Google Shape;6300;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1" name="Google Shape;6301;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2" name="Google Shape;6302;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3" name="Google Shape;6303;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4" name="Google Shape;6304;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5" name="Google Shape;6305;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6" name="Google Shape;6306;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7" name="Google Shape;6307;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8" name="Google Shape;6308;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9" name="Google Shape;6309;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0" name="Google Shape;6310;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1" name="Google Shape;6311;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2" name="Google Shape;6312;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3" name="Google Shape;6313;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4" name="Google Shape;6314;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5" name="Google Shape;6315;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6" name="Google Shape;6316;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7" name="Google Shape;6317;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8" name="Google Shape;6318;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9" name="Google Shape;6319;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0" name="Google Shape;6320;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1" name="Google Shape;6321;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2" name="Google Shape;6322;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3" name="Google Shape;6323;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4" name="Google Shape;6324;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5" name="Google Shape;6325;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6" name="Google Shape;6326;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7" name="Google Shape;6327;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8" name="Google Shape;6328;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9" name="Google Shape;6329;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0" name="Google Shape;6330;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4" name="Google Shape;6334;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8" name="Google Shape;6338;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9" name="Google Shape;6339;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0" name="Google Shape;6340;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1" name="Google Shape;6341;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5" name="Google Shape;6345;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6" name="Google Shape;6346;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7" name="Google Shape;6347;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8" name="Google Shape;6348;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9" name="Google Shape;6349;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0" name="Google Shape;6350;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1" name="Google Shape;6351;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2" name="Google Shape;6352;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3" name="Google Shape;6353;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4" name="Google Shape;6354;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7" name="Google Shape;6357;p9"/>
            <p:cNvGrpSpPr/>
            <p:nvPr/>
          </p:nvGrpSpPr>
          <p:grpSpPr>
            <a:xfrm>
              <a:off x="109200" y="3968206"/>
              <a:ext cx="8925600" cy="33000"/>
              <a:chOff x="76200" y="76206"/>
              <a:chExt cx="8925600" cy="33000"/>
            </a:xfrm>
          </p:grpSpPr>
          <p:sp>
            <p:nvSpPr>
              <p:cNvPr id="6358" name="Google Shape;6358;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2" name="Google Shape;6362;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3" name="Google Shape;6363;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4" name="Google Shape;6364;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5" name="Google Shape;6365;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6" name="Google Shape;6366;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7" name="Google Shape;6367;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8" name="Google Shape;6368;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9" name="Google Shape;6369;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0" name="Google Shape;6370;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1" name="Google Shape;6371;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2" name="Google Shape;6372;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3" name="Google Shape;6373;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4" name="Google Shape;6374;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5" name="Google Shape;6375;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6" name="Google Shape;6376;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7" name="Google Shape;6377;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8" name="Google Shape;6378;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9" name="Google Shape;6379;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0" name="Google Shape;6380;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1" name="Google Shape;6381;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2" name="Google Shape;6382;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3" name="Google Shape;6383;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4" name="Google Shape;6384;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5" name="Google Shape;6385;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6" name="Google Shape;6386;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7" name="Google Shape;6387;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8" name="Google Shape;6388;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9" name="Google Shape;6389;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0" name="Google Shape;6390;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1" name="Google Shape;6391;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2" name="Google Shape;6392;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3" name="Google Shape;6393;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4" name="Google Shape;6394;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5" name="Google Shape;6395;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6" name="Google Shape;6396;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7" name="Google Shape;6397;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8" name="Google Shape;6398;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9" name="Google Shape;6399;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0" name="Google Shape;6400;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1" name="Google Shape;6401;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2" name="Google Shape;6402;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3" name="Google Shape;6403;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4" name="Google Shape;6404;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5" name="Google Shape;6405;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6" name="Google Shape;6406;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7" name="Google Shape;6407;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8" name="Google Shape;6408;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9" name="Google Shape;6409;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0" name="Google Shape;6410;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1" name="Google Shape;6411;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2" name="Google Shape;6412;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3" name="Google Shape;6413;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4" name="Google Shape;6414;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5" name="Google Shape;6415;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6" name="Google Shape;6416;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7" name="Google Shape;6417;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8" name="Google Shape;6418;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9" name="Google Shape;6419;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0" name="Google Shape;6420;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1" name="Google Shape;6421;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2" name="Google Shape;6422;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3" name="Google Shape;6423;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4" name="Google Shape;6424;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5" name="Google Shape;6425;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6" name="Google Shape;6426;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7" name="Google Shape;6427;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8" name="Google Shape;6428;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9" name="Google Shape;6429;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0" name="Google Shape;6430;p9"/>
            <p:cNvGrpSpPr/>
            <p:nvPr/>
          </p:nvGrpSpPr>
          <p:grpSpPr>
            <a:xfrm>
              <a:off x="109200" y="4079406"/>
              <a:ext cx="8925600" cy="33000"/>
              <a:chOff x="76200" y="76206"/>
              <a:chExt cx="8925600" cy="33000"/>
            </a:xfrm>
          </p:grpSpPr>
          <p:sp>
            <p:nvSpPr>
              <p:cNvPr id="6431" name="Google Shape;6431;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2" name="Google Shape;6432;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3" name="Google Shape;6433;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4" name="Google Shape;6434;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5" name="Google Shape;6435;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6" name="Google Shape;6436;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7" name="Google Shape;6437;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8" name="Google Shape;6438;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9" name="Google Shape;6439;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0" name="Google Shape;6440;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1" name="Google Shape;6441;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2" name="Google Shape;6442;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3" name="Google Shape;6443;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4" name="Google Shape;6444;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5" name="Google Shape;6445;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6" name="Google Shape;6446;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7" name="Google Shape;6447;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8" name="Google Shape;6448;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9" name="Google Shape;6449;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0" name="Google Shape;6450;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1" name="Google Shape;6451;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2" name="Google Shape;6452;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3" name="Google Shape;6453;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4" name="Google Shape;6454;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5" name="Google Shape;6455;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6" name="Google Shape;6456;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7" name="Google Shape;6457;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8" name="Google Shape;6458;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9" name="Google Shape;6459;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0" name="Google Shape;6460;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1" name="Google Shape;6461;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2" name="Google Shape;6462;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3" name="Google Shape;6463;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4" name="Google Shape;6464;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5" name="Google Shape;6465;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6" name="Google Shape;6466;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7" name="Google Shape;6467;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8" name="Google Shape;6468;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9" name="Google Shape;6469;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0" name="Google Shape;6470;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1" name="Google Shape;6471;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2" name="Google Shape;6472;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3" name="Google Shape;6473;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4" name="Google Shape;6474;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5" name="Google Shape;6475;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6" name="Google Shape;6476;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7" name="Google Shape;6477;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8" name="Google Shape;6478;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9" name="Google Shape;6479;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0" name="Google Shape;6480;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1" name="Google Shape;6481;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2" name="Google Shape;6482;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3" name="Google Shape;6483;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4" name="Google Shape;6484;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5" name="Google Shape;6485;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6" name="Google Shape;6486;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7" name="Google Shape;6487;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8" name="Google Shape;6488;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9" name="Google Shape;6489;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0" name="Google Shape;6490;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1" name="Google Shape;6491;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2" name="Google Shape;6492;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3" name="Google Shape;6493;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4" name="Google Shape;6494;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5" name="Google Shape;6495;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6" name="Google Shape;6496;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7" name="Google Shape;6497;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8" name="Google Shape;6498;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9" name="Google Shape;6499;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0" name="Google Shape;6500;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1" name="Google Shape;6501;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2" name="Google Shape;6502;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3" name="Google Shape;6503;p9"/>
            <p:cNvGrpSpPr/>
            <p:nvPr/>
          </p:nvGrpSpPr>
          <p:grpSpPr>
            <a:xfrm>
              <a:off x="109200" y="4190606"/>
              <a:ext cx="8925600" cy="33000"/>
              <a:chOff x="76200" y="76206"/>
              <a:chExt cx="8925600" cy="33000"/>
            </a:xfrm>
          </p:grpSpPr>
          <p:sp>
            <p:nvSpPr>
              <p:cNvPr id="6504" name="Google Shape;6504;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5" name="Google Shape;6505;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6" name="Google Shape;6506;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7" name="Google Shape;6507;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8" name="Google Shape;6508;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9" name="Google Shape;6509;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0" name="Google Shape;6510;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1" name="Google Shape;6511;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2" name="Google Shape;6512;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3" name="Google Shape;6513;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4" name="Google Shape;6514;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5" name="Google Shape;6515;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6" name="Google Shape;6516;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7" name="Google Shape;6517;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8" name="Google Shape;6518;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9" name="Google Shape;6519;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0" name="Google Shape;6520;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1" name="Google Shape;6521;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2" name="Google Shape;6522;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3" name="Google Shape;6523;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4" name="Google Shape;6524;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5" name="Google Shape;6525;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6" name="Google Shape;6526;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7" name="Google Shape;6527;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8" name="Google Shape;6528;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9" name="Google Shape;6529;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0" name="Google Shape;6530;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1" name="Google Shape;6531;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2" name="Google Shape;6532;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3" name="Google Shape;6533;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4" name="Google Shape;6534;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5" name="Google Shape;6535;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6" name="Google Shape;6536;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7" name="Google Shape;6537;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8" name="Google Shape;6538;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9" name="Google Shape;6539;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0" name="Google Shape;6540;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1" name="Google Shape;6541;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2" name="Google Shape;6542;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3" name="Google Shape;6543;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4" name="Google Shape;6544;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5" name="Google Shape;6545;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6" name="Google Shape;6546;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7" name="Google Shape;6547;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8" name="Google Shape;6548;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9" name="Google Shape;6549;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0" name="Google Shape;6550;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1" name="Google Shape;6551;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2" name="Google Shape;6552;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3" name="Google Shape;6553;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4" name="Google Shape;6554;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5" name="Google Shape;6555;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6" name="Google Shape;6556;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7" name="Google Shape;6557;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8" name="Google Shape;6558;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9" name="Google Shape;6559;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0" name="Google Shape;6560;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1" name="Google Shape;6561;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2" name="Google Shape;6562;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3" name="Google Shape;6563;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4" name="Google Shape;6564;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5" name="Google Shape;6565;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6" name="Google Shape;6566;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7" name="Google Shape;6567;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8" name="Google Shape;6568;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9" name="Google Shape;6569;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0" name="Google Shape;6570;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1" name="Google Shape;6571;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2" name="Google Shape;6572;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3" name="Google Shape;6573;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4" name="Google Shape;6574;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5" name="Google Shape;6575;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6" name="Google Shape;6576;p9"/>
            <p:cNvGrpSpPr/>
            <p:nvPr/>
          </p:nvGrpSpPr>
          <p:grpSpPr>
            <a:xfrm>
              <a:off x="109200" y="4301806"/>
              <a:ext cx="8925600" cy="33000"/>
              <a:chOff x="76200" y="76206"/>
              <a:chExt cx="8925600" cy="33000"/>
            </a:xfrm>
          </p:grpSpPr>
          <p:sp>
            <p:nvSpPr>
              <p:cNvPr id="6577" name="Google Shape;6577;p9"/>
              <p:cNvSpPr/>
              <p:nvPr/>
            </p:nvSpPr>
            <p:spPr>
              <a:xfrm>
                <a:off x="762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8" name="Google Shape;6578;p9"/>
              <p:cNvSpPr/>
              <p:nvPr/>
            </p:nvSpPr>
            <p:spPr>
              <a:xfrm>
                <a:off x="2014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9" name="Google Shape;6579;p9"/>
              <p:cNvSpPr/>
              <p:nvPr/>
            </p:nvSpPr>
            <p:spPr>
              <a:xfrm>
                <a:off x="3266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0" name="Google Shape;6580;p9"/>
              <p:cNvSpPr/>
              <p:nvPr/>
            </p:nvSpPr>
            <p:spPr>
              <a:xfrm>
                <a:off x="4519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1" name="Google Shape;6581;p9"/>
              <p:cNvSpPr/>
              <p:nvPr/>
            </p:nvSpPr>
            <p:spPr>
              <a:xfrm>
                <a:off x="5771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2" name="Google Shape;6582;p9"/>
              <p:cNvSpPr/>
              <p:nvPr/>
            </p:nvSpPr>
            <p:spPr>
              <a:xfrm>
                <a:off x="7024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3" name="Google Shape;6583;p9"/>
              <p:cNvSpPr/>
              <p:nvPr/>
            </p:nvSpPr>
            <p:spPr>
              <a:xfrm>
                <a:off x="8276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4" name="Google Shape;6584;p9"/>
              <p:cNvSpPr/>
              <p:nvPr/>
            </p:nvSpPr>
            <p:spPr>
              <a:xfrm>
                <a:off x="9529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5" name="Google Shape;6585;p9"/>
              <p:cNvSpPr/>
              <p:nvPr/>
            </p:nvSpPr>
            <p:spPr>
              <a:xfrm>
                <a:off x="10781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6" name="Google Shape;6586;p9"/>
              <p:cNvSpPr/>
              <p:nvPr/>
            </p:nvSpPr>
            <p:spPr>
              <a:xfrm>
                <a:off x="12034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7" name="Google Shape;6587;p9"/>
              <p:cNvSpPr/>
              <p:nvPr/>
            </p:nvSpPr>
            <p:spPr>
              <a:xfrm>
                <a:off x="13286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8" name="Google Shape;6588;p9"/>
              <p:cNvSpPr/>
              <p:nvPr/>
            </p:nvSpPr>
            <p:spPr>
              <a:xfrm>
                <a:off x="14538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9" name="Google Shape;6589;p9"/>
              <p:cNvSpPr/>
              <p:nvPr/>
            </p:nvSpPr>
            <p:spPr>
              <a:xfrm>
                <a:off x="15791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0" name="Google Shape;6590;p9"/>
              <p:cNvSpPr/>
              <p:nvPr/>
            </p:nvSpPr>
            <p:spPr>
              <a:xfrm>
                <a:off x="17043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1" name="Google Shape;6591;p9"/>
              <p:cNvSpPr/>
              <p:nvPr/>
            </p:nvSpPr>
            <p:spPr>
              <a:xfrm>
                <a:off x="18296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2" name="Google Shape;6592;p9"/>
              <p:cNvSpPr/>
              <p:nvPr/>
            </p:nvSpPr>
            <p:spPr>
              <a:xfrm>
                <a:off x="19548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3" name="Google Shape;6593;p9"/>
              <p:cNvSpPr/>
              <p:nvPr/>
            </p:nvSpPr>
            <p:spPr>
              <a:xfrm>
                <a:off x="20801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4" name="Google Shape;6594;p9"/>
              <p:cNvSpPr/>
              <p:nvPr/>
            </p:nvSpPr>
            <p:spPr>
              <a:xfrm>
                <a:off x="22053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5" name="Google Shape;6595;p9"/>
              <p:cNvSpPr/>
              <p:nvPr/>
            </p:nvSpPr>
            <p:spPr>
              <a:xfrm>
                <a:off x="23306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6" name="Google Shape;6596;p9"/>
              <p:cNvSpPr/>
              <p:nvPr/>
            </p:nvSpPr>
            <p:spPr>
              <a:xfrm>
                <a:off x="2455844"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7" name="Google Shape;6597;p9"/>
              <p:cNvSpPr/>
              <p:nvPr/>
            </p:nvSpPr>
            <p:spPr>
              <a:xfrm>
                <a:off x="2581089"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8" name="Google Shape;6598;p9"/>
              <p:cNvSpPr/>
              <p:nvPr/>
            </p:nvSpPr>
            <p:spPr>
              <a:xfrm>
                <a:off x="2706333"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9" name="Google Shape;6599;p9"/>
              <p:cNvSpPr/>
              <p:nvPr/>
            </p:nvSpPr>
            <p:spPr>
              <a:xfrm>
                <a:off x="2831578"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0" name="Google Shape;6600;p9"/>
              <p:cNvSpPr/>
              <p:nvPr/>
            </p:nvSpPr>
            <p:spPr>
              <a:xfrm>
                <a:off x="2956822"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1" name="Google Shape;6601;p9"/>
              <p:cNvSpPr/>
              <p:nvPr/>
            </p:nvSpPr>
            <p:spPr>
              <a:xfrm>
                <a:off x="3082067"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2" name="Google Shape;6602;p9"/>
              <p:cNvSpPr/>
              <p:nvPr/>
            </p:nvSpPr>
            <p:spPr>
              <a:xfrm>
                <a:off x="3207311"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3" name="Google Shape;6603;p9"/>
              <p:cNvSpPr/>
              <p:nvPr/>
            </p:nvSpPr>
            <p:spPr>
              <a:xfrm>
                <a:off x="3332556"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4" name="Google Shape;6604;p9"/>
              <p:cNvSpPr/>
              <p:nvPr/>
            </p:nvSpPr>
            <p:spPr>
              <a:xfrm>
                <a:off x="345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5" name="Google Shape;6605;p9"/>
              <p:cNvSpPr/>
              <p:nvPr/>
            </p:nvSpPr>
            <p:spPr>
              <a:xfrm>
                <a:off x="358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6" name="Google Shape;6606;p9"/>
              <p:cNvSpPr/>
              <p:nvPr/>
            </p:nvSpPr>
            <p:spPr>
              <a:xfrm>
                <a:off x="370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7" name="Google Shape;6607;p9"/>
              <p:cNvSpPr/>
              <p:nvPr/>
            </p:nvSpPr>
            <p:spPr>
              <a:xfrm>
                <a:off x="383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8" name="Google Shape;6608;p9"/>
              <p:cNvSpPr/>
              <p:nvPr/>
            </p:nvSpPr>
            <p:spPr>
              <a:xfrm>
                <a:off x="395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9" name="Google Shape;6609;p9"/>
              <p:cNvSpPr/>
              <p:nvPr/>
            </p:nvSpPr>
            <p:spPr>
              <a:xfrm>
                <a:off x="4084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0" name="Google Shape;6610;p9"/>
              <p:cNvSpPr/>
              <p:nvPr/>
            </p:nvSpPr>
            <p:spPr>
              <a:xfrm>
                <a:off x="4209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1" name="Google Shape;6611;p9"/>
              <p:cNvSpPr/>
              <p:nvPr/>
            </p:nvSpPr>
            <p:spPr>
              <a:xfrm>
                <a:off x="4334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2" name="Google Shape;6612;p9"/>
              <p:cNvSpPr/>
              <p:nvPr/>
            </p:nvSpPr>
            <p:spPr>
              <a:xfrm>
                <a:off x="4459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3" name="Google Shape;6613;p9"/>
              <p:cNvSpPr/>
              <p:nvPr/>
            </p:nvSpPr>
            <p:spPr>
              <a:xfrm>
                <a:off x="4585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4" name="Google Shape;6614;p9"/>
              <p:cNvSpPr/>
              <p:nvPr/>
            </p:nvSpPr>
            <p:spPr>
              <a:xfrm>
                <a:off x="4710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5" name="Google Shape;6615;p9"/>
              <p:cNvSpPr/>
              <p:nvPr/>
            </p:nvSpPr>
            <p:spPr>
              <a:xfrm>
                <a:off x="4835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6" name="Google Shape;6616;p9"/>
              <p:cNvSpPr/>
              <p:nvPr/>
            </p:nvSpPr>
            <p:spPr>
              <a:xfrm>
                <a:off x="4960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7" name="Google Shape;6617;p9"/>
              <p:cNvSpPr/>
              <p:nvPr/>
            </p:nvSpPr>
            <p:spPr>
              <a:xfrm>
                <a:off x="5086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8" name="Google Shape;6618;p9"/>
              <p:cNvSpPr/>
              <p:nvPr/>
            </p:nvSpPr>
            <p:spPr>
              <a:xfrm>
                <a:off x="5211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9" name="Google Shape;6619;p9"/>
              <p:cNvSpPr/>
              <p:nvPr/>
            </p:nvSpPr>
            <p:spPr>
              <a:xfrm>
                <a:off x="5336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0" name="Google Shape;6620;p9"/>
              <p:cNvSpPr/>
              <p:nvPr/>
            </p:nvSpPr>
            <p:spPr>
              <a:xfrm>
                <a:off x="5461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1" name="Google Shape;6621;p9"/>
              <p:cNvSpPr/>
              <p:nvPr/>
            </p:nvSpPr>
            <p:spPr>
              <a:xfrm>
                <a:off x="5587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2" name="Google Shape;6622;p9"/>
              <p:cNvSpPr/>
              <p:nvPr/>
            </p:nvSpPr>
            <p:spPr>
              <a:xfrm>
                <a:off x="5712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3" name="Google Shape;6623;p9"/>
              <p:cNvSpPr/>
              <p:nvPr/>
            </p:nvSpPr>
            <p:spPr>
              <a:xfrm>
                <a:off x="5837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4" name="Google Shape;6624;p9"/>
              <p:cNvSpPr/>
              <p:nvPr/>
            </p:nvSpPr>
            <p:spPr>
              <a:xfrm>
                <a:off x="5962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5" name="Google Shape;6625;p9"/>
              <p:cNvSpPr/>
              <p:nvPr/>
            </p:nvSpPr>
            <p:spPr>
              <a:xfrm>
                <a:off x="6088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6" name="Google Shape;6626;p9"/>
              <p:cNvSpPr/>
              <p:nvPr/>
            </p:nvSpPr>
            <p:spPr>
              <a:xfrm>
                <a:off x="6213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7" name="Google Shape;6627;p9"/>
              <p:cNvSpPr/>
              <p:nvPr/>
            </p:nvSpPr>
            <p:spPr>
              <a:xfrm>
                <a:off x="6338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8" name="Google Shape;6628;p9"/>
              <p:cNvSpPr/>
              <p:nvPr/>
            </p:nvSpPr>
            <p:spPr>
              <a:xfrm>
                <a:off x="6463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9" name="Google Shape;6629;p9"/>
              <p:cNvSpPr/>
              <p:nvPr/>
            </p:nvSpPr>
            <p:spPr>
              <a:xfrm>
                <a:off x="6589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0" name="Google Shape;6630;p9"/>
              <p:cNvSpPr/>
              <p:nvPr/>
            </p:nvSpPr>
            <p:spPr>
              <a:xfrm>
                <a:off x="6714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1" name="Google Shape;6631;p9"/>
              <p:cNvSpPr/>
              <p:nvPr/>
            </p:nvSpPr>
            <p:spPr>
              <a:xfrm>
                <a:off x="6839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2" name="Google Shape;6632;p9"/>
              <p:cNvSpPr/>
              <p:nvPr/>
            </p:nvSpPr>
            <p:spPr>
              <a:xfrm>
                <a:off x="6964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3" name="Google Shape;6633;p9"/>
              <p:cNvSpPr/>
              <p:nvPr/>
            </p:nvSpPr>
            <p:spPr>
              <a:xfrm>
                <a:off x="7090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4" name="Google Shape;6634;p9"/>
              <p:cNvSpPr/>
              <p:nvPr/>
            </p:nvSpPr>
            <p:spPr>
              <a:xfrm>
                <a:off x="7215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5" name="Google Shape;6635;p9"/>
              <p:cNvSpPr/>
              <p:nvPr/>
            </p:nvSpPr>
            <p:spPr>
              <a:xfrm>
                <a:off x="7340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6" name="Google Shape;6636;p9"/>
              <p:cNvSpPr/>
              <p:nvPr/>
            </p:nvSpPr>
            <p:spPr>
              <a:xfrm>
                <a:off x="7465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7" name="Google Shape;6637;p9"/>
              <p:cNvSpPr/>
              <p:nvPr/>
            </p:nvSpPr>
            <p:spPr>
              <a:xfrm>
                <a:off x="7591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8" name="Google Shape;6638;p9"/>
              <p:cNvSpPr/>
              <p:nvPr/>
            </p:nvSpPr>
            <p:spPr>
              <a:xfrm>
                <a:off x="7716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9" name="Google Shape;6639;p9"/>
              <p:cNvSpPr/>
              <p:nvPr/>
            </p:nvSpPr>
            <p:spPr>
              <a:xfrm>
                <a:off x="7841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0" name="Google Shape;6640;p9"/>
              <p:cNvSpPr/>
              <p:nvPr/>
            </p:nvSpPr>
            <p:spPr>
              <a:xfrm>
                <a:off x="7966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1" name="Google Shape;6641;p9"/>
              <p:cNvSpPr/>
              <p:nvPr/>
            </p:nvSpPr>
            <p:spPr>
              <a:xfrm>
                <a:off x="8092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2" name="Google Shape;6642;p9"/>
              <p:cNvSpPr/>
              <p:nvPr/>
            </p:nvSpPr>
            <p:spPr>
              <a:xfrm>
                <a:off x="8217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3" name="Google Shape;6643;p9"/>
              <p:cNvSpPr/>
              <p:nvPr/>
            </p:nvSpPr>
            <p:spPr>
              <a:xfrm>
                <a:off x="8342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4" name="Google Shape;6644;p9"/>
              <p:cNvSpPr/>
              <p:nvPr/>
            </p:nvSpPr>
            <p:spPr>
              <a:xfrm>
                <a:off x="8467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5" name="Google Shape;6645;p9"/>
              <p:cNvSpPr/>
              <p:nvPr/>
            </p:nvSpPr>
            <p:spPr>
              <a:xfrm>
                <a:off x="85930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6" name="Google Shape;6646;p9"/>
              <p:cNvSpPr/>
              <p:nvPr/>
            </p:nvSpPr>
            <p:spPr>
              <a:xfrm>
                <a:off x="87183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7" name="Google Shape;6647;p9"/>
              <p:cNvSpPr/>
              <p:nvPr/>
            </p:nvSpPr>
            <p:spPr>
              <a:xfrm>
                <a:off x="884355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8" name="Google Shape;6648;p9"/>
              <p:cNvSpPr/>
              <p:nvPr/>
            </p:nvSpPr>
            <p:spPr>
              <a:xfrm>
                <a:off x="8968800" y="76206"/>
                <a:ext cx="33000" cy="3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49" name="Google Shape;6649;p9"/>
          <p:cNvGrpSpPr/>
          <p:nvPr/>
        </p:nvGrpSpPr>
        <p:grpSpPr>
          <a:xfrm>
            <a:off x="8320098" y="4866112"/>
            <a:ext cx="510133" cy="78484"/>
            <a:chOff x="3521300" y="154525"/>
            <a:chExt cx="1256175" cy="193500"/>
          </a:xfrm>
        </p:grpSpPr>
        <p:sp>
          <p:nvSpPr>
            <p:cNvPr id="6650" name="Google Shape;6650;p9"/>
            <p:cNvSpPr/>
            <p:nvPr/>
          </p:nvSpPr>
          <p:spPr>
            <a:xfrm>
              <a:off x="3521300"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1" name="Google Shape;6651;p9"/>
            <p:cNvSpPr/>
            <p:nvPr/>
          </p:nvSpPr>
          <p:spPr>
            <a:xfrm>
              <a:off x="3875525" y="154525"/>
              <a:ext cx="193500" cy="19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2" name="Google Shape;6652;p9"/>
            <p:cNvSpPr/>
            <p:nvPr/>
          </p:nvSpPr>
          <p:spPr>
            <a:xfrm>
              <a:off x="4229750"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3" name="Google Shape;6653;p9"/>
            <p:cNvSpPr/>
            <p:nvPr/>
          </p:nvSpPr>
          <p:spPr>
            <a:xfrm>
              <a:off x="4583975" y="154525"/>
              <a:ext cx="193500" cy="193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4" name="Google Shape;6654;p9"/>
          <p:cNvSpPr txBox="1"/>
          <p:nvPr>
            <p:ph type="title"/>
          </p:nvPr>
        </p:nvSpPr>
        <p:spPr>
          <a:xfrm>
            <a:off x="1584600" y="1123800"/>
            <a:ext cx="5974800" cy="1897500"/>
          </a:xfrm>
          <a:prstGeom prst="rect">
            <a:avLst/>
          </a:prstGeom>
          <a:solidFill>
            <a:schemeClr val="lt1"/>
          </a:solidFill>
        </p:spPr>
        <p:txBody>
          <a:bodyPr anchorCtr="0" anchor="ctr" bIns="91425" lIns="91425" spcFirstLastPara="1" rIns="91425" wrap="square" tIns="64000">
            <a:noAutofit/>
          </a:bodyPr>
          <a:lstStyle>
            <a:lvl1pPr lvl="0" rtl="0" algn="ctr">
              <a:spcBef>
                <a:spcPts val="0"/>
              </a:spcBef>
              <a:spcAft>
                <a:spcPts val="0"/>
              </a:spcAft>
              <a:buSzPts val="3600"/>
              <a:buNone/>
              <a:defRPr sz="11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55" name="Google Shape;6655;p9"/>
          <p:cNvSpPr txBox="1"/>
          <p:nvPr>
            <p:ph idx="1" type="subTitle"/>
          </p:nvPr>
        </p:nvSpPr>
        <p:spPr>
          <a:xfrm>
            <a:off x="2093125" y="3377584"/>
            <a:ext cx="4957800" cy="713400"/>
          </a:xfrm>
          <a:prstGeom prst="rect">
            <a:avLst/>
          </a:prstGeom>
          <a:solidFill>
            <a:schemeClr val="lt1"/>
          </a:solidFill>
        </p:spPr>
        <p:txBody>
          <a:bodyPr anchorCtr="0" anchor="ctr" bIns="0" lIns="0" spcFirstLastPara="1" rIns="0" wrap="square" tIns="0">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56" name="Google Shape;665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57" name="Shape 6657"/>
        <p:cNvGrpSpPr/>
        <p:nvPr/>
      </p:nvGrpSpPr>
      <p:grpSpPr>
        <a:xfrm>
          <a:off x="0" y="0"/>
          <a:ext cx="0" cy="0"/>
          <a:chOff x="0" y="0"/>
          <a:chExt cx="0" cy="0"/>
        </a:xfrm>
      </p:grpSpPr>
      <p:sp>
        <p:nvSpPr>
          <p:cNvPr id="6658" name="Google Shape;6658;p10"/>
          <p:cNvSpPr txBox="1"/>
          <p:nvPr>
            <p:ph type="title"/>
          </p:nvPr>
        </p:nvSpPr>
        <p:spPr>
          <a:xfrm>
            <a:off x="1828800" y="482542"/>
            <a:ext cx="5486400" cy="844500"/>
          </a:xfrm>
          <a:prstGeom prst="rect">
            <a:avLst/>
          </a:prstGeom>
        </p:spPr>
        <p:txBody>
          <a:bodyPr anchorCtr="0" anchor="ctr" bIns="91425" lIns="91425" spcFirstLastPara="1" rIns="91425" wrap="square" tIns="64000">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659" name="Google Shape;6659;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640" y="365760"/>
            <a:ext cx="8037600" cy="567000"/>
          </a:xfrm>
          <a:prstGeom prst="rect">
            <a:avLst/>
          </a:prstGeom>
          <a:noFill/>
          <a:ln>
            <a:noFill/>
          </a:ln>
        </p:spPr>
        <p:txBody>
          <a:bodyPr anchorCtr="0" anchor="t" bIns="91425" lIns="91425" spcFirstLastPara="1" rIns="91425" wrap="square" tIns="64000">
            <a:noAutofit/>
          </a:bodyPr>
          <a:lstStyle>
            <a:lvl1pPr lvl="0"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rtl="0" algn="ctr">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0" lIns="0" spcFirstLastPara="1" rIns="0" wrap="square" tIns="0">
            <a:noAutofit/>
          </a:bodyPr>
          <a:lstStyle>
            <a:lvl1pPr indent="-317500" lvl="0" marL="457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172800" y="4797925"/>
            <a:ext cx="1788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18/03/2023</a:t>
            </a:r>
            <a:endParaRPr sz="11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671" name="Shape 16671"/>
        <p:cNvGrpSpPr/>
        <p:nvPr/>
      </p:nvGrpSpPr>
      <p:grpSpPr>
        <a:xfrm>
          <a:off x="0" y="0"/>
          <a:ext cx="0" cy="0"/>
          <a:chOff x="0" y="0"/>
          <a:chExt cx="0" cy="0"/>
        </a:xfrm>
      </p:grpSpPr>
      <p:sp>
        <p:nvSpPr>
          <p:cNvPr id="16672" name="Google Shape;16672;p24"/>
          <p:cNvSpPr txBox="1"/>
          <p:nvPr>
            <p:ph idx="4294967295" type="ctrTitle"/>
          </p:nvPr>
        </p:nvSpPr>
        <p:spPr>
          <a:xfrm>
            <a:off x="868050" y="685776"/>
            <a:ext cx="7407900" cy="1097700"/>
          </a:xfrm>
          <a:prstGeom prst="rect">
            <a:avLst/>
          </a:prstGeom>
        </p:spPr>
        <p:txBody>
          <a:bodyPr anchorCtr="0" anchor="ctr" bIns="91425" lIns="91425" spcFirstLastPara="1" rIns="91425" wrap="square" tIns="64000">
            <a:noAutofit/>
          </a:bodyPr>
          <a:lstStyle/>
          <a:p>
            <a:pPr indent="0" lvl="0" marL="0" rtl="0" algn="ctr">
              <a:lnSpc>
                <a:spcPct val="115000"/>
              </a:lnSpc>
              <a:spcBef>
                <a:spcPts val="2400"/>
              </a:spcBef>
              <a:spcAft>
                <a:spcPts val="0"/>
              </a:spcAft>
              <a:buNone/>
            </a:pPr>
            <a:r>
              <a:rPr b="1" lang="en" sz="3200">
                <a:latin typeface="Calibri"/>
                <a:ea typeface="Calibri"/>
                <a:cs typeface="Calibri"/>
                <a:sym typeface="Calibri"/>
              </a:rPr>
              <a:t>Multi-Level Deep Learning Model for Potato Leaf Disease Recognition</a:t>
            </a:r>
            <a:r>
              <a:rPr b="1" baseline="-25000" lang="en" sz="2400">
                <a:latin typeface="Arial"/>
                <a:ea typeface="Arial"/>
                <a:cs typeface="Arial"/>
                <a:sym typeface="Arial"/>
              </a:rPr>
              <a:t>[1]</a:t>
            </a:r>
            <a:endParaRPr b="1" sz="3200">
              <a:latin typeface="Calibri"/>
              <a:ea typeface="Calibri"/>
              <a:cs typeface="Calibri"/>
              <a:sym typeface="Calibri"/>
            </a:endParaRPr>
          </a:p>
          <a:p>
            <a:pPr indent="0" lvl="0" marL="0" rtl="0" algn="ctr">
              <a:spcBef>
                <a:spcPts val="600"/>
              </a:spcBef>
              <a:spcAft>
                <a:spcPts val="0"/>
              </a:spcAft>
              <a:buNone/>
            </a:pPr>
            <a:r>
              <a:rPr b="1" lang="en">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p:txBody>
      </p:sp>
      <p:sp>
        <p:nvSpPr>
          <p:cNvPr id="16673" name="Google Shape;16673;p24"/>
          <p:cNvSpPr txBox="1"/>
          <p:nvPr>
            <p:ph idx="4294967295" type="subTitle"/>
          </p:nvPr>
        </p:nvSpPr>
        <p:spPr>
          <a:xfrm>
            <a:off x="1144250" y="3031375"/>
            <a:ext cx="2766300" cy="276600"/>
          </a:xfrm>
          <a:prstGeom prst="rect">
            <a:avLst/>
          </a:prstGeom>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 sz="1800">
                <a:solidFill>
                  <a:srgbClr val="000000"/>
                </a:solidFill>
                <a:highlight>
                  <a:schemeClr val="lt1"/>
                </a:highlight>
                <a:latin typeface="Open Sans"/>
                <a:ea typeface="Open Sans"/>
                <a:cs typeface="Open Sans"/>
                <a:sym typeface="Open Sans"/>
              </a:rPr>
              <a:t>Marufa Kamal- 22366033					</a:t>
            </a:r>
            <a:endParaRPr sz="1800">
              <a:highlight>
                <a:schemeClr val="lt1"/>
              </a:highlight>
              <a:latin typeface="Open Sans"/>
              <a:ea typeface="Open Sans"/>
              <a:cs typeface="Open Sans"/>
              <a:sym typeface="Open Sans"/>
            </a:endParaRPr>
          </a:p>
          <a:p>
            <a:pPr indent="0" lvl="0" marL="0" rtl="0" algn="l">
              <a:spcBef>
                <a:spcPts val="1600"/>
              </a:spcBef>
              <a:spcAft>
                <a:spcPts val="1600"/>
              </a:spcAft>
              <a:buNone/>
            </a:pPr>
            <a:r>
              <a:t/>
            </a:r>
            <a:endParaRPr sz="1800">
              <a:solidFill>
                <a:srgbClr val="000000"/>
              </a:solidFill>
              <a:highlight>
                <a:schemeClr val="lt1"/>
              </a:highlight>
              <a:latin typeface="Open Sans"/>
              <a:ea typeface="Open Sans"/>
              <a:cs typeface="Open Sans"/>
              <a:sym typeface="Open Sans"/>
            </a:endParaRPr>
          </a:p>
        </p:txBody>
      </p:sp>
      <p:sp>
        <p:nvSpPr>
          <p:cNvPr id="16674" name="Google Shape;16674;p24"/>
          <p:cNvSpPr txBox="1"/>
          <p:nvPr>
            <p:ph idx="4294967295" type="ctrTitle"/>
          </p:nvPr>
        </p:nvSpPr>
        <p:spPr>
          <a:xfrm>
            <a:off x="1077600" y="2629672"/>
            <a:ext cx="4449600" cy="393600"/>
          </a:xfrm>
          <a:prstGeom prst="rect">
            <a:avLst/>
          </a:prstGeom>
        </p:spPr>
        <p:txBody>
          <a:bodyPr anchorCtr="0" anchor="t" bIns="91425" lIns="91425" spcFirstLastPara="1" rIns="91425" wrap="square" tIns="64000">
            <a:noAutofit/>
          </a:bodyPr>
          <a:lstStyle/>
          <a:p>
            <a:pPr indent="0" lvl="0" marL="0" rtl="0" algn="l">
              <a:spcBef>
                <a:spcPts val="0"/>
              </a:spcBef>
              <a:spcAft>
                <a:spcPts val="0"/>
              </a:spcAft>
              <a:buNone/>
            </a:pPr>
            <a:r>
              <a:rPr lang="en" sz="2000">
                <a:latin typeface="Calibri"/>
                <a:ea typeface="Calibri"/>
                <a:cs typeface="Calibri"/>
                <a:sym typeface="Calibri"/>
              </a:rPr>
              <a:t>Presented By</a:t>
            </a:r>
            <a:endParaRPr sz="2000">
              <a:latin typeface="Calibri"/>
              <a:ea typeface="Calibri"/>
              <a:cs typeface="Calibri"/>
              <a:sym typeface="Calibri"/>
            </a:endParaRPr>
          </a:p>
        </p:txBody>
      </p:sp>
      <p:pic>
        <p:nvPicPr>
          <p:cNvPr id="16675" name="Google Shape;16675;p24"/>
          <p:cNvPicPr preferRelativeResize="0"/>
          <p:nvPr/>
        </p:nvPicPr>
        <p:blipFill>
          <a:blip r:embed="rId3">
            <a:alphaModFix/>
          </a:blip>
          <a:stretch>
            <a:fillRect/>
          </a:stretch>
        </p:blipFill>
        <p:spPr>
          <a:xfrm>
            <a:off x="8363400" y="276350"/>
            <a:ext cx="495300" cy="714375"/>
          </a:xfrm>
          <a:prstGeom prst="rect">
            <a:avLst/>
          </a:prstGeom>
          <a:noFill/>
          <a:ln>
            <a:noFill/>
          </a:ln>
        </p:spPr>
      </p:pic>
      <p:cxnSp>
        <p:nvCxnSpPr>
          <p:cNvPr id="16676" name="Google Shape;16676;p24"/>
          <p:cNvCxnSpPr/>
          <p:nvPr/>
        </p:nvCxnSpPr>
        <p:spPr>
          <a:xfrm rot="10800000">
            <a:off x="712600" y="362925"/>
            <a:ext cx="7595700" cy="20700"/>
          </a:xfrm>
          <a:prstGeom prst="straightConnector1">
            <a:avLst/>
          </a:prstGeom>
          <a:noFill/>
          <a:ln cap="flat" cmpd="sng" w="9525">
            <a:solidFill>
              <a:srgbClr val="9E9E9E"/>
            </a:solidFill>
            <a:prstDash val="solid"/>
            <a:round/>
            <a:headEnd len="med" w="med" type="none"/>
            <a:tailEnd len="med" w="med" type="none"/>
          </a:ln>
        </p:spPr>
      </p:cxnSp>
      <p:sp>
        <p:nvSpPr>
          <p:cNvPr id="16677" name="Google Shape;1667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78" name="Google Shape;16678;p24"/>
          <p:cNvSpPr txBox="1"/>
          <p:nvPr>
            <p:ph idx="4294967295" type="ctrTitle"/>
          </p:nvPr>
        </p:nvSpPr>
        <p:spPr>
          <a:xfrm>
            <a:off x="5466850" y="2629675"/>
            <a:ext cx="4449600" cy="554100"/>
          </a:xfrm>
          <a:prstGeom prst="rect">
            <a:avLst/>
          </a:prstGeom>
        </p:spPr>
        <p:txBody>
          <a:bodyPr anchorCtr="0" anchor="t" bIns="91425" lIns="91425" spcFirstLastPara="1" rIns="91425" wrap="square" tIns="64000">
            <a:noAutofit/>
          </a:bodyPr>
          <a:lstStyle/>
          <a:p>
            <a:pPr indent="0" lvl="0" marL="0" rtl="0" algn="l">
              <a:spcBef>
                <a:spcPts val="0"/>
              </a:spcBef>
              <a:spcAft>
                <a:spcPts val="0"/>
              </a:spcAft>
              <a:buNone/>
            </a:pPr>
            <a:r>
              <a:rPr lang="en" sz="2000">
                <a:latin typeface="Calibri"/>
                <a:ea typeface="Calibri"/>
                <a:cs typeface="Calibri"/>
                <a:sym typeface="Calibri"/>
              </a:rPr>
              <a:t>Presented To</a:t>
            </a:r>
            <a:endParaRPr sz="2000">
              <a:latin typeface="Calibri"/>
              <a:ea typeface="Calibri"/>
              <a:cs typeface="Calibri"/>
              <a:sym typeface="Calibri"/>
            </a:endParaRPr>
          </a:p>
        </p:txBody>
      </p:sp>
      <p:sp>
        <p:nvSpPr>
          <p:cNvPr id="16679" name="Google Shape;16679;p24"/>
          <p:cNvSpPr txBox="1"/>
          <p:nvPr/>
        </p:nvSpPr>
        <p:spPr>
          <a:xfrm>
            <a:off x="5466850" y="2937450"/>
            <a:ext cx="3000000" cy="171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191919"/>
                </a:solidFill>
                <a:highlight>
                  <a:schemeClr val="lt1"/>
                </a:highlight>
                <a:latin typeface="Open Sans"/>
                <a:ea typeface="Open Sans"/>
                <a:cs typeface="Open Sans"/>
                <a:sym typeface="Open Sans"/>
              </a:rPr>
              <a:t>Annajiat Alim Rasel</a:t>
            </a:r>
            <a:endParaRPr sz="1800">
              <a:solidFill>
                <a:srgbClr val="191919"/>
              </a:solidFill>
              <a:highlight>
                <a:schemeClr val="lt1"/>
              </a:highlight>
              <a:latin typeface="Open Sans"/>
              <a:ea typeface="Open Sans"/>
              <a:cs typeface="Open Sans"/>
              <a:sym typeface="Open Sans"/>
            </a:endParaRPr>
          </a:p>
          <a:p>
            <a:pPr indent="0" lvl="0" marL="0" rtl="0" algn="l">
              <a:lnSpc>
                <a:spcPct val="150000"/>
              </a:lnSpc>
              <a:spcBef>
                <a:spcPts val="1600"/>
              </a:spcBef>
              <a:spcAft>
                <a:spcPts val="0"/>
              </a:spcAft>
              <a:buClr>
                <a:srgbClr val="000000"/>
              </a:buClr>
              <a:buSzPts val="2400"/>
              <a:buFont typeface="Arial"/>
              <a:buNone/>
            </a:pPr>
            <a:r>
              <a:rPr lang="en" sz="1200">
                <a:solidFill>
                  <a:srgbClr val="191919"/>
                </a:solidFill>
                <a:highlight>
                  <a:schemeClr val="lt1"/>
                </a:highlight>
                <a:latin typeface="Roboto Slab"/>
                <a:ea typeface="Roboto Slab"/>
                <a:cs typeface="Roboto Slab"/>
                <a:sym typeface="Roboto Slab"/>
              </a:rPr>
              <a:t>Senior Lecturer,</a:t>
            </a:r>
            <a:endParaRPr sz="1200">
              <a:solidFill>
                <a:srgbClr val="191919"/>
              </a:solidFill>
              <a:highlight>
                <a:schemeClr val="lt1"/>
              </a:highlight>
              <a:latin typeface="Roboto Slab"/>
              <a:ea typeface="Roboto Slab"/>
              <a:cs typeface="Roboto Slab"/>
              <a:sym typeface="Roboto Slab"/>
            </a:endParaRPr>
          </a:p>
          <a:p>
            <a:pPr indent="0" lvl="0" marL="0" rtl="0" algn="l">
              <a:lnSpc>
                <a:spcPct val="150000"/>
              </a:lnSpc>
              <a:spcBef>
                <a:spcPts val="0"/>
              </a:spcBef>
              <a:spcAft>
                <a:spcPts val="0"/>
              </a:spcAft>
              <a:buClr>
                <a:srgbClr val="000000"/>
              </a:buClr>
              <a:buSzPts val="2400"/>
              <a:buFont typeface="Arial"/>
              <a:buNone/>
            </a:pPr>
            <a:r>
              <a:rPr lang="en" sz="1200">
                <a:solidFill>
                  <a:srgbClr val="191919"/>
                </a:solidFill>
                <a:highlight>
                  <a:schemeClr val="lt1"/>
                </a:highlight>
                <a:latin typeface="Roboto Slab"/>
                <a:ea typeface="Roboto Slab"/>
                <a:cs typeface="Roboto Slab"/>
                <a:sym typeface="Roboto Slab"/>
              </a:rPr>
              <a:t>Dept of Computer Science and Engineering, BRAC University</a:t>
            </a:r>
            <a:endParaRPr sz="1800">
              <a:solidFill>
                <a:srgbClr val="191919"/>
              </a:solidFill>
              <a:highlight>
                <a:schemeClr val="lt1"/>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rgbClr val="191919"/>
              </a:solidFill>
            </a:endParaRPr>
          </a:p>
        </p:txBody>
      </p:sp>
      <p:sp>
        <p:nvSpPr>
          <p:cNvPr id="16680" name="Google Shape;16680;p24"/>
          <p:cNvSpPr txBox="1"/>
          <p:nvPr>
            <p:ph idx="4294967295" type="subTitle"/>
          </p:nvPr>
        </p:nvSpPr>
        <p:spPr>
          <a:xfrm>
            <a:off x="3487950" y="2068275"/>
            <a:ext cx="1228200" cy="276600"/>
          </a:xfrm>
          <a:prstGeom prst="rect">
            <a:avLst/>
          </a:prstGeom>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 sz="2100">
                <a:solidFill>
                  <a:srgbClr val="000000"/>
                </a:solidFill>
                <a:highlight>
                  <a:schemeClr val="lt1"/>
                </a:highlight>
                <a:latin typeface="Open Sans"/>
                <a:ea typeface="Open Sans"/>
                <a:cs typeface="Open Sans"/>
                <a:sym typeface="Open Sans"/>
              </a:rPr>
              <a:t>Team - 09</a:t>
            </a:r>
            <a:r>
              <a:rPr lang="en" sz="2100">
                <a:solidFill>
                  <a:srgbClr val="000000"/>
                </a:solidFill>
                <a:highlight>
                  <a:schemeClr val="lt1"/>
                </a:highlight>
                <a:latin typeface="Open Sans"/>
                <a:ea typeface="Open Sans"/>
                <a:cs typeface="Open Sans"/>
                <a:sym typeface="Open Sans"/>
              </a:rPr>
              <a:t>					</a:t>
            </a:r>
            <a:endParaRPr sz="2100">
              <a:highlight>
                <a:schemeClr val="lt1"/>
              </a:highlight>
              <a:latin typeface="Open Sans"/>
              <a:ea typeface="Open Sans"/>
              <a:cs typeface="Open Sans"/>
              <a:sym typeface="Open Sans"/>
            </a:endParaRPr>
          </a:p>
          <a:p>
            <a:pPr indent="0" lvl="0" marL="0" rtl="0" algn="l">
              <a:spcBef>
                <a:spcPts val="1600"/>
              </a:spcBef>
              <a:spcAft>
                <a:spcPts val="1600"/>
              </a:spcAft>
              <a:buNone/>
            </a:pPr>
            <a:r>
              <a:t/>
            </a:r>
            <a:endParaRPr sz="2100">
              <a:solidFill>
                <a:srgbClr val="000000"/>
              </a:solidFill>
              <a:highlight>
                <a:schemeClr val="lt1"/>
              </a:highlight>
              <a:latin typeface="Open Sans"/>
              <a:ea typeface="Open Sans"/>
              <a:cs typeface="Open Sans"/>
              <a:sym typeface="Open Sans"/>
            </a:endParaRPr>
          </a:p>
        </p:txBody>
      </p:sp>
      <p:sp>
        <p:nvSpPr>
          <p:cNvPr id="16681" name="Google Shape;16681;p24"/>
          <p:cNvSpPr txBox="1"/>
          <p:nvPr>
            <p:ph idx="4294967295" type="ctrTitle"/>
          </p:nvPr>
        </p:nvSpPr>
        <p:spPr>
          <a:xfrm>
            <a:off x="2169450" y="1578697"/>
            <a:ext cx="4449600" cy="393600"/>
          </a:xfrm>
          <a:prstGeom prst="rect">
            <a:avLst/>
          </a:prstGeom>
        </p:spPr>
        <p:txBody>
          <a:bodyPr anchorCtr="0" anchor="t" bIns="91425" lIns="91425" spcFirstLastPara="1" rIns="91425" wrap="square" tIns="64000">
            <a:noAutofit/>
          </a:bodyPr>
          <a:lstStyle/>
          <a:p>
            <a:pPr indent="0" lvl="0" marL="0" rtl="0" algn="ctr">
              <a:spcBef>
                <a:spcPts val="0"/>
              </a:spcBef>
              <a:spcAft>
                <a:spcPts val="0"/>
              </a:spcAft>
              <a:buNone/>
            </a:pPr>
            <a:r>
              <a:rPr b="1" lang="en" sz="2000">
                <a:solidFill>
                  <a:schemeClr val="dk2"/>
                </a:solidFill>
                <a:latin typeface="Calibri"/>
                <a:ea typeface="Calibri"/>
                <a:cs typeface="Calibri"/>
                <a:sym typeface="Calibri"/>
              </a:rPr>
              <a:t>CSE 707: Individual Paper Presentation</a:t>
            </a:r>
            <a:endParaRPr b="1" sz="2000">
              <a:solidFill>
                <a:schemeClr val="dk2"/>
              </a:solidFill>
              <a:latin typeface="Calibri"/>
              <a:ea typeface="Calibri"/>
              <a:cs typeface="Calibri"/>
              <a:sym typeface="Calibri"/>
            </a:endParaRPr>
          </a:p>
        </p:txBody>
      </p:sp>
      <p:sp>
        <p:nvSpPr>
          <p:cNvPr id="16682" name="Google Shape;16682;p24"/>
          <p:cNvSpPr txBox="1"/>
          <p:nvPr>
            <p:ph idx="4294967295" type="ctrTitle"/>
          </p:nvPr>
        </p:nvSpPr>
        <p:spPr>
          <a:xfrm>
            <a:off x="1017250" y="3432127"/>
            <a:ext cx="4449600" cy="654000"/>
          </a:xfrm>
          <a:prstGeom prst="rect">
            <a:avLst/>
          </a:prstGeom>
        </p:spPr>
        <p:txBody>
          <a:bodyPr anchorCtr="0" anchor="t" bIns="91425" lIns="91425" spcFirstLastPara="1" rIns="91425" wrap="square" tIns="64000">
            <a:noAutofit/>
          </a:bodyPr>
          <a:lstStyle/>
          <a:p>
            <a:pPr indent="0" lvl="0" marL="0" rtl="0" algn="l">
              <a:spcBef>
                <a:spcPts val="0"/>
              </a:spcBef>
              <a:spcAft>
                <a:spcPts val="0"/>
              </a:spcAft>
              <a:buNone/>
            </a:pPr>
            <a:r>
              <a:rPr lang="en" sz="2000">
                <a:latin typeface="Calibri"/>
                <a:ea typeface="Calibri"/>
                <a:cs typeface="Calibri"/>
                <a:sym typeface="Calibri"/>
              </a:rPr>
              <a:t>ST  - </a:t>
            </a:r>
            <a:r>
              <a:rPr lang="en" sz="1600">
                <a:highlight>
                  <a:schemeClr val="lt1"/>
                </a:highlight>
                <a:latin typeface="Barlow"/>
                <a:ea typeface="Barlow"/>
                <a:cs typeface="Barlow"/>
                <a:sym typeface="Barlow"/>
              </a:rPr>
              <a:t>Ehsanur Rahman Rhythm</a:t>
            </a:r>
            <a:br>
              <a:rPr lang="en" sz="1600">
                <a:highlight>
                  <a:schemeClr val="lt1"/>
                </a:highlight>
                <a:latin typeface="Barlow"/>
                <a:ea typeface="Barlow"/>
                <a:cs typeface="Barlow"/>
                <a:sym typeface="Barlow"/>
              </a:rPr>
            </a:br>
            <a:r>
              <a:rPr lang="en" sz="2000">
                <a:latin typeface="Calibri"/>
                <a:ea typeface="Calibri"/>
                <a:cs typeface="Calibri"/>
                <a:sym typeface="Calibri"/>
              </a:rPr>
              <a:t>RA - </a:t>
            </a:r>
            <a:r>
              <a:rPr lang="en" sz="1600">
                <a:highlight>
                  <a:schemeClr val="lt1"/>
                </a:highlight>
                <a:latin typeface="Barlow"/>
                <a:ea typeface="Barlow"/>
                <a:cs typeface="Barlow"/>
                <a:sym typeface="Barlow"/>
              </a:rPr>
              <a:t>Md Humaion Kabir Mehedi</a:t>
            </a:r>
            <a:endParaRPr sz="1600">
              <a:highlight>
                <a:schemeClr val="lt1"/>
              </a:highlight>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59" name="Shape 17059"/>
        <p:cNvGrpSpPr/>
        <p:nvPr/>
      </p:nvGrpSpPr>
      <p:grpSpPr>
        <a:xfrm>
          <a:off x="0" y="0"/>
          <a:ext cx="0" cy="0"/>
          <a:chOff x="0" y="0"/>
          <a:chExt cx="0" cy="0"/>
        </a:xfrm>
      </p:grpSpPr>
      <p:sp>
        <p:nvSpPr>
          <p:cNvPr id="17060" name="Google Shape;17060;p33"/>
          <p:cNvSpPr txBox="1"/>
          <p:nvPr>
            <p:ph type="title"/>
          </p:nvPr>
        </p:nvSpPr>
        <p:spPr>
          <a:xfrm>
            <a:off x="720100" y="368725"/>
            <a:ext cx="77040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Result and Discussion</a:t>
            </a:r>
            <a:r>
              <a:rPr lang="en"/>
              <a:t> </a:t>
            </a:r>
            <a:endParaRPr/>
          </a:p>
        </p:txBody>
      </p:sp>
      <p:sp>
        <p:nvSpPr>
          <p:cNvPr id="17061" name="Google Shape;1706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062" name="Google Shape;17062;p33"/>
          <p:cNvGraphicFramePr/>
          <p:nvPr/>
        </p:nvGraphicFramePr>
        <p:xfrm>
          <a:off x="926900" y="1029275"/>
          <a:ext cx="3000000" cy="3000000"/>
        </p:xfrm>
        <a:graphic>
          <a:graphicData uri="http://schemas.openxmlformats.org/drawingml/2006/table">
            <a:tbl>
              <a:tblPr>
                <a:noFill/>
                <a:tableStyleId>{EAB70B55-98D3-4630-9A5D-8B11C77008B4}</a:tableStyleId>
              </a:tblPr>
              <a:tblGrid>
                <a:gridCol w="2113350"/>
                <a:gridCol w="1763575"/>
                <a:gridCol w="1020275"/>
                <a:gridCol w="757900"/>
                <a:gridCol w="848475"/>
                <a:gridCol w="885900"/>
              </a:tblGrid>
              <a:tr h="581525">
                <a:tc>
                  <a:txBody>
                    <a:bodyPr/>
                    <a:lstStyle/>
                    <a:p>
                      <a:pPr indent="0" lvl="0" marL="0" rtl="0" algn="l">
                        <a:lnSpc>
                          <a:spcPct val="115000"/>
                        </a:lnSpc>
                        <a:spcBef>
                          <a:spcPts val="0"/>
                        </a:spcBef>
                        <a:spcAft>
                          <a:spcPts val="0"/>
                        </a:spcAft>
                        <a:buNone/>
                      </a:pPr>
                      <a:r>
                        <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Performance Measures</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Early Blight</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Healthy</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Late Blight</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Average</a:t>
                      </a:r>
                      <a:endParaRPr sz="1300">
                        <a:highlight>
                          <a:srgbClr val="000000"/>
                        </a:highlight>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1350">
                <a:tc rowSpan="4">
                  <a:txBody>
                    <a:bodyPr/>
                    <a:lstStyle/>
                    <a:p>
                      <a:pPr indent="0" lvl="0" marL="0" rtl="0" algn="ctr">
                        <a:lnSpc>
                          <a:spcPct val="115000"/>
                        </a:lnSpc>
                        <a:spcBef>
                          <a:spcPts val="0"/>
                        </a:spcBef>
                        <a:spcAft>
                          <a:spcPts val="0"/>
                        </a:spcAft>
                        <a:buNone/>
                      </a:pPr>
                      <a:r>
                        <a:rPr b="1" lang="en" sz="1500"/>
                        <a:t>With Data Augmentation</a:t>
                      </a:r>
                      <a:endParaRPr b="1" sz="15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dk1"/>
                          </a:solidFill>
                        </a:rPr>
                        <a:t>Accuracy</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99.38%</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99.75%</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350">
                <a:tc vMerge="1"/>
                <a:tc>
                  <a:txBody>
                    <a:bodyPr/>
                    <a:lstStyle/>
                    <a:p>
                      <a:pPr indent="0" lvl="0" marL="0" rtl="0" algn="ctr">
                        <a:lnSpc>
                          <a:spcPct val="115000"/>
                        </a:lnSpc>
                        <a:spcBef>
                          <a:spcPts val="0"/>
                        </a:spcBef>
                        <a:spcAft>
                          <a:spcPts val="0"/>
                        </a:spcAft>
                        <a:buNone/>
                      </a:pPr>
                      <a:r>
                        <a:rPr b="1" lang="en" sz="1200">
                          <a:solidFill>
                            <a:schemeClr val="dk1"/>
                          </a:solidFill>
                        </a:rPr>
                        <a:t>Precision</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350">
                <a:tc vMerge="1"/>
                <a:tc>
                  <a:txBody>
                    <a:bodyPr/>
                    <a:lstStyle/>
                    <a:p>
                      <a:pPr indent="0" lvl="0" marL="0" rtl="0" algn="ctr">
                        <a:lnSpc>
                          <a:spcPct val="115000"/>
                        </a:lnSpc>
                        <a:spcBef>
                          <a:spcPts val="0"/>
                        </a:spcBef>
                        <a:spcAft>
                          <a:spcPts val="0"/>
                        </a:spcAft>
                        <a:buNone/>
                      </a:pPr>
                      <a:r>
                        <a:rPr b="1" lang="en" sz="1200">
                          <a:solidFill>
                            <a:schemeClr val="dk1"/>
                          </a:solidFill>
                        </a:rPr>
                        <a:t>Recall</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350">
                <a:tc vMerge="1"/>
                <a:tc>
                  <a:txBody>
                    <a:bodyPr/>
                    <a:lstStyle/>
                    <a:p>
                      <a:pPr indent="0" lvl="0" marL="0" rtl="0" algn="ctr">
                        <a:lnSpc>
                          <a:spcPct val="115000"/>
                        </a:lnSpc>
                        <a:spcBef>
                          <a:spcPts val="0"/>
                        </a:spcBef>
                        <a:spcAft>
                          <a:spcPts val="0"/>
                        </a:spcAft>
                        <a:buNone/>
                      </a:pPr>
                      <a:r>
                        <a:rPr b="1" lang="en" sz="1200">
                          <a:solidFill>
                            <a:schemeClr val="dk1"/>
                          </a:solidFill>
                        </a:rPr>
                        <a:t>F1-Score</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350">
                <a:tc rowSpan="4">
                  <a:txBody>
                    <a:bodyPr/>
                    <a:lstStyle/>
                    <a:p>
                      <a:pPr indent="0" lvl="0" marL="0" rtl="0" algn="ctr">
                        <a:lnSpc>
                          <a:spcPct val="115000"/>
                        </a:lnSpc>
                        <a:spcBef>
                          <a:spcPts val="0"/>
                        </a:spcBef>
                        <a:spcAft>
                          <a:spcPts val="0"/>
                        </a:spcAft>
                        <a:buNone/>
                      </a:pPr>
                      <a:r>
                        <a:rPr b="1" lang="en" sz="1500"/>
                        <a:t>Without Data Augmentation</a:t>
                      </a:r>
                      <a:endParaRPr b="1" sz="15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dk1"/>
                          </a:solidFill>
                        </a:rPr>
                        <a:t>Accuracy</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93.87%</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84.47%</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92.25%</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91.15%</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350">
                <a:tc vMerge="1"/>
                <a:tc>
                  <a:txBody>
                    <a:bodyPr/>
                    <a:lstStyle/>
                    <a:p>
                      <a:pPr indent="0" lvl="0" marL="0" rtl="0" algn="ctr">
                        <a:lnSpc>
                          <a:spcPct val="115000"/>
                        </a:lnSpc>
                        <a:spcBef>
                          <a:spcPts val="0"/>
                        </a:spcBef>
                        <a:spcAft>
                          <a:spcPts val="0"/>
                        </a:spcAft>
                        <a:buNone/>
                      </a:pPr>
                      <a:r>
                        <a:rPr b="1" lang="en" sz="1200">
                          <a:solidFill>
                            <a:schemeClr val="dk1"/>
                          </a:solidFill>
                        </a:rPr>
                        <a:t>Precision</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87%</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94%</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0325">
                <a:tc vMerge="1"/>
                <a:tc>
                  <a:txBody>
                    <a:bodyPr/>
                    <a:lstStyle/>
                    <a:p>
                      <a:pPr indent="0" lvl="0" marL="0" rtl="0" algn="ctr">
                        <a:lnSpc>
                          <a:spcPct val="115000"/>
                        </a:lnSpc>
                        <a:spcBef>
                          <a:spcPts val="0"/>
                        </a:spcBef>
                        <a:spcAft>
                          <a:spcPts val="0"/>
                        </a:spcAft>
                        <a:buNone/>
                      </a:pPr>
                      <a:r>
                        <a:rPr b="1" lang="en" sz="1200">
                          <a:solidFill>
                            <a:schemeClr val="dk1"/>
                          </a:solidFill>
                        </a:rPr>
                        <a:t>Recall</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92%</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85%</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88%</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350">
                <a:tc vMerge="1"/>
                <a:tc>
                  <a:txBody>
                    <a:bodyPr/>
                    <a:lstStyle/>
                    <a:p>
                      <a:pPr indent="0" lvl="0" marL="0" rtl="0" algn="ctr">
                        <a:lnSpc>
                          <a:spcPct val="115000"/>
                        </a:lnSpc>
                        <a:spcBef>
                          <a:spcPts val="0"/>
                        </a:spcBef>
                        <a:spcAft>
                          <a:spcPts val="0"/>
                        </a:spcAft>
                        <a:buNone/>
                      </a:pPr>
                      <a:r>
                        <a:rPr b="1" lang="en" sz="1200">
                          <a:solidFill>
                            <a:schemeClr val="dk1"/>
                          </a:solidFill>
                        </a:rPr>
                        <a:t>F1-Score</a:t>
                      </a:r>
                      <a:endParaRPr b="1" sz="1200">
                        <a:solidFill>
                          <a:schemeClr val="dk1"/>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92%</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94%</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063" name="Google Shape;17063;p33"/>
          <p:cNvSpPr txBox="1"/>
          <p:nvPr/>
        </p:nvSpPr>
        <p:spPr>
          <a:xfrm>
            <a:off x="3040250" y="4647800"/>
            <a:ext cx="442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Table 04: Result of proposed </a:t>
            </a:r>
            <a:r>
              <a:rPr lang="en" sz="1100">
                <a:solidFill>
                  <a:schemeClr val="dk1"/>
                </a:solidFill>
              </a:rPr>
              <a:t>PDDCNN </a:t>
            </a:r>
            <a:r>
              <a:rPr lang="en" sz="1100">
                <a:solidFill>
                  <a:schemeClr val="dk1"/>
                </a:solidFill>
              </a:rPr>
              <a:t>on the</a:t>
            </a:r>
            <a:r>
              <a:rPr b="1" lang="en" sz="1100">
                <a:solidFill>
                  <a:schemeClr val="dk1"/>
                </a:solidFill>
              </a:rPr>
              <a:t> PLD dataset</a:t>
            </a:r>
            <a:endParaRPr b="1"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67" name="Shape 17067"/>
        <p:cNvGrpSpPr/>
        <p:nvPr/>
      </p:nvGrpSpPr>
      <p:grpSpPr>
        <a:xfrm>
          <a:off x="0" y="0"/>
          <a:ext cx="0" cy="0"/>
          <a:chOff x="0" y="0"/>
          <a:chExt cx="0" cy="0"/>
        </a:xfrm>
      </p:grpSpPr>
      <p:sp>
        <p:nvSpPr>
          <p:cNvPr id="17068" name="Google Shape;17068;p34"/>
          <p:cNvSpPr txBox="1"/>
          <p:nvPr>
            <p:ph type="title"/>
          </p:nvPr>
        </p:nvSpPr>
        <p:spPr>
          <a:xfrm>
            <a:off x="579025" y="524250"/>
            <a:ext cx="78921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Result and Discussion </a:t>
            </a:r>
            <a:endParaRPr/>
          </a:p>
          <a:p>
            <a:pPr indent="0" lvl="0" marL="0" rtl="0" algn="ctr">
              <a:spcBef>
                <a:spcPts val="0"/>
              </a:spcBef>
              <a:spcAft>
                <a:spcPts val="0"/>
              </a:spcAft>
              <a:buNone/>
            </a:pPr>
            <a:r>
              <a:t/>
            </a:r>
            <a:endParaRPr/>
          </a:p>
        </p:txBody>
      </p:sp>
      <p:sp>
        <p:nvSpPr>
          <p:cNvPr id="17069" name="Google Shape;1706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070" name="Google Shape;17070;p34"/>
          <p:cNvGraphicFramePr/>
          <p:nvPr/>
        </p:nvGraphicFramePr>
        <p:xfrm>
          <a:off x="926900" y="912925"/>
          <a:ext cx="3000000" cy="3000000"/>
        </p:xfrm>
        <a:graphic>
          <a:graphicData uri="http://schemas.openxmlformats.org/drawingml/2006/table">
            <a:tbl>
              <a:tblPr>
                <a:noFill/>
                <a:tableStyleId>{EAB70B55-98D3-4630-9A5D-8B11C77008B4}</a:tableStyleId>
              </a:tblPr>
              <a:tblGrid>
                <a:gridCol w="2097975"/>
                <a:gridCol w="1750700"/>
                <a:gridCol w="1012825"/>
                <a:gridCol w="752375"/>
                <a:gridCol w="842300"/>
                <a:gridCol w="879425"/>
              </a:tblGrid>
              <a:tr h="600700">
                <a:tc>
                  <a:txBody>
                    <a:bodyPr/>
                    <a:lstStyle/>
                    <a:p>
                      <a:pPr indent="0" lvl="0" marL="0" rtl="0" algn="l">
                        <a:lnSpc>
                          <a:spcPct val="115000"/>
                        </a:lnSpc>
                        <a:spcBef>
                          <a:spcPts val="0"/>
                        </a:spcBef>
                        <a:spcAft>
                          <a:spcPts val="0"/>
                        </a:spcAft>
                        <a:buNone/>
                      </a:pPr>
                      <a:r>
                        <a:t/>
                      </a:r>
                      <a:endParaRPr sz="1100"/>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t>Performance Measures</a:t>
                      </a:r>
                      <a:endParaRPr sz="1300"/>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Early Blight</a:t>
                      </a:r>
                      <a:endParaRPr sz="1300"/>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Healthy</a:t>
                      </a:r>
                      <a:endParaRPr sz="1300"/>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Late Blight</a:t>
                      </a:r>
                      <a:endParaRPr sz="1300"/>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300"/>
                        <a:t>Average</a:t>
                      </a:r>
                      <a:endParaRPr sz="1300">
                        <a:highlight>
                          <a:srgbClr val="000000"/>
                        </a:highlight>
                      </a:endParaRPr>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83550">
                <a:tc rowSpan="4">
                  <a:txBody>
                    <a:bodyPr/>
                    <a:lstStyle/>
                    <a:p>
                      <a:pPr indent="0" lvl="0" marL="0" rtl="0" algn="ctr">
                        <a:lnSpc>
                          <a:spcPct val="115000"/>
                        </a:lnSpc>
                        <a:spcBef>
                          <a:spcPts val="0"/>
                        </a:spcBef>
                        <a:spcAft>
                          <a:spcPts val="0"/>
                        </a:spcAft>
                        <a:buNone/>
                      </a:pPr>
                      <a:r>
                        <a:rPr b="1" lang="en" sz="1500"/>
                        <a:t>With Data Augmentation</a:t>
                      </a:r>
                      <a:endParaRPr b="1" sz="1500"/>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dk1"/>
                          </a:solidFill>
                        </a:rPr>
                        <a:t>Accuracy</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92.31%</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95%</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96.71%</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50">
                <a:tc vMerge="1"/>
                <a:tc>
                  <a:txBody>
                    <a:bodyPr/>
                    <a:lstStyle/>
                    <a:p>
                      <a:pPr indent="0" lvl="0" marL="0" rtl="0" algn="ctr">
                        <a:lnSpc>
                          <a:spcPct val="115000"/>
                        </a:lnSpc>
                        <a:spcBef>
                          <a:spcPts val="0"/>
                        </a:spcBef>
                        <a:spcAft>
                          <a:spcPts val="0"/>
                        </a:spcAft>
                        <a:buNone/>
                      </a:pPr>
                      <a:r>
                        <a:rPr b="1" lang="en" sz="1200">
                          <a:solidFill>
                            <a:schemeClr val="dk1"/>
                          </a:solidFill>
                        </a:rPr>
                        <a:t>Precision</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95%</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98%</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50">
                <a:tc vMerge="1"/>
                <a:tc>
                  <a:txBody>
                    <a:bodyPr/>
                    <a:lstStyle/>
                    <a:p>
                      <a:pPr indent="0" lvl="0" marL="0" rtl="0" algn="ctr">
                        <a:lnSpc>
                          <a:spcPct val="115000"/>
                        </a:lnSpc>
                        <a:spcBef>
                          <a:spcPts val="0"/>
                        </a:spcBef>
                        <a:spcAft>
                          <a:spcPts val="0"/>
                        </a:spcAft>
                        <a:buNone/>
                      </a:pPr>
                      <a:r>
                        <a:rPr b="1" lang="en" sz="1200">
                          <a:solidFill>
                            <a:schemeClr val="dk1"/>
                          </a:solidFill>
                        </a:rPr>
                        <a:t>Recall</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92%</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95%</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50">
                <a:tc vMerge="1"/>
                <a:tc>
                  <a:txBody>
                    <a:bodyPr/>
                    <a:lstStyle/>
                    <a:p>
                      <a:pPr indent="0" lvl="0" marL="0" rtl="0" algn="ctr">
                        <a:lnSpc>
                          <a:spcPct val="115000"/>
                        </a:lnSpc>
                        <a:spcBef>
                          <a:spcPts val="0"/>
                        </a:spcBef>
                        <a:spcAft>
                          <a:spcPts val="0"/>
                        </a:spcAft>
                        <a:buNone/>
                      </a:pPr>
                      <a:r>
                        <a:rPr b="1" lang="en" sz="1200">
                          <a:solidFill>
                            <a:schemeClr val="dk1"/>
                          </a:solidFill>
                        </a:rPr>
                        <a:t>F1-Score</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97%</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50">
                <a:tc rowSpan="4">
                  <a:txBody>
                    <a:bodyPr/>
                    <a:lstStyle/>
                    <a:p>
                      <a:pPr indent="0" lvl="0" marL="0" rtl="0" algn="ctr">
                        <a:lnSpc>
                          <a:spcPct val="115000"/>
                        </a:lnSpc>
                        <a:spcBef>
                          <a:spcPts val="0"/>
                        </a:spcBef>
                        <a:spcAft>
                          <a:spcPts val="0"/>
                        </a:spcAft>
                        <a:buNone/>
                      </a:pPr>
                      <a:r>
                        <a:rPr b="1" lang="en" sz="1500"/>
                        <a:t>Without Data Augmentation</a:t>
                      </a:r>
                      <a:endParaRPr b="1" sz="1500"/>
                    </a:p>
                  </a:txBody>
                  <a:tcPr marT="63500" marB="63500" marR="63500" marL="63500"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dk1"/>
                          </a:solidFill>
                        </a:rPr>
                        <a:t>Accuracy</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91%</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93.90%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50">
                <a:tc vMerge="1"/>
                <a:tc>
                  <a:txBody>
                    <a:bodyPr/>
                    <a:lstStyle/>
                    <a:p>
                      <a:pPr indent="0" lvl="0" marL="0" rtl="0" algn="ctr">
                        <a:lnSpc>
                          <a:spcPct val="115000"/>
                        </a:lnSpc>
                        <a:spcBef>
                          <a:spcPts val="0"/>
                        </a:spcBef>
                        <a:spcAft>
                          <a:spcPts val="0"/>
                        </a:spcAft>
                        <a:buNone/>
                      </a:pPr>
                      <a:r>
                        <a:rPr b="1" lang="en" sz="1200">
                          <a:solidFill>
                            <a:schemeClr val="dk1"/>
                          </a:solidFill>
                        </a:rPr>
                        <a:t>Precision</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97%</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93%</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91%</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325">
                <a:tc vMerge="1"/>
                <a:tc>
                  <a:txBody>
                    <a:bodyPr/>
                    <a:lstStyle/>
                    <a:p>
                      <a:pPr indent="0" lvl="0" marL="0" rtl="0" algn="ctr">
                        <a:lnSpc>
                          <a:spcPct val="115000"/>
                        </a:lnSpc>
                        <a:spcBef>
                          <a:spcPts val="0"/>
                        </a:spcBef>
                        <a:spcAft>
                          <a:spcPts val="0"/>
                        </a:spcAft>
                        <a:buNone/>
                      </a:pPr>
                      <a:r>
                        <a:rPr b="1" lang="en" sz="1200">
                          <a:solidFill>
                            <a:schemeClr val="dk1"/>
                          </a:solidFill>
                        </a:rPr>
                        <a:t>Recall</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91%</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50">
                <a:tc vMerge="1"/>
                <a:tc>
                  <a:txBody>
                    <a:bodyPr/>
                    <a:lstStyle/>
                    <a:p>
                      <a:pPr indent="0" lvl="0" marL="0" rtl="0" algn="ctr">
                        <a:lnSpc>
                          <a:spcPct val="115000"/>
                        </a:lnSpc>
                        <a:spcBef>
                          <a:spcPts val="0"/>
                        </a:spcBef>
                        <a:spcAft>
                          <a:spcPts val="0"/>
                        </a:spcAft>
                        <a:buNone/>
                      </a:pPr>
                      <a:r>
                        <a:rPr b="1" lang="en" sz="1200">
                          <a:solidFill>
                            <a:schemeClr val="dk1"/>
                          </a:solidFill>
                        </a:rPr>
                        <a:t>F1-Score</a:t>
                      </a:r>
                      <a:endParaRPr b="1" sz="1200">
                        <a:solidFill>
                          <a:schemeClr val="dk1"/>
                        </a:solidFill>
                      </a:endParaRPr>
                    </a:p>
                  </a:txBody>
                  <a:tcPr marT="63500" marB="63500" marR="63500" marL="63500" anchor="ctr">
                    <a:lnL cap="flat" cmpd="sng" w="9525">
                      <a:solidFill>
                        <a:srgbClr val="191919"/>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94%</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94%</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7071" name="Google Shape;17071;p34"/>
          <p:cNvSpPr txBox="1"/>
          <p:nvPr/>
        </p:nvSpPr>
        <p:spPr>
          <a:xfrm>
            <a:off x="3024875" y="4662875"/>
            <a:ext cx="479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Table 05: Result of proposed PDDCNN on the </a:t>
            </a:r>
            <a:r>
              <a:rPr b="1" lang="en" sz="1100">
                <a:solidFill>
                  <a:schemeClr val="dk1"/>
                </a:solidFill>
              </a:rPr>
              <a:t>Plant Village dataset</a:t>
            </a:r>
            <a:endParaRPr b="1"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75" name="Shape 17075"/>
        <p:cNvGrpSpPr/>
        <p:nvPr/>
      </p:nvGrpSpPr>
      <p:grpSpPr>
        <a:xfrm>
          <a:off x="0" y="0"/>
          <a:ext cx="0" cy="0"/>
          <a:chOff x="0" y="0"/>
          <a:chExt cx="0" cy="0"/>
        </a:xfrm>
      </p:grpSpPr>
      <p:sp>
        <p:nvSpPr>
          <p:cNvPr id="17076" name="Google Shape;17076;p35"/>
          <p:cNvSpPr txBox="1"/>
          <p:nvPr>
            <p:ph type="title"/>
          </p:nvPr>
        </p:nvSpPr>
        <p:spPr>
          <a:xfrm>
            <a:off x="531950" y="368725"/>
            <a:ext cx="78921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Result on Cross Validation</a:t>
            </a:r>
            <a:endParaRPr/>
          </a:p>
        </p:txBody>
      </p:sp>
      <p:sp>
        <p:nvSpPr>
          <p:cNvPr id="17077" name="Google Shape;1707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078" name="Google Shape;17078;p35"/>
          <p:cNvGraphicFramePr/>
          <p:nvPr/>
        </p:nvGraphicFramePr>
        <p:xfrm>
          <a:off x="654175" y="1174450"/>
          <a:ext cx="3000000" cy="3000000"/>
        </p:xfrm>
        <a:graphic>
          <a:graphicData uri="http://schemas.openxmlformats.org/drawingml/2006/table">
            <a:tbl>
              <a:tblPr>
                <a:noFill/>
                <a:tableStyleId>{EAB70B55-98D3-4630-9A5D-8B11C77008B4}</a:tableStyleId>
              </a:tblPr>
              <a:tblGrid>
                <a:gridCol w="1119650"/>
                <a:gridCol w="1119650"/>
                <a:gridCol w="1179000"/>
                <a:gridCol w="953475"/>
                <a:gridCol w="1095900"/>
                <a:gridCol w="1226475"/>
                <a:gridCol w="953475"/>
              </a:tblGrid>
              <a:tr h="873100">
                <a:tc>
                  <a:txBody>
                    <a:bodyPr/>
                    <a:lstStyle/>
                    <a:p>
                      <a:pPr indent="0" lvl="0" marL="0" rtl="0" algn="ctr">
                        <a:lnSpc>
                          <a:spcPct val="115000"/>
                        </a:lnSpc>
                        <a:spcBef>
                          <a:spcPts val="0"/>
                        </a:spcBef>
                        <a:spcAft>
                          <a:spcPts val="0"/>
                        </a:spcAft>
                        <a:buNone/>
                      </a:pPr>
                      <a:r>
                        <a:rPr b="1" lang="en" sz="1300"/>
                        <a:t>Training</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Testing</a:t>
                      </a:r>
                      <a:endParaRPr sz="1300"/>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Early Blight</a:t>
                      </a:r>
                      <a:endParaRPr sz="1300"/>
                    </a:p>
                  </a:txBody>
                  <a:tcPr marT="63500" marB="63500" marR="63500" marL="63500"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Healthy</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Late Blight</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Total Testing</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Overall</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873100">
                <a:tc>
                  <a:txBody>
                    <a:bodyPr/>
                    <a:lstStyle/>
                    <a:p>
                      <a:pPr indent="0" lvl="0" marL="0" rtl="0" algn="ctr">
                        <a:lnSpc>
                          <a:spcPct val="115000"/>
                        </a:lnSpc>
                        <a:spcBef>
                          <a:spcPts val="0"/>
                        </a:spcBef>
                        <a:spcAft>
                          <a:spcPts val="0"/>
                        </a:spcAft>
                        <a:buNone/>
                      </a:pPr>
                      <a:r>
                        <a:rPr b="1" lang="en" sz="1300"/>
                        <a:t>Dataset</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Dataset</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Accuracy</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Accuracy</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Accuracy</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Images</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300"/>
                        <a:t>Accuracy</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562050">
                <a:tc>
                  <a:txBody>
                    <a:bodyPr/>
                    <a:lstStyle/>
                    <a:p>
                      <a:pPr indent="0" lvl="0" marL="0" rtl="0" algn="l">
                        <a:lnSpc>
                          <a:spcPct val="115000"/>
                        </a:lnSpc>
                        <a:spcBef>
                          <a:spcPts val="0"/>
                        </a:spcBef>
                        <a:spcAft>
                          <a:spcPts val="0"/>
                        </a:spcAft>
                        <a:buNone/>
                      </a:pPr>
                      <a:r>
                        <a:rPr lang="en" sz="1300"/>
                        <a:t>PlantVillage</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300"/>
                        <a:t>PLD</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100"/>
                        <a:t>95.71%</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08.82%</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23.94%</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807</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48.89%</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8425">
                <a:tc>
                  <a:txBody>
                    <a:bodyPr/>
                    <a:lstStyle/>
                    <a:p>
                      <a:pPr indent="0" lvl="0" marL="0" rtl="0" algn="l">
                        <a:lnSpc>
                          <a:spcPct val="115000"/>
                        </a:lnSpc>
                        <a:spcBef>
                          <a:spcPts val="0"/>
                        </a:spcBef>
                        <a:spcAft>
                          <a:spcPts val="0"/>
                        </a:spcAft>
                        <a:buNone/>
                      </a:pPr>
                      <a:r>
                        <a:rPr lang="en" sz="1300"/>
                        <a:t>PLD</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300"/>
                        <a:t>PlantVillage</a:t>
                      </a:r>
                      <a:endParaRPr sz="13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100"/>
                        <a:t>92.00%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79.00%</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213</a:t>
                      </a:r>
                      <a:endParaRPr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t>86.38%</a:t>
                      </a:r>
                      <a:endParaRPr b="1" sz="1100"/>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r>
            </a:tbl>
          </a:graphicData>
        </a:graphic>
      </p:graphicFrame>
      <p:sp>
        <p:nvSpPr>
          <p:cNvPr id="17079" name="Google Shape;17079;p35"/>
          <p:cNvSpPr txBox="1"/>
          <p:nvPr/>
        </p:nvSpPr>
        <p:spPr>
          <a:xfrm>
            <a:off x="654200" y="4127775"/>
            <a:ext cx="764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Table 06: </a:t>
            </a:r>
            <a:r>
              <a:rPr lang="en" sz="1100">
                <a:solidFill>
                  <a:schemeClr val="dk1"/>
                </a:solidFill>
              </a:rPr>
              <a:t>Classification accuracies of the proposed PDDCNN model training on PlantVillage and testing on PLD and training on PLD and testing on the PlantVillage dataset.</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83" name="Shape 17083"/>
        <p:cNvGrpSpPr/>
        <p:nvPr/>
      </p:nvGrpSpPr>
      <p:grpSpPr>
        <a:xfrm>
          <a:off x="0" y="0"/>
          <a:ext cx="0" cy="0"/>
          <a:chOff x="0" y="0"/>
          <a:chExt cx="0" cy="0"/>
        </a:xfrm>
      </p:grpSpPr>
      <p:sp>
        <p:nvSpPr>
          <p:cNvPr id="17084" name="Google Shape;17084;p36"/>
          <p:cNvSpPr txBox="1"/>
          <p:nvPr>
            <p:ph type="title"/>
          </p:nvPr>
        </p:nvSpPr>
        <p:spPr>
          <a:xfrm>
            <a:off x="531950" y="368725"/>
            <a:ext cx="78921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Result </a:t>
            </a:r>
            <a:r>
              <a:rPr lang="en"/>
              <a:t>and Discussion</a:t>
            </a:r>
            <a:endParaRPr/>
          </a:p>
        </p:txBody>
      </p:sp>
      <p:sp>
        <p:nvSpPr>
          <p:cNvPr id="17085" name="Google Shape;1708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086" name="Google Shape;17086;p36"/>
          <p:cNvGraphicFramePr/>
          <p:nvPr/>
        </p:nvGraphicFramePr>
        <p:xfrm>
          <a:off x="1367538" y="1392375"/>
          <a:ext cx="3000000" cy="3000000"/>
        </p:xfrm>
        <a:graphic>
          <a:graphicData uri="http://schemas.openxmlformats.org/drawingml/2006/table">
            <a:tbl>
              <a:tblPr>
                <a:noFill/>
                <a:tableStyleId>{D9832135-E1AD-4BF9-AAD5-005A9EBDB63C}</a:tableStyleId>
              </a:tblPr>
              <a:tblGrid>
                <a:gridCol w="2981400"/>
                <a:gridCol w="2208425"/>
                <a:gridCol w="1233075"/>
              </a:tblGrid>
              <a:tr h="378350">
                <a:tc>
                  <a:txBody>
                    <a:bodyPr/>
                    <a:lstStyle/>
                    <a:p>
                      <a:pPr indent="0" lvl="0" marL="0" rtl="0" algn="l">
                        <a:lnSpc>
                          <a:spcPct val="115000"/>
                        </a:lnSpc>
                        <a:spcBef>
                          <a:spcPts val="0"/>
                        </a:spcBef>
                        <a:spcAft>
                          <a:spcPts val="0"/>
                        </a:spcAft>
                        <a:buNone/>
                      </a:pPr>
                      <a:r>
                        <a:rPr b="1" lang="en" sz="1100"/>
                        <a:t>Existing Study</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Total Parameters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Accuracy</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a:txBody>
                    <a:bodyPr/>
                    <a:lstStyle/>
                    <a:p>
                      <a:pPr indent="0" lvl="0" marL="0" rtl="0" algn="l">
                        <a:lnSpc>
                          <a:spcPct val="115000"/>
                        </a:lnSpc>
                        <a:spcBef>
                          <a:spcPts val="0"/>
                        </a:spcBef>
                        <a:spcAft>
                          <a:spcPts val="0"/>
                        </a:spcAft>
                        <a:buNone/>
                      </a:pPr>
                      <a:r>
                        <a:rPr lang="en" sz="1100"/>
                        <a:t>Rozaqi and Sunyoto [2]</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6,812,995</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92.00%</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a:txBody>
                    <a:bodyPr/>
                    <a:lstStyle/>
                    <a:p>
                      <a:pPr indent="0" lvl="0" marL="0" rtl="0" algn="l">
                        <a:lnSpc>
                          <a:spcPct val="115000"/>
                        </a:lnSpc>
                        <a:spcBef>
                          <a:spcPts val="0"/>
                        </a:spcBef>
                        <a:spcAft>
                          <a:spcPts val="0"/>
                        </a:spcAft>
                        <a:buNone/>
                      </a:pPr>
                      <a:r>
                        <a:rPr lang="en" sz="1100"/>
                        <a:t>Islam et al. [3]</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95.00%</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a:txBody>
                    <a:bodyPr/>
                    <a:lstStyle/>
                    <a:p>
                      <a:pPr indent="0" lvl="0" marL="0" rtl="0" algn="l">
                        <a:lnSpc>
                          <a:spcPct val="115000"/>
                        </a:lnSpc>
                        <a:spcBef>
                          <a:spcPts val="0"/>
                        </a:spcBef>
                        <a:spcAft>
                          <a:spcPts val="0"/>
                        </a:spcAft>
                        <a:buNone/>
                      </a:pPr>
                      <a:r>
                        <a:rPr lang="en" sz="1100"/>
                        <a:t>Barman et al. [4]</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16,407,395</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96.98%</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a:txBody>
                    <a:bodyPr/>
                    <a:lstStyle/>
                    <a:p>
                      <a:pPr indent="0" lvl="0" marL="0" rtl="0" algn="l">
                        <a:lnSpc>
                          <a:spcPct val="115000"/>
                        </a:lnSpc>
                        <a:spcBef>
                          <a:spcPts val="0"/>
                        </a:spcBef>
                        <a:spcAft>
                          <a:spcPts val="0"/>
                        </a:spcAft>
                        <a:buNone/>
                      </a:pPr>
                      <a:r>
                        <a:rPr lang="en" sz="1100"/>
                        <a:t>Tiwari et al.[5]</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143,667,240</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97.80%</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a:txBody>
                    <a:bodyPr/>
                    <a:lstStyle/>
                    <a:p>
                      <a:pPr indent="0" lvl="0" marL="0" rtl="0" algn="l">
                        <a:lnSpc>
                          <a:spcPct val="115000"/>
                        </a:lnSpc>
                        <a:spcBef>
                          <a:spcPts val="0"/>
                        </a:spcBef>
                        <a:spcAft>
                          <a:spcPts val="0"/>
                        </a:spcAft>
                        <a:buNone/>
                      </a:pPr>
                      <a:r>
                        <a:rPr lang="en" sz="1100"/>
                        <a:t>Lee et al. [6]</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10,089,219</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99.00%</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350">
                <a:tc>
                  <a:txBody>
                    <a:bodyPr/>
                    <a:lstStyle/>
                    <a:p>
                      <a:pPr indent="0" lvl="0" marL="0" rtl="0" algn="l">
                        <a:lnSpc>
                          <a:spcPct val="115000"/>
                        </a:lnSpc>
                        <a:spcBef>
                          <a:spcPts val="0"/>
                        </a:spcBef>
                        <a:spcAft>
                          <a:spcPts val="0"/>
                        </a:spcAft>
                        <a:buNone/>
                      </a:pPr>
                      <a:r>
                        <a:rPr b="1" lang="en" sz="1100"/>
                        <a:t>PDDCNN</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100"/>
                        <a:t>8,578,611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100"/>
                        <a:t>99.75%</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
        <p:nvSpPr>
          <p:cNvPr id="17087" name="Google Shape;17087;p36"/>
          <p:cNvSpPr txBox="1"/>
          <p:nvPr/>
        </p:nvSpPr>
        <p:spPr>
          <a:xfrm>
            <a:off x="2883575" y="4160675"/>
            <a:ext cx="314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Table 07: </a:t>
            </a:r>
            <a:r>
              <a:rPr lang="en" sz="1100">
                <a:solidFill>
                  <a:schemeClr val="dk1"/>
                </a:solidFill>
              </a:rPr>
              <a:t>Comparison with existing studies.</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91" name="Shape 17091"/>
        <p:cNvGrpSpPr/>
        <p:nvPr/>
      </p:nvGrpSpPr>
      <p:grpSpPr>
        <a:xfrm>
          <a:off x="0" y="0"/>
          <a:ext cx="0" cy="0"/>
          <a:chOff x="0" y="0"/>
          <a:chExt cx="0" cy="0"/>
        </a:xfrm>
      </p:grpSpPr>
      <p:sp>
        <p:nvSpPr>
          <p:cNvPr id="17092" name="Google Shape;17092;p37"/>
          <p:cNvSpPr txBox="1"/>
          <p:nvPr>
            <p:ph type="title"/>
          </p:nvPr>
        </p:nvSpPr>
        <p:spPr>
          <a:xfrm>
            <a:off x="720100" y="368725"/>
            <a:ext cx="77040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Conclusion and Future Work</a:t>
            </a:r>
            <a:endParaRPr>
              <a:solidFill>
                <a:schemeClr val="dk1"/>
              </a:solidFill>
            </a:endParaRPr>
          </a:p>
        </p:txBody>
      </p:sp>
      <p:sp>
        <p:nvSpPr>
          <p:cNvPr id="17093" name="Google Shape;17093;p37"/>
          <p:cNvSpPr txBox="1"/>
          <p:nvPr/>
        </p:nvSpPr>
        <p:spPr>
          <a:xfrm>
            <a:off x="0" y="954600"/>
            <a:ext cx="8895000" cy="3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2"/>
              </a:solidFill>
              <a:latin typeface="Barlow"/>
              <a:ea typeface="Barlow"/>
              <a:cs typeface="Barlow"/>
              <a:sym typeface="Barlow"/>
            </a:endParaRPr>
          </a:p>
          <a:p>
            <a:pPr indent="-330200" lvl="0" marL="457200" rtl="0" algn="l">
              <a:lnSpc>
                <a:spcPct val="115000"/>
              </a:lnSpc>
              <a:spcBef>
                <a:spcPts val="0"/>
              </a:spcBef>
              <a:spcAft>
                <a:spcPts val="0"/>
              </a:spcAft>
              <a:buClr>
                <a:schemeClr val="dk2"/>
              </a:buClr>
              <a:buSzPts val="1600"/>
              <a:buFont typeface="Barlow"/>
              <a:buChar char="●"/>
            </a:pPr>
            <a:r>
              <a:rPr lang="en" sz="1600">
                <a:solidFill>
                  <a:schemeClr val="dk1"/>
                </a:solidFill>
                <a:latin typeface="Barlow"/>
                <a:ea typeface="Barlow"/>
                <a:cs typeface="Barlow"/>
                <a:sym typeface="Barlow"/>
              </a:rPr>
              <a:t>A multi-level deep learning model for potato leaf disease recognition was proposed, utilizing YOLOv5 image segmentation and PDDCNN for disease classification</a:t>
            </a:r>
            <a:endParaRPr sz="1600">
              <a:latin typeface="Barlow"/>
              <a:ea typeface="Barlow"/>
              <a:cs typeface="Barlow"/>
              <a:sym typeface="Barlow"/>
            </a:endParaRPr>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a:p>
            <a:pPr indent="-330200" lvl="0" marL="457200" rtl="0" algn="l">
              <a:lnSpc>
                <a:spcPct val="115000"/>
              </a:lnSpc>
              <a:spcBef>
                <a:spcPts val="0"/>
              </a:spcBef>
              <a:spcAft>
                <a:spcPts val="0"/>
              </a:spcAft>
              <a:buClr>
                <a:schemeClr val="dk2"/>
              </a:buClr>
              <a:buSzPts val="1600"/>
              <a:buFont typeface="Barlow"/>
              <a:buChar char="●"/>
            </a:pPr>
            <a:r>
              <a:rPr lang="en" sz="1600">
                <a:solidFill>
                  <a:schemeClr val="dk1"/>
                </a:solidFill>
                <a:latin typeface="Barlow"/>
                <a:ea typeface="Barlow"/>
                <a:cs typeface="Barlow"/>
                <a:sym typeface="Barlow"/>
              </a:rPr>
              <a:t>The proposed PDDCNN method performed well on potato leaf images from Central Punjab, Pakistan</a:t>
            </a:r>
            <a:endParaRPr sz="16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600">
              <a:latin typeface="Barlow"/>
              <a:ea typeface="Barlow"/>
              <a:cs typeface="Barlow"/>
              <a:sym typeface="Barlow"/>
            </a:endParaRPr>
          </a:p>
          <a:p>
            <a:pPr indent="0" lvl="0" marL="0" rtl="0" algn="l">
              <a:lnSpc>
                <a:spcPct val="115000"/>
              </a:lnSpc>
              <a:spcBef>
                <a:spcPts val="0"/>
              </a:spcBef>
              <a:spcAft>
                <a:spcPts val="0"/>
              </a:spcAft>
              <a:buNone/>
            </a:pPr>
            <a:r>
              <a:t/>
            </a:r>
            <a:endParaRPr sz="1600">
              <a:latin typeface="Barlow"/>
              <a:ea typeface="Barlow"/>
              <a:cs typeface="Barlow"/>
              <a:sym typeface="Barlow"/>
            </a:endParaRPr>
          </a:p>
          <a:p>
            <a:pPr indent="-330200" lvl="0" marL="457200" rtl="0" algn="l">
              <a:lnSpc>
                <a:spcPct val="115000"/>
              </a:lnSpc>
              <a:spcBef>
                <a:spcPts val="0"/>
              </a:spcBef>
              <a:spcAft>
                <a:spcPts val="0"/>
              </a:spcAft>
              <a:buClr>
                <a:schemeClr val="dk2"/>
              </a:buClr>
              <a:buSzPts val="1600"/>
              <a:buFont typeface="Barlow"/>
              <a:buChar char="●"/>
            </a:pPr>
            <a:r>
              <a:rPr lang="en" sz="1600">
                <a:solidFill>
                  <a:schemeClr val="dk1"/>
                </a:solidFill>
                <a:latin typeface="Barlow"/>
                <a:ea typeface="Barlow"/>
                <a:cs typeface="Barlow"/>
                <a:sym typeface="Barlow"/>
              </a:rPr>
              <a:t>Future research includes</a:t>
            </a:r>
            <a:r>
              <a:rPr b="1" lang="en" sz="1600">
                <a:solidFill>
                  <a:schemeClr val="dk1"/>
                </a:solidFill>
                <a:latin typeface="Barlow"/>
                <a:ea typeface="Barlow"/>
                <a:cs typeface="Barlow"/>
                <a:sym typeface="Barlow"/>
              </a:rPr>
              <a:t> multiple diseases detection</a:t>
            </a:r>
            <a:r>
              <a:rPr lang="en" sz="1600">
                <a:solidFill>
                  <a:schemeClr val="dk1"/>
                </a:solidFill>
                <a:latin typeface="Barlow"/>
                <a:ea typeface="Barlow"/>
                <a:cs typeface="Barlow"/>
                <a:sym typeface="Barlow"/>
              </a:rPr>
              <a:t> on a single leaf, </a:t>
            </a:r>
            <a:r>
              <a:rPr b="1" lang="en" sz="1600">
                <a:solidFill>
                  <a:schemeClr val="dk1"/>
                </a:solidFill>
                <a:latin typeface="Barlow"/>
                <a:ea typeface="Barlow"/>
                <a:cs typeface="Barlow"/>
                <a:sym typeface="Barlow"/>
              </a:rPr>
              <a:t>disease localization</a:t>
            </a:r>
            <a:r>
              <a:rPr lang="en" sz="1600">
                <a:solidFill>
                  <a:schemeClr val="dk1"/>
                </a:solidFill>
                <a:latin typeface="Barlow"/>
                <a:ea typeface="Barlow"/>
                <a:cs typeface="Barlow"/>
                <a:sym typeface="Barlow"/>
              </a:rPr>
              <a:t> and </a:t>
            </a:r>
            <a:r>
              <a:rPr b="1" lang="en" sz="1600">
                <a:solidFill>
                  <a:schemeClr val="dk1"/>
                </a:solidFill>
                <a:latin typeface="Barlow"/>
                <a:ea typeface="Barlow"/>
                <a:cs typeface="Barlow"/>
                <a:sym typeface="Barlow"/>
              </a:rPr>
              <a:t>severity estimation</a:t>
            </a:r>
            <a:r>
              <a:rPr lang="en" sz="1600">
                <a:solidFill>
                  <a:schemeClr val="dk1"/>
                </a:solidFill>
                <a:latin typeface="Barlow"/>
                <a:ea typeface="Barlow"/>
                <a:cs typeface="Barlow"/>
                <a:sym typeface="Barlow"/>
              </a:rPr>
              <a:t>, </a:t>
            </a:r>
            <a:r>
              <a:rPr b="1" lang="en" sz="1600">
                <a:solidFill>
                  <a:schemeClr val="dk1"/>
                </a:solidFill>
                <a:latin typeface="Barlow"/>
                <a:ea typeface="Barlow"/>
                <a:cs typeface="Barlow"/>
                <a:sym typeface="Barlow"/>
              </a:rPr>
              <a:t>enhancing the PLD dataset</a:t>
            </a:r>
            <a:r>
              <a:rPr lang="en" sz="1600">
                <a:solidFill>
                  <a:schemeClr val="dk1"/>
                </a:solidFill>
                <a:latin typeface="Barlow"/>
                <a:ea typeface="Barlow"/>
                <a:cs typeface="Barlow"/>
                <a:sym typeface="Barlow"/>
              </a:rPr>
              <a:t>, </a:t>
            </a:r>
            <a:r>
              <a:rPr b="1" lang="en" sz="1600">
                <a:solidFill>
                  <a:schemeClr val="dk1"/>
                </a:solidFill>
                <a:latin typeface="Barlow"/>
                <a:ea typeface="Barlow"/>
                <a:cs typeface="Barlow"/>
                <a:sym typeface="Barlow"/>
              </a:rPr>
              <a:t>developing IoT-based real-time monitoring systems</a:t>
            </a:r>
            <a:r>
              <a:rPr lang="en" sz="1600">
                <a:solidFill>
                  <a:schemeClr val="dk1"/>
                </a:solidFill>
                <a:latin typeface="Barlow"/>
                <a:ea typeface="Barlow"/>
                <a:cs typeface="Barlow"/>
                <a:sym typeface="Barlow"/>
              </a:rPr>
              <a:t>, and launching a website and mobile application.</a:t>
            </a:r>
            <a:endParaRPr b="1" sz="16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600">
              <a:solidFill>
                <a:schemeClr val="dk1"/>
              </a:solidFill>
              <a:latin typeface="Barlow"/>
              <a:ea typeface="Barlow"/>
              <a:cs typeface="Barlow"/>
              <a:sym typeface="Barlow"/>
            </a:endParaRPr>
          </a:p>
          <a:p>
            <a:pPr indent="0" lvl="0" marL="0" rtl="0" algn="l">
              <a:spcBef>
                <a:spcPts val="0"/>
              </a:spcBef>
              <a:spcAft>
                <a:spcPts val="0"/>
              </a:spcAft>
              <a:buNone/>
            </a:pPr>
            <a:r>
              <a:t/>
            </a:r>
            <a:endParaRPr sz="1600">
              <a:solidFill>
                <a:schemeClr val="dk1"/>
              </a:solidFill>
              <a:latin typeface="Barlow"/>
              <a:ea typeface="Barlow"/>
              <a:cs typeface="Barlow"/>
              <a:sym typeface="Barlow"/>
            </a:endParaRPr>
          </a:p>
        </p:txBody>
      </p:sp>
      <p:sp>
        <p:nvSpPr>
          <p:cNvPr id="17094" name="Google Shape;1709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8" name="Shape 17098"/>
        <p:cNvGrpSpPr/>
        <p:nvPr/>
      </p:nvGrpSpPr>
      <p:grpSpPr>
        <a:xfrm>
          <a:off x="0" y="0"/>
          <a:ext cx="0" cy="0"/>
          <a:chOff x="0" y="0"/>
          <a:chExt cx="0" cy="0"/>
        </a:xfrm>
      </p:grpSpPr>
      <p:sp>
        <p:nvSpPr>
          <p:cNvPr id="17099" name="Google Shape;17099;p38"/>
          <p:cNvSpPr txBox="1"/>
          <p:nvPr>
            <p:ph type="title"/>
          </p:nvPr>
        </p:nvSpPr>
        <p:spPr>
          <a:xfrm>
            <a:off x="720100" y="368725"/>
            <a:ext cx="77040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Reference</a:t>
            </a:r>
            <a:r>
              <a:rPr lang="en"/>
              <a:t> List</a:t>
            </a:r>
            <a:endParaRPr/>
          </a:p>
        </p:txBody>
      </p:sp>
      <p:sp>
        <p:nvSpPr>
          <p:cNvPr id="17100" name="Google Shape;17100;p38"/>
          <p:cNvSpPr txBox="1"/>
          <p:nvPr/>
        </p:nvSpPr>
        <p:spPr>
          <a:xfrm>
            <a:off x="720000" y="885975"/>
            <a:ext cx="79590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Barlow"/>
                <a:ea typeface="Barlow"/>
                <a:cs typeface="Barlow"/>
                <a:sym typeface="Barlow"/>
              </a:rPr>
              <a:t>[1] Rashid, J., Khan, I., Ali, G., Almotiri, S. H., AlGhamdi, M. A., &amp; Masood, K. (2021). Multi-level deep learning model for potato leaf disease recognition. </a:t>
            </a:r>
            <a:r>
              <a:rPr i="1" lang="en" sz="1300">
                <a:latin typeface="Barlow"/>
                <a:ea typeface="Barlow"/>
                <a:cs typeface="Barlow"/>
                <a:sym typeface="Barlow"/>
              </a:rPr>
              <a:t>Electronics</a:t>
            </a:r>
            <a:r>
              <a:rPr lang="en" sz="1300">
                <a:latin typeface="Barlow"/>
                <a:ea typeface="Barlow"/>
                <a:cs typeface="Barlow"/>
                <a:sym typeface="Barlow"/>
              </a:rPr>
              <a:t>, </a:t>
            </a:r>
            <a:r>
              <a:rPr i="1" lang="en" sz="1300">
                <a:latin typeface="Barlow"/>
                <a:ea typeface="Barlow"/>
                <a:cs typeface="Barlow"/>
                <a:sym typeface="Barlow"/>
              </a:rPr>
              <a:t>10</a:t>
            </a:r>
            <a:r>
              <a:rPr lang="en" sz="1300">
                <a:latin typeface="Barlow"/>
                <a:ea typeface="Barlow"/>
                <a:cs typeface="Barlow"/>
                <a:sym typeface="Barlow"/>
              </a:rPr>
              <a:t>(17), 2064.</a:t>
            </a:r>
            <a:endParaRPr sz="1300">
              <a:latin typeface="Barlow"/>
              <a:ea typeface="Barlow"/>
              <a:cs typeface="Barlow"/>
              <a:sym typeface="Barlow"/>
            </a:endParaRPr>
          </a:p>
          <a:p>
            <a:pPr indent="0" lvl="0" marL="0" rtl="0" algn="l">
              <a:lnSpc>
                <a:spcPct val="115000"/>
              </a:lnSpc>
              <a:spcBef>
                <a:spcPts val="0"/>
              </a:spcBef>
              <a:spcAft>
                <a:spcPts val="0"/>
              </a:spcAft>
              <a:buNone/>
            </a:pPr>
            <a:r>
              <a:rPr lang="en" sz="1300">
                <a:latin typeface="Barlow"/>
                <a:ea typeface="Barlow"/>
                <a:cs typeface="Barlow"/>
                <a:sym typeface="Barlow"/>
              </a:rPr>
              <a:t>[2] Rozaqi, A.J.; Sunyoto, A. Identification of Disease in Potato Leaves Using Convolutional Neural Network (CNN) Algorithm. In Proceedings of the 2020 3rd International Conference on Information and Communications Technology (ICOIACT), Yogyakarta, Indonesia, 24–25 November 2020; pp. 72–76</a:t>
            </a:r>
            <a:endParaRPr sz="1300">
              <a:latin typeface="Barlow"/>
              <a:ea typeface="Barlow"/>
              <a:cs typeface="Barlow"/>
              <a:sym typeface="Barlow"/>
            </a:endParaRPr>
          </a:p>
          <a:p>
            <a:pPr indent="0" lvl="0" marL="0" rtl="0" algn="l">
              <a:lnSpc>
                <a:spcPct val="115000"/>
              </a:lnSpc>
              <a:spcBef>
                <a:spcPts val="0"/>
              </a:spcBef>
              <a:spcAft>
                <a:spcPts val="0"/>
              </a:spcAft>
              <a:buNone/>
            </a:pPr>
            <a:r>
              <a:rPr lang="en" sz="1300">
                <a:latin typeface="Barlow"/>
                <a:ea typeface="Barlow"/>
                <a:cs typeface="Barlow"/>
                <a:sym typeface="Barlow"/>
              </a:rPr>
              <a:t>[3] Islam, M.; Dinh, A.; Wahid, K.; Bhowmik, P. Detection of potato diseases using image segmentation and multiclass support vector machine. In Proceedings of the 2017 IEEE 30th canadian conference on electrical and computer engineering (CCECE), Windsor, ON, Canada, 30 April–3 May 2017; pp. 1–4</a:t>
            </a:r>
            <a:endParaRPr sz="1300">
              <a:latin typeface="Barlow"/>
              <a:ea typeface="Barlow"/>
              <a:cs typeface="Barlow"/>
              <a:sym typeface="Barlow"/>
            </a:endParaRPr>
          </a:p>
          <a:p>
            <a:pPr indent="0" lvl="0" marL="0" rtl="0" algn="l">
              <a:lnSpc>
                <a:spcPct val="115000"/>
              </a:lnSpc>
              <a:spcBef>
                <a:spcPts val="0"/>
              </a:spcBef>
              <a:spcAft>
                <a:spcPts val="0"/>
              </a:spcAft>
              <a:buNone/>
            </a:pPr>
            <a:r>
              <a:rPr lang="en" sz="1300">
                <a:latin typeface="Barlow"/>
                <a:ea typeface="Barlow"/>
                <a:cs typeface="Barlow"/>
                <a:sym typeface="Barlow"/>
              </a:rPr>
              <a:t>[4] Barman, U.; Sahu, D.; Barman, G.G.; Das, J. Comparative Assessment of Deep Learning to Detect the Leaf Diseases of Potato based on Data Augmentation. In Proceedings of the 2020 International Conference on Computational Performance Evaluation (ComPE), Shillong, India, 2–4 July 2020; pp. 682–687.</a:t>
            </a:r>
            <a:endParaRPr sz="1300">
              <a:latin typeface="Barlow"/>
              <a:ea typeface="Barlow"/>
              <a:cs typeface="Barlow"/>
              <a:sym typeface="Barlow"/>
            </a:endParaRPr>
          </a:p>
          <a:p>
            <a:pPr indent="0" lvl="0" marL="0" rtl="0" algn="l">
              <a:lnSpc>
                <a:spcPct val="115000"/>
              </a:lnSpc>
              <a:spcBef>
                <a:spcPts val="0"/>
              </a:spcBef>
              <a:spcAft>
                <a:spcPts val="0"/>
              </a:spcAft>
              <a:buNone/>
            </a:pPr>
            <a:r>
              <a:rPr lang="en" sz="1300">
                <a:latin typeface="Barlow"/>
                <a:ea typeface="Barlow"/>
                <a:cs typeface="Barlow"/>
                <a:sym typeface="Barlow"/>
              </a:rPr>
              <a:t>[5] Tiwari, D.; Ashish, M.; Gangwar, N.; Sharma, A.; Patel, S.; Bhardwaj, S. Potato leaf diseases detection using deep learning. In Proceedings of the 2020 4th International Conference on Intelligent Computing and Control Systems (ICICCS), Madurai, India, 13–15 May 2020; pp. 461–466.</a:t>
            </a:r>
            <a:endParaRPr sz="1300">
              <a:latin typeface="Barlow"/>
              <a:ea typeface="Barlow"/>
              <a:cs typeface="Barlow"/>
              <a:sym typeface="Barlow"/>
            </a:endParaRPr>
          </a:p>
          <a:p>
            <a:pPr indent="0" lvl="0" marL="0" rtl="0" algn="l">
              <a:lnSpc>
                <a:spcPct val="115000"/>
              </a:lnSpc>
              <a:spcBef>
                <a:spcPts val="0"/>
              </a:spcBef>
              <a:spcAft>
                <a:spcPts val="0"/>
              </a:spcAft>
              <a:buNone/>
            </a:pPr>
            <a:r>
              <a:rPr lang="en" sz="1300">
                <a:latin typeface="Barlow"/>
                <a:ea typeface="Barlow"/>
                <a:cs typeface="Barlow"/>
                <a:sym typeface="Barlow"/>
              </a:rPr>
              <a:t>[6] Lee, T.Y.; Yu, J.Y.; Chang, Y.C.; Yang, J.M. Health Detection for Potato Leaf with Convolutional Neural Network. In Proceedings of the 2020 Indo–Taiwan 2nd International Conference on Computing, Analytics and Networks (Indo-Taiwan ICAN), Rajpura, India, 7–15 February 2020; pp. 289–293.</a:t>
            </a:r>
            <a:endParaRPr sz="1300">
              <a:latin typeface="Barlow"/>
              <a:ea typeface="Barlow"/>
              <a:cs typeface="Barlow"/>
              <a:sym typeface="Barlow"/>
            </a:endParaRPr>
          </a:p>
        </p:txBody>
      </p:sp>
      <p:sp>
        <p:nvSpPr>
          <p:cNvPr id="17101" name="Google Shape;1710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686" name="Shape 16686"/>
        <p:cNvGrpSpPr/>
        <p:nvPr/>
      </p:nvGrpSpPr>
      <p:grpSpPr>
        <a:xfrm>
          <a:off x="0" y="0"/>
          <a:ext cx="0" cy="0"/>
          <a:chOff x="0" y="0"/>
          <a:chExt cx="0" cy="0"/>
        </a:xfrm>
      </p:grpSpPr>
      <p:sp>
        <p:nvSpPr>
          <p:cNvPr id="16687" name="Google Shape;16687;p25"/>
          <p:cNvSpPr txBox="1"/>
          <p:nvPr>
            <p:ph type="title"/>
          </p:nvPr>
        </p:nvSpPr>
        <p:spPr>
          <a:xfrm>
            <a:off x="720000" y="209325"/>
            <a:ext cx="77040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Index</a:t>
            </a:r>
            <a:endParaRPr/>
          </a:p>
        </p:txBody>
      </p:sp>
      <p:sp>
        <p:nvSpPr>
          <p:cNvPr id="16688" name="Google Shape;16688;p25"/>
          <p:cNvSpPr txBox="1"/>
          <p:nvPr/>
        </p:nvSpPr>
        <p:spPr>
          <a:xfrm>
            <a:off x="2125188" y="695439"/>
            <a:ext cx="565800" cy="514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545457"/>
                </a:solidFill>
                <a:latin typeface="Archivo Black"/>
                <a:ea typeface="Archivo Black"/>
                <a:cs typeface="Archivo Black"/>
                <a:sym typeface="Archivo Black"/>
              </a:rPr>
              <a:t>1</a:t>
            </a:r>
            <a:endParaRPr sz="2000">
              <a:solidFill>
                <a:srgbClr val="FF706B"/>
              </a:solidFill>
              <a:latin typeface="Archivo Black"/>
              <a:ea typeface="Archivo Black"/>
              <a:cs typeface="Archivo Black"/>
              <a:sym typeface="Archivo Black"/>
            </a:endParaRPr>
          </a:p>
        </p:txBody>
      </p:sp>
      <p:sp>
        <p:nvSpPr>
          <p:cNvPr id="16689" name="Google Shape;16689;p25"/>
          <p:cNvSpPr txBox="1"/>
          <p:nvPr/>
        </p:nvSpPr>
        <p:spPr>
          <a:xfrm>
            <a:off x="2691000" y="737000"/>
            <a:ext cx="4327800" cy="4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Introduction </a:t>
            </a:r>
            <a:endParaRPr sz="1600">
              <a:solidFill>
                <a:schemeClr val="dk1"/>
              </a:solidFill>
              <a:latin typeface="Barlow"/>
              <a:ea typeface="Barlow"/>
              <a:cs typeface="Barlow"/>
              <a:sym typeface="Barlow"/>
            </a:endParaRPr>
          </a:p>
        </p:txBody>
      </p:sp>
      <p:sp>
        <p:nvSpPr>
          <p:cNvPr id="16690" name="Google Shape;16690;p25"/>
          <p:cNvSpPr txBox="1"/>
          <p:nvPr/>
        </p:nvSpPr>
        <p:spPr>
          <a:xfrm>
            <a:off x="2125188" y="1538489"/>
            <a:ext cx="565800" cy="514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545457"/>
                </a:solidFill>
                <a:latin typeface="Archivo Black"/>
                <a:ea typeface="Archivo Black"/>
                <a:cs typeface="Archivo Black"/>
                <a:sym typeface="Archivo Black"/>
              </a:rPr>
              <a:t>2</a:t>
            </a:r>
            <a:endParaRPr sz="2000">
              <a:solidFill>
                <a:srgbClr val="FF706B"/>
              </a:solidFill>
              <a:latin typeface="Archivo Black"/>
              <a:ea typeface="Archivo Black"/>
              <a:cs typeface="Archivo Black"/>
              <a:sym typeface="Archivo Black"/>
            </a:endParaRPr>
          </a:p>
        </p:txBody>
      </p:sp>
      <p:sp>
        <p:nvSpPr>
          <p:cNvPr id="16691" name="Google Shape;16691;p25"/>
          <p:cNvSpPr txBox="1"/>
          <p:nvPr/>
        </p:nvSpPr>
        <p:spPr>
          <a:xfrm>
            <a:off x="2691000" y="1580050"/>
            <a:ext cx="4327800" cy="4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Methodology</a:t>
            </a:r>
            <a:endParaRPr sz="1600">
              <a:solidFill>
                <a:schemeClr val="dk1"/>
              </a:solidFill>
              <a:latin typeface="Barlow"/>
              <a:ea typeface="Barlow"/>
              <a:cs typeface="Barlow"/>
              <a:sym typeface="Barlow"/>
            </a:endParaRPr>
          </a:p>
        </p:txBody>
      </p:sp>
      <p:sp>
        <p:nvSpPr>
          <p:cNvPr id="16692" name="Google Shape;16692;p25"/>
          <p:cNvSpPr txBox="1"/>
          <p:nvPr/>
        </p:nvSpPr>
        <p:spPr>
          <a:xfrm>
            <a:off x="2125188" y="2398414"/>
            <a:ext cx="565800" cy="514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545457"/>
                </a:solidFill>
                <a:latin typeface="Archivo Black"/>
                <a:ea typeface="Archivo Black"/>
                <a:cs typeface="Archivo Black"/>
                <a:sym typeface="Archivo Black"/>
              </a:rPr>
              <a:t>3</a:t>
            </a:r>
            <a:endParaRPr sz="2000">
              <a:solidFill>
                <a:srgbClr val="FF706B"/>
              </a:solidFill>
              <a:latin typeface="Archivo Black"/>
              <a:ea typeface="Archivo Black"/>
              <a:cs typeface="Archivo Black"/>
              <a:sym typeface="Archivo Black"/>
            </a:endParaRPr>
          </a:p>
        </p:txBody>
      </p:sp>
      <p:sp>
        <p:nvSpPr>
          <p:cNvPr id="16693" name="Google Shape;16693;p25"/>
          <p:cNvSpPr txBox="1"/>
          <p:nvPr/>
        </p:nvSpPr>
        <p:spPr>
          <a:xfrm>
            <a:off x="2691000" y="2439975"/>
            <a:ext cx="4327800" cy="4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Results and Discussion</a:t>
            </a:r>
            <a:endParaRPr sz="1600">
              <a:solidFill>
                <a:schemeClr val="dk1"/>
              </a:solidFill>
              <a:latin typeface="Barlow"/>
              <a:ea typeface="Barlow"/>
              <a:cs typeface="Barlow"/>
              <a:sym typeface="Barlow"/>
            </a:endParaRPr>
          </a:p>
        </p:txBody>
      </p:sp>
      <p:sp>
        <p:nvSpPr>
          <p:cNvPr id="16694" name="Google Shape;16694;p25"/>
          <p:cNvSpPr txBox="1"/>
          <p:nvPr/>
        </p:nvSpPr>
        <p:spPr>
          <a:xfrm>
            <a:off x="2125188" y="3258339"/>
            <a:ext cx="565800" cy="514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545457"/>
                </a:solidFill>
                <a:latin typeface="Archivo Black"/>
                <a:ea typeface="Archivo Black"/>
                <a:cs typeface="Archivo Black"/>
                <a:sym typeface="Archivo Black"/>
              </a:rPr>
              <a:t>4</a:t>
            </a:r>
            <a:endParaRPr sz="2000">
              <a:solidFill>
                <a:srgbClr val="FF706B"/>
              </a:solidFill>
              <a:latin typeface="Archivo Black"/>
              <a:ea typeface="Archivo Black"/>
              <a:cs typeface="Archivo Black"/>
              <a:sym typeface="Archivo Black"/>
            </a:endParaRPr>
          </a:p>
        </p:txBody>
      </p:sp>
      <p:sp>
        <p:nvSpPr>
          <p:cNvPr id="16695" name="Google Shape;16695;p25"/>
          <p:cNvSpPr txBox="1"/>
          <p:nvPr/>
        </p:nvSpPr>
        <p:spPr>
          <a:xfrm>
            <a:off x="2691000" y="3299900"/>
            <a:ext cx="4327800" cy="4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Conclusion and Future Works</a:t>
            </a:r>
            <a:endParaRPr sz="1600">
              <a:solidFill>
                <a:schemeClr val="dk1"/>
              </a:solidFill>
              <a:latin typeface="Barlow"/>
              <a:ea typeface="Barlow"/>
              <a:cs typeface="Barlow"/>
              <a:sym typeface="Barlow"/>
            </a:endParaRPr>
          </a:p>
        </p:txBody>
      </p:sp>
      <p:sp>
        <p:nvSpPr>
          <p:cNvPr id="16696" name="Google Shape;16696;p25"/>
          <p:cNvSpPr txBox="1"/>
          <p:nvPr/>
        </p:nvSpPr>
        <p:spPr>
          <a:xfrm>
            <a:off x="2125188" y="4118264"/>
            <a:ext cx="565800" cy="514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545457"/>
                </a:solidFill>
                <a:latin typeface="Archivo Black"/>
                <a:ea typeface="Archivo Black"/>
                <a:cs typeface="Archivo Black"/>
                <a:sym typeface="Archivo Black"/>
              </a:rPr>
              <a:t>5</a:t>
            </a:r>
            <a:endParaRPr sz="2000">
              <a:solidFill>
                <a:srgbClr val="FF706B"/>
              </a:solidFill>
              <a:latin typeface="Archivo Black"/>
              <a:ea typeface="Archivo Black"/>
              <a:cs typeface="Archivo Black"/>
              <a:sym typeface="Archivo Black"/>
            </a:endParaRPr>
          </a:p>
        </p:txBody>
      </p:sp>
      <p:sp>
        <p:nvSpPr>
          <p:cNvPr id="16697" name="Google Shape;16697;p25"/>
          <p:cNvSpPr txBox="1"/>
          <p:nvPr/>
        </p:nvSpPr>
        <p:spPr>
          <a:xfrm>
            <a:off x="2691000" y="4159825"/>
            <a:ext cx="4327800" cy="4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References</a:t>
            </a:r>
            <a:endParaRPr sz="1600">
              <a:solidFill>
                <a:schemeClr val="dk1"/>
              </a:solidFill>
              <a:latin typeface="Barlow"/>
              <a:ea typeface="Barlow"/>
              <a:cs typeface="Barlow"/>
              <a:sym typeface="Barlow"/>
            </a:endParaRPr>
          </a:p>
        </p:txBody>
      </p:sp>
      <p:sp>
        <p:nvSpPr>
          <p:cNvPr id="16698" name="Google Shape;1669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702" name="Shape 16702"/>
        <p:cNvGrpSpPr/>
        <p:nvPr/>
      </p:nvGrpSpPr>
      <p:grpSpPr>
        <a:xfrm>
          <a:off x="0" y="0"/>
          <a:ext cx="0" cy="0"/>
          <a:chOff x="0" y="0"/>
          <a:chExt cx="0" cy="0"/>
        </a:xfrm>
      </p:grpSpPr>
      <p:sp>
        <p:nvSpPr>
          <p:cNvPr id="16703" name="Google Shape;16703;p26"/>
          <p:cNvSpPr txBox="1"/>
          <p:nvPr>
            <p:ph type="title"/>
          </p:nvPr>
        </p:nvSpPr>
        <p:spPr>
          <a:xfrm>
            <a:off x="720100" y="368725"/>
            <a:ext cx="77040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Introduction</a:t>
            </a:r>
            <a:endParaRPr>
              <a:solidFill>
                <a:schemeClr val="dk1"/>
              </a:solidFill>
            </a:endParaRPr>
          </a:p>
        </p:txBody>
      </p:sp>
      <p:sp>
        <p:nvSpPr>
          <p:cNvPr id="16704" name="Google Shape;16704;p26"/>
          <p:cNvSpPr txBox="1"/>
          <p:nvPr/>
        </p:nvSpPr>
        <p:spPr>
          <a:xfrm>
            <a:off x="245725" y="954600"/>
            <a:ext cx="8649300" cy="37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2"/>
              </a:solidFill>
              <a:latin typeface="Barlow"/>
              <a:ea typeface="Barlow"/>
              <a:cs typeface="Barlow"/>
              <a:sym typeface="Barlow"/>
            </a:endParaRPr>
          </a:p>
          <a:p>
            <a:pPr indent="-330200" lvl="0" marL="457200" rtl="0" algn="l">
              <a:lnSpc>
                <a:spcPct val="115000"/>
              </a:lnSpc>
              <a:spcBef>
                <a:spcPts val="0"/>
              </a:spcBef>
              <a:spcAft>
                <a:spcPts val="0"/>
              </a:spcAft>
              <a:buClr>
                <a:schemeClr val="dk2"/>
              </a:buClr>
              <a:buSzPts val="1600"/>
              <a:buFont typeface="Barlow"/>
              <a:buChar char="●"/>
            </a:pPr>
            <a:r>
              <a:rPr lang="en" sz="1600">
                <a:solidFill>
                  <a:schemeClr val="dk1"/>
                </a:solidFill>
                <a:latin typeface="Barlow"/>
                <a:ea typeface="Barlow"/>
                <a:cs typeface="Barlow"/>
                <a:sym typeface="Barlow"/>
              </a:rPr>
              <a:t>Plant diseases affect leaves, stems, roots and fruits, reducing crop quality and quantity, leading to </a:t>
            </a:r>
            <a:r>
              <a:rPr b="1" lang="en" sz="1600">
                <a:solidFill>
                  <a:schemeClr val="dk1"/>
                </a:solidFill>
                <a:latin typeface="Barlow"/>
                <a:ea typeface="Barlow"/>
                <a:cs typeface="Barlow"/>
                <a:sym typeface="Barlow"/>
              </a:rPr>
              <a:t>food deprivation</a:t>
            </a:r>
            <a:r>
              <a:rPr lang="en" sz="1600">
                <a:solidFill>
                  <a:schemeClr val="dk1"/>
                </a:solidFill>
                <a:latin typeface="Barlow"/>
                <a:ea typeface="Barlow"/>
                <a:cs typeface="Barlow"/>
                <a:sym typeface="Barlow"/>
              </a:rPr>
              <a:t> and </a:t>
            </a:r>
            <a:r>
              <a:rPr b="1" lang="en" sz="1600">
                <a:solidFill>
                  <a:schemeClr val="dk1"/>
                </a:solidFill>
                <a:latin typeface="Barlow"/>
                <a:ea typeface="Barlow"/>
                <a:cs typeface="Barlow"/>
                <a:sym typeface="Barlow"/>
              </a:rPr>
              <a:t>increase in production cost</a:t>
            </a:r>
            <a:r>
              <a:rPr lang="en" sz="1600">
                <a:solidFill>
                  <a:schemeClr val="dk1"/>
                </a:solidFill>
                <a:latin typeface="Barlow"/>
                <a:ea typeface="Barlow"/>
                <a:cs typeface="Barlow"/>
                <a:sym typeface="Barlow"/>
              </a:rPr>
              <a:t>.</a:t>
            </a:r>
            <a:endParaRPr sz="1600">
              <a:latin typeface="Barlow"/>
              <a:ea typeface="Barlow"/>
              <a:cs typeface="Barlow"/>
              <a:sym typeface="Barlow"/>
            </a:endParaRPr>
          </a:p>
          <a:p>
            <a:pPr indent="0" lvl="0" marL="457200" rtl="0" algn="l">
              <a:lnSpc>
                <a:spcPct val="115000"/>
              </a:lnSpc>
              <a:spcBef>
                <a:spcPts val="0"/>
              </a:spcBef>
              <a:spcAft>
                <a:spcPts val="0"/>
              </a:spcAft>
              <a:buNone/>
            </a:pPr>
            <a:r>
              <a:t/>
            </a:r>
            <a:endParaRPr sz="1100"/>
          </a:p>
          <a:p>
            <a:pPr indent="-330200" lvl="0" marL="457200" rtl="0" algn="l">
              <a:lnSpc>
                <a:spcPct val="115000"/>
              </a:lnSpc>
              <a:spcBef>
                <a:spcPts val="0"/>
              </a:spcBef>
              <a:spcAft>
                <a:spcPts val="0"/>
              </a:spcAft>
              <a:buClr>
                <a:schemeClr val="dk2"/>
              </a:buClr>
              <a:buSzPts val="1600"/>
              <a:buFont typeface="Barlow"/>
              <a:buChar char="●"/>
            </a:pPr>
            <a:r>
              <a:rPr lang="en" sz="1600">
                <a:solidFill>
                  <a:schemeClr val="dk1"/>
                </a:solidFill>
                <a:latin typeface="Barlow"/>
                <a:ea typeface="Barlow"/>
                <a:cs typeface="Barlow"/>
                <a:sym typeface="Barlow"/>
              </a:rPr>
              <a:t>The estimated annual crop yield loss due to crop disease is about </a:t>
            </a:r>
            <a:r>
              <a:rPr b="1" lang="en" sz="1600">
                <a:solidFill>
                  <a:schemeClr val="dk1"/>
                </a:solidFill>
                <a:latin typeface="Barlow"/>
                <a:ea typeface="Barlow"/>
                <a:cs typeface="Barlow"/>
                <a:sym typeface="Barlow"/>
              </a:rPr>
              <a:t>16%</a:t>
            </a:r>
            <a:r>
              <a:rPr lang="en" sz="1600">
                <a:solidFill>
                  <a:schemeClr val="dk1"/>
                </a:solidFill>
                <a:latin typeface="Barlow"/>
                <a:ea typeface="Barlow"/>
                <a:cs typeface="Barlow"/>
                <a:sym typeface="Barlow"/>
              </a:rPr>
              <a:t> globally.</a:t>
            </a:r>
            <a:endParaRPr sz="1600">
              <a:solidFill>
                <a:schemeClr val="dk1"/>
              </a:solidFill>
              <a:latin typeface="Barlow"/>
              <a:ea typeface="Barlow"/>
              <a:cs typeface="Barlow"/>
              <a:sym typeface="Barlow"/>
            </a:endParaRPr>
          </a:p>
          <a:p>
            <a:pPr indent="0" lvl="0" marL="457200" rtl="0" algn="l">
              <a:lnSpc>
                <a:spcPct val="115000"/>
              </a:lnSpc>
              <a:spcBef>
                <a:spcPts val="0"/>
              </a:spcBef>
              <a:spcAft>
                <a:spcPts val="0"/>
              </a:spcAft>
              <a:buNone/>
            </a:pPr>
            <a:r>
              <a:t/>
            </a:r>
            <a:endParaRPr sz="1600">
              <a:solidFill>
                <a:schemeClr val="dk1"/>
              </a:solidFill>
              <a:latin typeface="Barlow"/>
              <a:ea typeface="Barlow"/>
              <a:cs typeface="Barlow"/>
              <a:sym typeface="Barlow"/>
            </a:endParaRPr>
          </a:p>
          <a:p>
            <a:pPr indent="-330200" lvl="0" marL="457200" rtl="0" algn="l">
              <a:lnSpc>
                <a:spcPct val="115000"/>
              </a:lnSpc>
              <a:spcBef>
                <a:spcPts val="0"/>
              </a:spcBef>
              <a:spcAft>
                <a:spcPts val="0"/>
              </a:spcAft>
              <a:buClr>
                <a:schemeClr val="dk2"/>
              </a:buClr>
              <a:buSzPts val="1600"/>
              <a:buFont typeface="Barlow"/>
              <a:buChar char="●"/>
            </a:pPr>
            <a:r>
              <a:rPr lang="en" sz="1600">
                <a:solidFill>
                  <a:schemeClr val="dk1"/>
                </a:solidFill>
                <a:latin typeface="Barlow"/>
                <a:ea typeface="Barlow"/>
                <a:cs typeface="Barlow"/>
                <a:sym typeface="Barlow"/>
              </a:rPr>
              <a:t>Traditional plant disease diagnostic techniques rely on </a:t>
            </a:r>
            <a:r>
              <a:rPr b="1" lang="en" sz="1600">
                <a:solidFill>
                  <a:schemeClr val="dk1"/>
                </a:solidFill>
                <a:latin typeface="Barlow"/>
                <a:ea typeface="Barlow"/>
                <a:cs typeface="Barlow"/>
                <a:sym typeface="Barlow"/>
              </a:rPr>
              <a:t>visual estimation </a:t>
            </a:r>
            <a:r>
              <a:rPr lang="en" sz="1600">
                <a:solidFill>
                  <a:schemeClr val="dk1"/>
                </a:solidFill>
                <a:latin typeface="Barlow"/>
                <a:ea typeface="Barlow"/>
                <a:cs typeface="Barlow"/>
                <a:sym typeface="Barlow"/>
              </a:rPr>
              <a:t>and </a:t>
            </a:r>
            <a:r>
              <a:rPr b="1" lang="en" sz="1600">
                <a:solidFill>
                  <a:schemeClr val="dk1"/>
                </a:solidFill>
                <a:latin typeface="Barlow"/>
                <a:ea typeface="Barlow"/>
                <a:cs typeface="Barlow"/>
                <a:sym typeface="Barlow"/>
              </a:rPr>
              <a:t>farmer experience</a:t>
            </a:r>
            <a:r>
              <a:rPr lang="en" sz="1600">
                <a:solidFill>
                  <a:schemeClr val="dk1"/>
                </a:solidFill>
                <a:latin typeface="Barlow"/>
                <a:ea typeface="Barlow"/>
                <a:cs typeface="Barlow"/>
                <a:sym typeface="Barlow"/>
              </a:rPr>
              <a:t>, while newer techniques such as spectrometry, </a:t>
            </a:r>
            <a:r>
              <a:rPr b="1" lang="en" sz="1600">
                <a:solidFill>
                  <a:schemeClr val="dk1"/>
                </a:solidFill>
                <a:latin typeface="Barlow"/>
                <a:ea typeface="Barlow"/>
                <a:cs typeface="Barlow"/>
                <a:sym typeface="Barlow"/>
              </a:rPr>
              <a:t>PCR</a:t>
            </a:r>
            <a:r>
              <a:rPr lang="en" sz="1600">
                <a:solidFill>
                  <a:schemeClr val="dk1"/>
                </a:solidFill>
                <a:latin typeface="Barlow"/>
                <a:ea typeface="Barlow"/>
                <a:cs typeface="Barlow"/>
                <a:sym typeface="Barlow"/>
              </a:rPr>
              <a:t> and </a:t>
            </a:r>
            <a:r>
              <a:rPr b="1" lang="en" sz="1600">
                <a:solidFill>
                  <a:schemeClr val="dk1"/>
                </a:solidFill>
                <a:latin typeface="Barlow"/>
                <a:ea typeface="Barlow"/>
                <a:cs typeface="Barlow"/>
                <a:sym typeface="Barlow"/>
              </a:rPr>
              <a:t>RT-PCR</a:t>
            </a:r>
            <a:r>
              <a:rPr lang="en" sz="1600">
                <a:solidFill>
                  <a:schemeClr val="dk1"/>
                </a:solidFill>
                <a:latin typeface="Barlow"/>
                <a:ea typeface="Barlow"/>
                <a:cs typeface="Barlow"/>
                <a:sym typeface="Barlow"/>
              </a:rPr>
              <a:t> are more efficient but challenging, expensive, time-consuming and require highly professional operation</a:t>
            </a:r>
            <a:r>
              <a:rPr lang="en" sz="1600">
                <a:latin typeface="Barlow"/>
                <a:ea typeface="Barlow"/>
                <a:cs typeface="Barlow"/>
                <a:sym typeface="Barlow"/>
              </a:rPr>
              <a:t> </a:t>
            </a:r>
            <a:br>
              <a:rPr lang="en" sz="1600">
                <a:latin typeface="Barlow"/>
                <a:ea typeface="Barlow"/>
                <a:cs typeface="Barlow"/>
                <a:sym typeface="Barlow"/>
              </a:rPr>
            </a:br>
            <a:endParaRPr sz="1600">
              <a:latin typeface="Barlow"/>
              <a:ea typeface="Barlow"/>
              <a:cs typeface="Barlow"/>
              <a:sym typeface="Barlow"/>
            </a:endParaRPr>
          </a:p>
          <a:p>
            <a:pPr indent="-330200" lvl="0" marL="457200" rtl="0" algn="l">
              <a:lnSpc>
                <a:spcPct val="115000"/>
              </a:lnSpc>
              <a:spcBef>
                <a:spcPts val="0"/>
              </a:spcBef>
              <a:spcAft>
                <a:spcPts val="0"/>
              </a:spcAft>
              <a:buClr>
                <a:schemeClr val="dk2"/>
              </a:buClr>
              <a:buSzPts val="1600"/>
              <a:buFont typeface="Barlow"/>
              <a:buChar char="●"/>
            </a:pPr>
            <a:r>
              <a:rPr lang="en" sz="1600">
                <a:solidFill>
                  <a:schemeClr val="dk1"/>
                </a:solidFill>
                <a:latin typeface="Barlow"/>
                <a:ea typeface="Barlow"/>
                <a:cs typeface="Barlow"/>
                <a:sym typeface="Barlow"/>
              </a:rPr>
              <a:t>Advancements in AI, </a:t>
            </a:r>
            <a:r>
              <a:rPr b="1" lang="en" sz="1600">
                <a:solidFill>
                  <a:schemeClr val="dk1"/>
                </a:solidFill>
                <a:latin typeface="Barlow"/>
                <a:ea typeface="Barlow"/>
                <a:cs typeface="Barlow"/>
                <a:sym typeface="Barlow"/>
              </a:rPr>
              <a:t>ML</a:t>
            </a:r>
            <a:r>
              <a:rPr lang="en" sz="1600">
                <a:solidFill>
                  <a:schemeClr val="dk1"/>
                </a:solidFill>
                <a:latin typeface="Barlow"/>
                <a:ea typeface="Barlow"/>
                <a:cs typeface="Barlow"/>
                <a:sym typeface="Barlow"/>
              </a:rPr>
              <a:t> and </a:t>
            </a:r>
            <a:r>
              <a:rPr b="1" lang="en" sz="1600">
                <a:solidFill>
                  <a:schemeClr val="dk1"/>
                </a:solidFill>
                <a:latin typeface="Barlow"/>
                <a:ea typeface="Barlow"/>
                <a:cs typeface="Barlow"/>
                <a:sym typeface="Barlow"/>
              </a:rPr>
              <a:t>Deep Learning</a:t>
            </a:r>
            <a:r>
              <a:rPr lang="en" sz="1600">
                <a:solidFill>
                  <a:schemeClr val="dk1"/>
                </a:solidFill>
                <a:latin typeface="Barlow"/>
                <a:ea typeface="Barlow"/>
                <a:cs typeface="Barlow"/>
                <a:sym typeface="Barlow"/>
              </a:rPr>
              <a:t> techniques such as k-means clustering,  Faster RCNN, CNN can help detect these diseases</a:t>
            </a:r>
            <a:r>
              <a:rPr b="1" lang="en" sz="1600">
                <a:solidFill>
                  <a:schemeClr val="dk1"/>
                </a:solidFill>
                <a:latin typeface="Barlow"/>
                <a:ea typeface="Barlow"/>
                <a:cs typeface="Barlow"/>
                <a:sym typeface="Barlow"/>
              </a:rPr>
              <a:t> more efficiently.</a:t>
            </a:r>
            <a:endParaRPr b="1" sz="16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600">
              <a:solidFill>
                <a:schemeClr val="dk1"/>
              </a:solidFill>
              <a:latin typeface="Barlow"/>
              <a:ea typeface="Barlow"/>
              <a:cs typeface="Barlow"/>
              <a:sym typeface="Barlow"/>
            </a:endParaRPr>
          </a:p>
          <a:p>
            <a:pPr indent="0" lvl="0" marL="0" rtl="0" algn="l">
              <a:spcBef>
                <a:spcPts val="0"/>
              </a:spcBef>
              <a:spcAft>
                <a:spcPts val="0"/>
              </a:spcAft>
              <a:buNone/>
            </a:pPr>
            <a:r>
              <a:t/>
            </a:r>
            <a:endParaRPr sz="1600">
              <a:solidFill>
                <a:schemeClr val="dk1"/>
              </a:solidFill>
              <a:latin typeface="Barlow"/>
              <a:ea typeface="Barlow"/>
              <a:cs typeface="Barlow"/>
              <a:sym typeface="Barlow"/>
            </a:endParaRPr>
          </a:p>
        </p:txBody>
      </p:sp>
      <p:sp>
        <p:nvSpPr>
          <p:cNvPr id="16705" name="Google Shape;167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709" name="Shape 16709"/>
        <p:cNvGrpSpPr/>
        <p:nvPr/>
      </p:nvGrpSpPr>
      <p:grpSpPr>
        <a:xfrm>
          <a:off x="0" y="0"/>
          <a:ext cx="0" cy="0"/>
          <a:chOff x="0" y="0"/>
          <a:chExt cx="0" cy="0"/>
        </a:xfrm>
      </p:grpSpPr>
      <p:sp>
        <p:nvSpPr>
          <p:cNvPr id="16710" name="Google Shape;16710;p27"/>
          <p:cNvSpPr/>
          <p:nvPr/>
        </p:nvSpPr>
        <p:spPr>
          <a:xfrm>
            <a:off x="4796175" y="1041200"/>
            <a:ext cx="3627900" cy="3556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11" name="Google Shape;16711;p27"/>
          <p:cNvGrpSpPr/>
          <p:nvPr/>
        </p:nvGrpSpPr>
        <p:grpSpPr>
          <a:xfrm>
            <a:off x="4796055" y="1041199"/>
            <a:ext cx="3627971" cy="3409472"/>
            <a:chOff x="4993264" y="1041204"/>
            <a:chExt cx="3430705" cy="3409472"/>
          </a:xfrm>
        </p:grpSpPr>
        <p:grpSp>
          <p:nvGrpSpPr>
            <p:cNvPr id="16712" name="Google Shape;16712;p27"/>
            <p:cNvGrpSpPr/>
            <p:nvPr/>
          </p:nvGrpSpPr>
          <p:grpSpPr>
            <a:xfrm>
              <a:off x="4993264" y="1041204"/>
              <a:ext cx="3430705" cy="3409472"/>
              <a:chOff x="1712225" y="468275"/>
              <a:chExt cx="4447375" cy="4419850"/>
            </a:xfrm>
          </p:grpSpPr>
          <p:sp>
            <p:nvSpPr>
              <p:cNvPr id="16713" name="Google Shape;16713;p27"/>
              <p:cNvSpPr/>
              <p:nvPr/>
            </p:nvSpPr>
            <p:spPr>
              <a:xfrm>
                <a:off x="3874600" y="4627100"/>
                <a:ext cx="299400" cy="196825"/>
              </a:xfrm>
              <a:custGeom>
                <a:rect b="b" l="l" r="r" t="t"/>
                <a:pathLst>
                  <a:path extrusionOk="0" h="7873" w="11976">
                    <a:moveTo>
                      <a:pt x="11976" y="0"/>
                    </a:moveTo>
                    <a:lnTo>
                      <a:pt x="10808" y="467"/>
                    </a:lnTo>
                    <a:lnTo>
                      <a:pt x="10108" y="734"/>
                    </a:lnTo>
                    <a:lnTo>
                      <a:pt x="9374" y="467"/>
                    </a:lnTo>
                    <a:lnTo>
                      <a:pt x="7673" y="1434"/>
                    </a:lnTo>
                    <a:lnTo>
                      <a:pt x="6305" y="1768"/>
                    </a:lnTo>
                    <a:lnTo>
                      <a:pt x="4537" y="1768"/>
                    </a:lnTo>
                    <a:lnTo>
                      <a:pt x="3670" y="1001"/>
                    </a:lnTo>
                    <a:lnTo>
                      <a:pt x="2769" y="667"/>
                    </a:lnTo>
                    <a:lnTo>
                      <a:pt x="2302" y="1168"/>
                    </a:lnTo>
                    <a:cubicBezTo>
                      <a:pt x="2302" y="1168"/>
                      <a:pt x="1902" y="1501"/>
                      <a:pt x="1702" y="1701"/>
                    </a:cubicBezTo>
                    <a:cubicBezTo>
                      <a:pt x="1652" y="1751"/>
                      <a:pt x="1606" y="1772"/>
                      <a:pt x="1560" y="1772"/>
                    </a:cubicBezTo>
                    <a:cubicBezTo>
                      <a:pt x="1420" y="1772"/>
                      <a:pt x="1277" y="1584"/>
                      <a:pt x="1001" y="1434"/>
                    </a:cubicBezTo>
                    <a:lnTo>
                      <a:pt x="1" y="1434"/>
                    </a:lnTo>
                    <a:lnTo>
                      <a:pt x="1" y="2569"/>
                    </a:lnTo>
                    <a:cubicBezTo>
                      <a:pt x="1" y="2569"/>
                      <a:pt x="134" y="3469"/>
                      <a:pt x="134" y="3803"/>
                    </a:cubicBezTo>
                    <a:cubicBezTo>
                      <a:pt x="134" y="4136"/>
                      <a:pt x="801" y="4270"/>
                      <a:pt x="801" y="4270"/>
                    </a:cubicBezTo>
                    <a:lnTo>
                      <a:pt x="1969" y="4336"/>
                    </a:lnTo>
                    <a:lnTo>
                      <a:pt x="4471" y="5704"/>
                    </a:lnTo>
                    <a:lnTo>
                      <a:pt x="5972" y="6505"/>
                    </a:lnTo>
                    <a:lnTo>
                      <a:pt x="7339" y="6505"/>
                    </a:lnTo>
                    <a:lnTo>
                      <a:pt x="8373" y="7872"/>
                    </a:lnTo>
                    <a:lnTo>
                      <a:pt x="10875" y="7872"/>
                    </a:lnTo>
                    <a:lnTo>
                      <a:pt x="11476" y="5571"/>
                    </a:lnTo>
                    <a:lnTo>
                      <a:pt x="10341" y="4203"/>
                    </a:lnTo>
                    <a:lnTo>
                      <a:pt x="11976" y="0"/>
                    </a:lnTo>
                    <a:close/>
                  </a:path>
                </a:pathLst>
              </a:custGeom>
              <a:solidFill>
                <a:schemeClr val="lt2"/>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4" name="Google Shape;16714;p27"/>
              <p:cNvSpPr/>
              <p:nvPr/>
            </p:nvSpPr>
            <p:spPr>
              <a:xfrm>
                <a:off x="3480150" y="4081700"/>
                <a:ext cx="88425" cy="191825"/>
              </a:xfrm>
              <a:custGeom>
                <a:rect b="b" l="l" r="r" t="t"/>
                <a:pathLst>
                  <a:path extrusionOk="0" h="7673" w="3537">
                    <a:moveTo>
                      <a:pt x="2669" y="0"/>
                    </a:moveTo>
                    <a:lnTo>
                      <a:pt x="2469" y="1235"/>
                    </a:lnTo>
                    <a:lnTo>
                      <a:pt x="1902" y="1034"/>
                    </a:lnTo>
                    <a:cubicBezTo>
                      <a:pt x="1902" y="1034"/>
                      <a:pt x="1168" y="1368"/>
                      <a:pt x="968" y="1568"/>
                    </a:cubicBezTo>
                    <a:cubicBezTo>
                      <a:pt x="768" y="1768"/>
                      <a:pt x="67" y="2302"/>
                      <a:pt x="67" y="2302"/>
                    </a:cubicBezTo>
                    <a:lnTo>
                      <a:pt x="1" y="4470"/>
                    </a:lnTo>
                    <a:lnTo>
                      <a:pt x="134" y="4971"/>
                    </a:lnTo>
                    <a:lnTo>
                      <a:pt x="568" y="5371"/>
                    </a:lnTo>
                    <a:lnTo>
                      <a:pt x="434" y="5971"/>
                    </a:lnTo>
                    <a:cubicBezTo>
                      <a:pt x="434" y="5971"/>
                      <a:pt x="568" y="6505"/>
                      <a:pt x="568" y="6672"/>
                    </a:cubicBezTo>
                    <a:cubicBezTo>
                      <a:pt x="568" y="6872"/>
                      <a:pt x="768" y="7339"/>
                      <a:pt x="768" y="7339"/>
                    </a:cubicBezTo>
                    <a:lnTo>
                      <a:pt x="2336" y="7673"/>
                    </a:lnTo>
                    <a:lnTo>
                      <a:pt x="3203" y="6238"/>
                    </a:lnTo>
                    <a:cubicBezTo>
                      <a:pt x="3203" y="6238"/>
                      <a:pt x="3537" y="3803"/>
                      <a:pt x="3537" y="3536"/>
                    </a:cubicBezTo>
                    <a:cubicBezTo>
                      <a:pt x="3537" y="3269"/>
                      <a:pt x="3403" y="2302"/>
                      <a:pt x="3403" y="2302"/>
                    </a:cubicBezTo>
                    <a:lnTo>
                      <a:pt x="3403" y="201"/>
                    </a:lnTo>
                    <a:lnTo>
                      <a:pt x="2669"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5" name="Google Shape;16715;p27"/>
              <p:cNvSpPr/>
              <p:nvPr/>
            </p:nvSpPr>
            <p:spPr>
              <a:xfrm>
                <a:off x="3441800" y="4297675"/>
                <a:ext cx="157625" cy="280225"/>
              </a:xfrm>
              <a:custGeom>
                <a:rect b="b" l="l" r="r" t="t"/>
                <a:pathLst>
                  <a:path extrusionOk="0" h="11209" w="6305">
                    <a:moveTo>
                      <a:pt x="4070" y="1"/>
                    </a:moveTo>
                    <a:lnTo>
                      <a:pt x="1201" y="2036"/>
                    </a:lnTo>
                    <a:lnTo>
                      <a:pt x="200" y="1602"/>
                    </a:lnTo>
                    <a:lnTo>
                      <a:pt x="0" y="2970"/>
                    </a:lnTo>
                    <a:lnTo>
                      <a:pt x="1401" y="5205"/>
                    </a:lnTo>
                    <a:cubicBezTo>
                      <a:pt x="1401" y="5205"/>
                      <a:pt x="1201" y="5705"/>
                      <a:pt x="1335" y="5905"/>
                    </a:cubicBezTo>
                    <a:cubicBezTo>
                      <a:pt x="1468" y="6105"/>
                      <a:pt x="1702" y="6839"/>
                      <a:pt x="1702" y="6839"/>
                    </a:cubicBezTo>
                    <a:cubicBezTo>
                      <a:pt x="1702" y="6839"/>
                      <a:pt x="868" y="8073"/>
                      <a:pt x="1001" y="8540"/>
                    </a:cubicBezTo>
                    <a:cubicBezTo>
                      <a:pt x="1134" y="9007"/>
                      <a:pt x="1401" y="10842"/>
                      <a:pt x="1401" y="10842"/>
                    </a:cubicBezTo>
                    <a:cubicBezTo>
                      <a:pt x="1401" y="10842"/>
                      <a:pt x="1968" y="10942"/>
                      <a:pt x="2302" y="11009"/>
                    </a:cubicBezTo>
                    <a:cubicBezTo>
                      <a:pt x="2636" y="11076"/>
                      <a:pt x="3169" y="11209"/>
                      <a:pt x="3169" y="11209"/>
                    </a:cubicBezTo>
                    <a:lnTo>
                      <a:pt x="3269" y="10041"/>
                    </a:lnTo>
                    <a:lnTo>
                      <a:pt x="4670" y="10041"/>
                    </a:lnTo>
                    <a:cubicBezTo>
                      <a:pt x="4670" y="10041"/>
                      <a:pt x="4730" y="10190"/>
                      <a:pt x="4828" y="10190"/>
                    </a:cubicBezTo>
                    <a:cubicBezTo>
                      <a:pt x="4878" y="10190"/>
                      <a:pt x="4937" y="10153"/>
                      <a:pt x="5004" y="10041"/>
                    </a:cubicBezTo>
                    <a:cubicBezTo>
                      <a:pt x="5171" y="9708"/>
                      <a:pt x="5771" y="7173"/>
                      <a:pt x="5838" y="6906"/>
                    </a:cubicBezTo>
                    <a:cubicBezTo>
                      <a:pt x="5905" y="6639"/>
                      <a:pt x="6305" y="4938"/>
                      <a:pt x="6171" y="4738"/>
                    </a:cubicBezTo>
                    <a:cubicBezTo>
                      <a:pt x="6038" y="4537"/>
                      <a:pt x="5771" y="3737"/>
                      <a:pt x="5771" y="3737"/>
                    </a:cubicBezTo>
                    <a:lnTo>
                      <a:pt x="5905" y="3036"/>
                    </a:lnTo>
                    <a:lnTo>
                      <a:pt x="5237" y="1402"/>
                    </a:lnTo>
                    <a:lnTo>
                      <a:pt x="4070" y="1"/>
                    </a:lnTo>
                    <a:close/>
                  </a:path>
                </a:pathLst>
              </a:custGeom>
              <a:solidFill>
                <a:schemeClr val="lt2"/>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6" name="Google Shape;16716;p27"/>
              <p:cNvSpPr/>
              <p:nvPr/>
            </p:nvSpPr>
            <p:spPr>
              <a:xfrm>
                <a:off x="3543525" y="2540600"/>
                <a:ext cx="79250" cy="71725"/>
              </a:xfrm>
              <a:custGeom>
                <a:rect b="b" l="l" r="r" t="t"/>
                <a:pathLst>
                  <a:path extrusionOk="0" h="2869" w="3170">
                    <a:moveTo>
                      <a:pt x="2002" y="0"/>
                    </a:moveTo>
                    <a:lnTo>
                      <a:pt x="1302" y="67"/>
                    </a:lnTo>
                    <a:lnTo>
                      <a:pt x="301" y="334"/>
                    </a:lnTo>
                    <a:lnTo>
                      <a:pt x="68" y="601"/>
                    </a:lnTo>
                    <a:cubicBezTo>
                      <a:pt x="68" y="601"/>
                      <a:pt x="1" y="1301"/>
                      <a:pt x="134" y="1468"/>
                    </a:cubicBezTo>
                    <a:cubicBezTo>
                      <a:pt x="234" y="1635"/>
                      <a:pt x="902" y="2235"/>
                      <a:pt x="902" y="2235"/>
                    </a:cubicBezTo>
                    <a:lnTo>
                      <a:pt x="2336" y="2869"/>
                    </a:lnTo>
                    <a:lnTo>
                      <a:pt x="2636" y="1902"/>
                    </a:lnTo>
                    <a:cubicBezTo>
                      <a:pt x="2636" y="1902"/>
                      <a:pt x="3170" y="1835"/>
                      <a:pt x="2636" y="1001"/>
                    </a:cubicBezTo>
                    <a:cubicBezTo>
                      <a:pt x="2136" y="167"/>
                      <a:pt x="2002" y="0"/>
                      <a:pt x="2002"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7" name="Google Shape;16717;p27"/>
              <p:cNvSpPr/>
              <p:nvPr/>
            </p:nvSpPr>
            <p:spPr>
              <a:xfrm>
                <a:off x="3615250" y="2472950"/>
                <a:ext cx="115950" cy="137675"/>
              </a:xfrm>
              <a:custGeom>
                <a:rect b="b" l="l" r="r" t="t"/>
                <a:pathLst>
                  <a:path extrusionOk="0" h="5507" w="4638">
                    <a:moveTo>
                      <a:pt x="3104" y="0"/>
                    </a:moveTo>
                    <a:cubicBezTo>
                      <a:pt x="3005" y="0"/>
                      <a:pt x="2936" y="20"/>
                      <a:pt x="2936" y="71"/>
                    </a:cubicBezTo>
                    <a:cubicBezTo>
                      <a:pt x="2936" y="271"/>
                      <a:pt x="2836" y="1305"/>
                      <a:pt x="2836" y="1472"/>
                    </a:cubicBezTo>
                    <a:cubicBezTo>
                      <a:pt x="2836" y="1672"/>
                      <a:pt x="3069" y="2139"/>
                      <a:pt x="2836" y="2139"/>
                    </a:cubicBezTo>
                    <a:cubicBezTo>
                      <a:pt x="2636" y="2139"/>
                      <a:pt x="2302" y="2139"/>
                      <a:pt x="2302" y="1906"/>
                    </a:cubicBezTo>
                    <a:cubicBezTo>
                      <a:pt x="2302" y="1860"/>
                      <a:pt x="2306" y="1846"/>
                      <a:pt x="2310" y="1846"/>
                    </a:cubicBezTo>
                    <a:cubicBezTo>
                      <a:pt x="2318" y="1846"/>
                      <a:pt x="2330" y="1892"/>
                      <a:pt x="2332" y="1892"/>
                    </a:cubicBezTo>
                    <a:cubicBezTo>
                      <a:pt x="2333" y="1892"/>
                      <a:pt x="2327" y="1853"/>
                      <a:pt x="2302" y="1706"/>
                    </a:cubicBezTo>
                    <a:cubicBezTo>
                      <a:pt x="2269" y="1305"/>
                      <a:pt x="2002" y="638"/>
                      <a:pt x="2002" y="638"/>
                    </a:cubicBezTo>
                    <a:lnTo>
                      <a:pt x="1502" y="872"/>
                    </a:lnTo>
                    <a:lnTo>
                      <a:pt x="1502" y="1372"/>
                    </a:lnTo>
                    <a:lnTo>
                      <a:pt x="968" y="1839"/>
                    </a:lnTo>
                    <a:lnTo>
                      <a:pt x="1" y="1939"/>
                    </a:lnTo>
                    <a:cubicBezTo>
                      <a:pt x="1" y="1939"/>
                      <a:pt x="101" y="2473"/>
                      <a:pt x="234" y="2506"/>
                    </a:cubicBezTo>
                    <a:cubicBezTo>
                      <a:pt x="334" y="2573"/>
                      <a:pt x="935" y="2840"/>
                      <a:pt x="935" y="2840"/>
                    </a:cubicBezTo>
                    <a:lnTo>
                      <a:pt x="1001" y="3974"/>
                    </a:lnTo>
                    <a:lnTo>
                      <a:pt x="1869" y="4407"/>
                    </a:lnTo>
                    <a:lnTo>
                      <a:pt x="2636" y="5008"/>
                    </a:lnTo>
                    <a:lnTo>
                      <a:pt x="3270" y="5442"/>
                    </a:lnTo>
                    <a:cubicBezTo>
                      <a:pt x="3270" y="5442"/>
                      <a:pt x="3491" y="5507"/>
                      <a:pt x="3657" y="5507"/>
                    </a:cubicBezTo>
                    <a:cubicBezTo>
                      <a:pt x="3757" y="5507"/>
                      <a:pt x="3837" y="5483"/>
                      <a:pt x="3837" y="5408"/>
                    </a:cubicBezTo>
                    <a:cubicBezTo>
                      <a:pt x="3837" y="5175"/>
                      <a:pt x="3570" y="4474"/>
                      <a:pt x="3570" y="4474"/>
                    </a:cubicBezTo>
                    <a:lnTo>
                      <a:pt x="4270" y="4107"/>
                    </a:lnTo>
                    <a:cubicBezTo>
                      <a:pt x="4270" y="4107"/>
                      <a:pt x="4604" y="4041"/>
                      <a:pt x="4604" y="3807"/>
                    </a:cubicBezTo>
                    <a:cubicBezTo>
                      <a:pt x="4604" y="3540"/>
                      <a:pt x="4470" y="3307"/>
                      <a:pt x="4470" y="3307"/>
                    </a:cubicBezTo>
                    <a:lnTo>
                      <a:pt x="4070" y="2906"/>
                    </a:lnTo>
                    <a:lnTo>
                      <a:pt x="4204" y="2273"/>
                    </a:lnTo>
                    <a:lnTo>
                      <a:pt x="4637" y="1872"/>
                    </a:lnTo>
                    <a:lnTo>
                      <a:pt x="4504" y="305"/>
                    </a:lnTo>
                    <a:cubicBezTo>
                      <a:pt x="4504" y="305"/>
                      <a:pt x="3937" y="271"/>
                      <a:pt x="3803" y="171"/>
                    </a:cubicBezTo>
                    <a:cubicBezTo>
                      <a:pt x="3711" y="102"/>
                      <a:pt x="3329" y="0"/>
                      <a:pt x="310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8" name="Google Shape;16718;p27"/>
              <p:cNvSpPr/>
              <p:nvPr/>
            </p:nvSpPr>
            <p:spPr>
              <a:xfrm>
                <a:off x="3995525" y="2289575"/>
                <a:ext cx="36725" cy="140550"/>
              </a:xfrm>
              <a:custGeom>
                <a:rect b="b" l="l" r="r" t="t"/>
                <a:pathLst>
                  <a:path extrusionOk="0" h="5622" w="1469">
                    <a:moveTo>
                      <a:pt x="1268" y="1"/>
                    </a:moveTo>
                    <a:lnTo>
                      <a:pt x="834" y="434"/>
                    </a:lnTo>
                    <a:lnTo>
                      <a:pt x="434" y="3303"/>
                    </a:lnTo>
                    <a:lnTo>
                      <a:pt x="0" y="5571"/>
                    </a:lnTo>
                    <a:cubicBezTo>
                      <a:pt x="0" y="5571"/>
                      <a:pt x="139" y="5622"/>
                      <a:pt x="270" y="5622"/>
                    </a:cubicBezTo>
                    <a:cubicBezTo>
                      <a:pt x="351" y="5622"/>
                      <a:pt x="429" y="5602"/>
                      <a:pt x="467" y="5538"/>
                    </a:cubicBezTo>
                    <a:cubicBezTo>
                      <a:pt x="568" y="5371"/>
                      <a:pt x="934" y="4104"/>
                      <a:pt x="934" y="4104"/>
                    </a:cubicBezTo>
                    <a:cubicBezTo>
                      <a:pt x="934" y="4104"/>
                      <a:pt x="1468" y="2036"/>
                      <a:pt x="1468" y="1869"/>
                    </a:cubicBezTo>
                    <a:cubicBezTo>
                      <a:pt x="1468" y="1702"/>
                      <a:pt x="1268" y="1"/>
                      <a:pt x="1268"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9" name="Google Shape;16719;p27"/>
              <p:cNvSpPr/>
              <p:nvPr/>
            </p:nvSpPr>
            <p:spPr>
              <a:xfrm>
                <a:off x="4090600" y="2195350"/>
                <a:ext cx="56725" cy="123450"/>
              </a:xfrm>
              <a:custGeom>
                <a:rect b="b" l="l" r="r" t="t"/>
                <a:pathLst>
                  <a:path extrusionOk="0" h="4938" w="2269">
                    <a:moveTo>
                      <a:pt x="1301" y="0"/>
                    </a:moveTo>
                    <a:lnTo>
                      <a:pt x="1134" y="601"/>
                    </a:lnTo>
                    <a:lnTo>
                      <a:pt x="567" y="1435"/>
                    </a:lnTo>
                    <a:cubicBezTo>
                      <a:pt x="567" y="1435"/>
                      <a:pt x="0" y="2002"/>
                      <a:pt x="0" y="2135"/>
                    </a:cubicBezTo>
                    <a:cubicBezTo>
                      <a:pt x="0" y="2269"/>
                      <a:pt x="200" y="3269"/>
                      <a:pt x="200" y="3269"/>
                    </a:cubicBezTo>
                    <a:lnTo>
                      <a:pt x="467" y="4404"/>
                    </a:lnTo>
                    <a:lnTo>
                      <a:pt x="1268" y="4937"/>
                    </a:lnTo>
                    <a:cubicBezTo>
                      <a:pt x="1268" y="4937"/>
                      <a:pt x="2035" y="3636"/>
                      <a:pt x="2035" y="3436"/>
                    </a:cubicBezTo>
                    <a:cubicBezTo>
                      <a:pt x="2035" y="3269"/>
                      <a:pt x="2002" y="2669"/>
                      <a:pt x="1968" y="2369"/>
                    </a:cubicBezTo>
                    <a:cubicBezTo>
                      <a:pt x="1902" y="2069"/>
                      <a:pt x="1902" y="1101"/>
                      <a:pt x="1902" y="968"/>
                    </a:cubicBezTo>
                    <a:cubicBezTo>
                      <a:pt x="1902" y="834"/>
                      <a:pt x="2268" y="567"/>
                      <a:pt x="2268" y="567"/>
                    </a:cubicBezTo>
                    <a:lnTo>
                      <a:pt x="1301"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0" name="Google Shape;16720;p27"/>
              <p:cNvSpPr/>
              <p:nvPr/>
            </p:nvSpPr>
            <p:spPr>
              <a:xfrm>
                <a:off x="4311575" y="2068600"/>
                <a:ext cx="101775" cy="92050"/>
              </a:xfrm>
              <a:custGeom>
                <a:rect b="b" l="l" r="r" t="t"/>
                <a:pathLst>
                  <a:path extrusionOk="0" h="3682" w="4071">
                    <a:moveTo>
                      <a:pt x="3570" y="0"/>
                    </a:moveTo>
                    <a:lnTo>
                      <a:pt x="3337" y="434"/>
                    </a:lnTo>
                    <a:lnTo>
                      <a:pt x="2736" y="100"/>
                    </a:lnTo>
                    <a:lnTo>
                      <a:pt x="2069" y="100"/>
                    </a:lnTo>
                    <a:lnTo>
                      <a:pt x="1502" y="300"/>
                    </a:lnTo>
                    <a:lnTo>
                      <a:pt x="201" y="967"/>
                    </a:lnTo>
                    <a:lnTo>
                      <a:pt x="1" y="1301"/>
                    </a:lnTo>
                    <a:cubicBezTo>
                      <a:pt x="1" y="1301"/>
                      <a:pt x="68" y="1868"/>
                      <a:pt x="234" y="1935"/>
                    </a:cubicBezTo>
                    <a:cubicBezTo>
                      <a:pt x="401" y="1968"/>
                      <a:pt x="935" y="2135"/>
                      <a:pt x="935" y="2135"/>
                    </a:cubicBezTo>
                    <a:cubicBezTo>
                      <a:pt x="935" y="2135"/>
                      <a:pt x="1202" y="2135"/>
                      <a:pt x="1202" y="2268"/>
                    </a:cubicBezTo>
                    <a:lnTo>
                      <a:pt x="1202" y="2735"/>
                    </a:lnTo>
                    <a:lnTo>
                      <a:pt x="901" y="3569"/>
                    </a:lnTo>
                    <a:cubicBezTo>
                      <a:pt x="901" y="3569"/>
                      <a:pt x="1108" y="3682"/>
                      <a:pt x="1253" y="3682"/>
                    </a:cubicBezTo>
                    <a:cubicBezTo>
                      <a:pt x="1302" y="3682"/>
                      <a:pt x="1343" y="3669"/>
                      <a:pt x="1368" y="3636"/>
                    </a:cubicBezTo>
                    <a:cubicBezTo>
                      <a:pt x="1469" y="3503"/>
                      <a:pt x="1502" y="3269"/>
                      <a:pt x="1535" y="3002"/>
                    </a:cubicBezTo>
                    <a:cubicBezTo>
                      <a:pt x="1602" y="2735"/>
                      <a:pt x="1735" y="2135"/>
                      <a:pt x="1735" y="2135"/>
                    </a:cubicBezTo>
                    <a:lnTo>
                      <a:pt x="2736" y="1601"/>
                    </a:lnTo>
                    <a:cubicBezTo>
                      <a:pt x="2736" y="1601"/>
                      <a:pt x="3003" y="867"/>
                      <a:pt x="3203" y="867"/>
                    </a:cubicBezTo>
                    <a:cubicBezTo>
                      <a:pt x="3347" y="867"/>
                      <a:pt x="3516" y="918"/>
                      <a:pt x="3640" y="918"/>
                    </a:cubicBezTo>
                    <a:cubicBezTo>
                      <a:pt x="3718" y="918"/>
                      <a:pt x="3778" y="898"/>
                      <a:pt x="3804" y="834"/>
                    </a:cubicBezTo>
                    <a:cubicBezTo>
                      <a:pt x="3904" y="634"/>
                      <a:pt x="4070" y="601"/>
                      <a:pt x="3937" y="467"/>
                    </a:cubicBezTo>
                    <a:cubicBezTo>
                      <a:pt x="3804" y="334"/>
                      <a:pt x="3570" y="0"/>
                      <a:pt x="357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1" name="Google Shape;16721;p27"/>
              <p:cNvSpPr/>
              <p:nvPr/>
            </p:nvSpPr>
            <p:spPr>
              <a:xfrm>
                <a:off x="2877225" y="4441950"/>
                <a:ext cx="100100" cy="75925"/>
              </a:xfrm>
              <a:custGeom>
                <a:rect b="b" l="l" r="r" t="t"/>
                <a:pathLst>
                  <a:path extrusionOk="0" h="3037" w="4004">
                    <a:moveTo>
                      <a:pt x="3203" y="1"/>
                    </a:moveTo>
                    <a:lnTo>
                      <a:pt x="1" y="1502"/>
                    </a:lnTo>
                    <a:lnTo>
                      <a:pt x="401" y="2236"/>
                    </a:lnTo>
                    <a:lnTo>
                      <a:pt x="1635" y="2236"/>
                    </a:lnTo>
                    <a:lnTo>
                      <a:pt x="2536" y="3036"/>
                    </a:lnTo>
                    <a:lnTo>
                      <a:pt x="4003" y="1502"/>
                    </a:lnTo>
                    <a:lnTo>
                      <a:pt x="3403" y="1001"/>
                    </a:lnTo>
                    <a:lnTo>
                      <a:pt x="3203"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2" name="Google Shape;16722;p27"/>
              <p:cNvSpPr/>
              <p:nvPr/>
            </p:nvSpPr>
            <p:spPr>
              <a:xfrm>
                <a:off x="3023175" y="4433625"/>
                <a:ext cx="58400" cy="35050"/>
              </a:xfrm>
              <a:custGeom>
                <a:rect b="b" l="l" r="r" t="t"/>
                <a:pathLst>
                  <a:path extrusionOk="0" h="1402" w="2336">
                    <a:moveTo>
                      <a:pt x="1568" y="0"/>
                    </a:moveTo>
                    <a:lnTo>
                      <a:pt x="234" y="67"/>
                    </a:lnTo>
                    <a:lnTo>
                      <a:pt x="0" y="601"/>
                    </a:lnTo>
                    <a:lnTo>
                      <a:pt x="1701" y="1401"/>
                    </a:lnTo>
                    <a:lnTo>
                      <a:pt x="2335" y="1001"/>
                    </a:lnTo>
                    <a:lnTo>
                      <a:pt x="1568"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3" name="Google Shape;16723;p27"/>
              <p:cNvSpPr/>
              <p:nvPr/>
            </p:nvSpPr>
            <p:spPr>
              <a:xfrm>
                <a:off x="2752975" y="4532025"/>
                <a:ext cx="55050" cy="45875"/>
              </a:xfrm>
              <a:custGeom>
                <a:rect b="b" l="l" r="r" t="t"/>
                <a:pathLst>
                  <a:path extrusionOk="0" h="1835" w="2202">
                    <a:moveTo>
                      <a:pt x="1168" y="0"/>
                    </a:moveTo>
                    <a:lnTo>
                      <a:pt x="167" y="534"/>
                    </a:lnTo>
                    <a:lnTo>
                      <a:pt x="0" y="1268"/>
                    </a:lnTo>
                    <a:cubicBezTo>
                      <a:pt x="0" y="1268"/>
                      <a:pt x="67" y="1835"/>
                      <a:pt x="301" y="1835"/>
                    </a:cubicBezTo>
                    <a:cubicBezTo>
                      <a:pt x="567" y="1835"/>
                      <a:pt x="2202" y="334"/>
                      <a:pt x="2202" y="334"/>
                    </a:cubicBezTo>
                    <a:lnTo>
                      <a:pt x="1168"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4" name="Google Shape;16724;p27"/>
              <p:cNvSpPr/>
              <p:nvPr/>
            </p:nvSpPr>
            <p:spPr>
              <a:xfrm>
                <a:off x="5012925" y="4815550"/>
                <a:ext cx="291900" cy="72575"/>
              </a:xfrm>
              <a:custGeom>
                <a:rect b="b" l="l" r="r" t="t"/>
                <a:pathLst>
                  <a:path extrusionOk="0" h="2903" w="11676">
                    <a:moveTo>
                      <a:pt x="10808" y="1"/>
                    </a:moveTo>
                    <a:lnTo>
                      <a:pt x="10541" y="268"/>
                    </a:lnTo>
                    <a:lnTo>
                      <a:pt x="9173" y="735"/>
                    </a:lnTo>
                    <a:cubicBezTo>
                      <a:pt x="9173" y="735"/>
                      <a:pt x="9089" y="1217"/>
                      <a:pt x="8955" y="1217"/>
                    </a:cubicBezTo>
                    <a:cubicBezTo>
                      <a:pt x="8920" y="1217"/>
                      <a:pt x="8881" y="1184"/>
                      <a:pt x="8840" y="1102"/>
                    </a:cubicBezTo>
                    <a:cubicBezTo>
                      <a:pt x="8640" y="735"/>
                      <a:pt x="8506" y="534"/>
                      <a:pt x="8506" y="534"/>
                    </a:cubicBezTo>
                    <a:lnTo>
                      <a:pt x="7139" y="668"/>
                    </a:lnTo>
                    <a:lnTo>
                      <a:pt x="5371" y="935"/>
                    </a:lnTo>
                    <a:lnTo>
                      <a:pt x="3269" y="1302"/>
                    </a:lnTo>
                    <a:lnTo>
                      <a:pt x="2302" y="1035"/>
                    </a:lnTo>
                    <a:lnTo>
                      <a:pt x="1068" y="668"/>
                    </a:lnTo>
                    <a:lnTo>
                      <a:pt x="867" y="1035"/>
                    </a:lnTo>
                    <a:lnTo>
                      <a:pt x="0" y="1168"/>
                    </a:lnTo>
                    <a:lnTo>
                      <a:pt x="0" y="2436"/>
                    </a:lnTo>
                    <a:lnTo>
                      <a:pt x="3870" y="2302"/>
                    </a:lnTo>
                    <a:lnTo>
                      <a:pt x="5237" y="2369"/>
                    </a:lnTo>
                    <a:lnTo>
                      <a:pt x="5371" y="2903"/>
                    </a:lnTo>
                    <a:lnTo>
                      <a:pt x="10541" y="1635"/>
                    </a:lnTo>
                    <a:lnTo>
                      <a:pt x="11141" y="1569"/>
                    </a:lnTo>
                    <a:lnTo>
                      <a:pt x="11675"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5" name="Google Shape;16725;p27"/>
              <p:cNvSpPr/>
              <p:nvPr/>
            </p:nvSpPr>
            <p:spPr>
              <a:xfrm>
                <a:off x="4585100" y="2586450"/>
                <a:ext cx="1371850" cy="928200"/>
              </a:xfrm>
              <a:custGeom>
                <a:rect b="b" l="l" r="r" t="t"/>
                <a:pathLst>
                  <a:path extrusionOk="0" h="37128" w="54874">
                    <a:moveTo>
                      <a:pt x="29956" y="1"/>
                    </a:moveTo>
                    <a:lnTo>
                      <a:pt x="28788" y="635"/>
                    </a:lnTo>
                    <a:lnTo>
                      <a:pt x="27854" y="1035"/>
                    </a:lnTo>
                    <a:lnTo>
                      <a:pt x="27587" y="1702"/>
                    </a:lnTo>
                    <a:lnTo>
                      <a:pt x="26153" y="1836"/>
                    </a:lnTo>
                    <a:cubicBezTo>
                      <a:pt x="26153" y="1836"/>
                      <a:pt x="26153" y="2736"/>
                      <a:pt x="26020" y="3403"/>
                    </a:cubicBezTo>
                    <a:cubicBezTo>
                      <a:pt x="25988" y="3552"/>
                      <a:pt x="25878" y="3609"/>
                      <a:pt x="25728" y="3609"/>
                    </a:cubicBezTo>
                    <a:cubicBezTo>
                      <a:pt x="25237" y="3609"/>
                      <a:pt x="24318" y="3003"/>
                      <a:pt x="24318" y="3003"/>
                    </a:cubicBezTo>
                    <a:lnTo>
                      <a:pt x="22284" y="4137"/>
                    </a:lnTo>
                    <a:lnTo>
                      <a:pt x="22550" y="7006"/>
                    </a:lnTo>
                    <a:lnTo>
                      <a:pt x="23351" y="8707"/>
                    </a:lnTo>
                    <a:lnTo>
                      <a:pt x="22550" y="8907"/>
                    </a:lnTo>
                    <a:cubicBezTo>
                      <a:pt x="22550" y="8907"/>
                      <a:pt x="20849" y="8574"/>
                      <a:pt x="20649" y="8574"/>
                    </a:cubicBezTo>
                    <a:cubicBezTo>
                      <a:pt x="20449" y="8574"/>
                      <a:pt x="19748" y="9041"/>
                      <a:pt x="19748" y="9041"/>
                    </a:cubicBezTo>
                    <a:lnTo>
                      <a:pt x="18481" y="9141"/>
                    </a:lnTo>
                    <a:lnTo>
                      <a:pt x="18147" y="8374"/>
                    </a:lnTo>
                    <a:lnTo>
                      <a:pt x="17814" y="8307"/>
                    </a:lnTo>
                    <a:lnTo>
                      <a:pt x="17380" y="8440"/>
                    </a:lnTo>
                    <a:lnTo>
                      <a:pt x="17380" y="8874"/>
                    </a:lnTo>
                    <a:cubicBezTo>
                      <a:pt x="17180" y="9074"/>
                      <a:pt x="16246" y="9074"/>
                      <a:pt x="16246" y="9074"/>
                    </a:cubicBezTo>
                    <a:cubicBezTo>
                      <a:pt x="16246" y="9074"/>
                      <a:pt x="15879" y="9007"/>
                      <a:pt x="15345" y="9007"/>
                    </a:cubicBezTo>
                    <a:cubicBezTo>
                      <a:pt x="14812" y="9007"/>
                      <a:pt x="13844" y="9341"/>
                      <a:pt x="13844" y="9341"/>
                    </a:cubicBezTo>
                    <a:lnTo>
                      <a:pt x="13844" y="9675"/>
                    </a:lnTo>
                    <a:lnTo>
                      <a:pt x="13511" y="10342"/>
                    </a:lnTo>
                    <a:lnTo>
                      <a:pt x="12910" y="10075"/>
                    </a:lnTo>
                    <a:lnTo>
                      <a:pt x="11609" y="9208"/>
                    </a:lnTo>
                    <a:lnTo>
                      <a:pt x="9908" y="8941"/>
                    </a:lnTo>
                    <a:lnTo>
                      <a:pt x="8640" y="9208"/>
                    </a:lnTo>
                    <a:lnTo>
                      <a:pt x="8073" y="9208"/>
                    </a:lnTo>
                    <a:lnTo>
                      <a:pt x="6806" y="9141"/>
                    </a:lnTo>
                    <a:lnTo>
                      <a:pt x="6239" y="9341"/>
                    </a:lnTo>
                    <a:lnTo>
                      <a:pt x="5572" y="9808"/>
                    </a:lnTo>
                    <a:lnTo>
                      <a:pt x="3103" y="10842"/>
                    </a:lnTo>
                    <a:lnTo>
                      <a:pt x="2636" y="11776"/>
                    </a:lnTo>
                    <a:lnTo>
                      <a:pt x="1702" y="11843"/>
                    </a:lnTo>
                    <a:lnTo>
                      <a:pt x="2102" y="13210"/>
                    </a:lnTo>
                    <a:lnTo>
                      <a:pt x="3337" y="14778"/>
                    </a:lnTo>
                    <a:cubicBezTo>
                      <a:pt x="3337" y="14778"/>
                      <a:pt x="3937" y="17147"/>
                      <a:pt x="3937" y="17347"/>
                    </a:cubicBezTo>
                    <a:cubicBezTo>
                      <a:pt x="3937" y="17547"/>
                      <a:pt x="3604" y="17980"/>
                      <a:pt x="3604" y="17980"/>
                    </a:cubicBezTo>
                    <a:lnTo>
                      <a:pt x="2569" y="18648"/>
                    </a:lnTo>
                    <a:lnTo>
                      <a:pt x="1369" y="20482"/>
                    </a:lnTo>
                    <a:lnTo>
                      <a:pt x="868" y="22317"/>
                    </a:lnTo>
                    <a:lnTo>
                      <a:pt x="868" y="23418"/>
                    </a:lnTo>
                    <a:lnTo>
                      <a:pt x="1502" y="24418"/>
                    </a:lnTo>
                    <a:lnTo>
                      <a:pt x="1836" y="25052"/>
                    </a:lnTo>
                    <a:lnTo>
                      <a:pt x="868" y="25319"/>
                    </a:lnTo>
                    <a:lnTo>
                      <a:pt x="1" y="25452"/>
                    </a:lnTo>
                    <a:lnTo>
                      <a:pt x="268" y="28855"/>
                    </a:lnTo>
                    <a:lnTo>
                      <a:pt x="1836" y="29856"/>
                    </a:lnTo>
                    <a:lnTo>
                      <a:pt x="2770" y="29856"/>
                    </a:lnTo>
                    <a:cubicBezTo>
                      <a:pt x="3103" y="29856"/>
                      <a:pt x="3629" y="29885"/>
                      <a:pt x="4121" y="29885"/>
                    </a:cubicBezTo>
                    <a:cubicBezTo>
                      <a:pt x="4367" y="29885"/>
                      <a:pt x="4604" y="29878"/>
                      <a:pt x="4804" y="29856"/>
                    </a:cubicBezTo>
                    <a:cubicBezTo>
                      <a:pt x="5371" y="29789"/>
                      <a:pt x="6572" y="29722"/>
                      <a:pt x="6572" y="29722"/>
                    </a:cubicBezTo>
                    <a:lnTo>
                      <a:pt x="8274" y="29455"/>
                    </a:lnTo>
                    <a:lnTo>
                      <a:pt x="9041" y="29989"/>
                    </a:lnTo>
                    <a:cubicBezTo>
                      <a:pt x="9041" y="29989"/>
                      <a:pt x="9357" y="30186"/>
                      <a:pt x="9593" y="30186"/>
                    </a:cubicBezTo>
                    <a:cubicBezTo>
                      <a:pt x="9664" y="30186"/>
                      <a:pt x="9728" y="30169"/>
                      <a:pt x="9775" y="30122"/>
                    </a:cubicBezTo>
                    <a:cubicBezTo>
                      <a:pt x="9975" y="29922"/>
                      <a:pt x="10041" y="29922"/>
                      <a:pt x="10308" y="29589"/>
                    </a:cubicBezTo>
                    <a:cubicBezTo>
                      <a:pt x="10575" y="29255"/>
                      <a:pt x="11209" y="28688"/>
                      <a:pt x="11209" y="28688"/>
                    </a:cubicBezTo>
                    <a:lnTo>
                      <a:pt x="11809" y="28355"/>
                    </a:lnTo>
                    <a:lnTo>
                      <a:pt x="12910" y="28355"/>
                    </a:lnTo>
                    <a:lnTo>
                      <a:pt x="13744" y="28188"/>
                    </a:lnTo>
                    <a:cubicBezTo>
                      <a:pt x="13811" y="28054"/>
                      <a:pt x="13878" y="27888"/>
                      <a:pt x="13978" y="27687"/>
                    </a:cubicBezTo>
                    <a:lnTo>
                      <a:pt x="14745" y="25853"/>
                    </a:lnTo>
                    <a:lnTo>
                      <a:pt x="17113" y="24819"/>
                    </a:lnTo>
                    <a:lnTo>
                      <a:pt x="20049" y="25152"/>
                    </a:lnTo>
                    <a:lnTo>
                      <a:pt x="20782" y="25319"/>
                    </a:lnTo>
                    <a:lnTo>
                      <a:pt x="22284" y="25086"/>
                    </a:lnTo>
                    <a:lnTo>
                      <a:pt x="23284" y="25386"/>
                    </a:lnTo>
                    <a:lnTo>
                      <a:pt x="23918" y="26253"/>
                    </a:lnTo>
                    <a:lnTo>
                      <a:pt x="24385" y="27821"/>
                    </a:lnTo>
                    <a:lnTo>
                      <a:pt x="24719" y="28154"/>
                    </a:lnTo>
                    <a:lnTo>
                      <a:pt x="25553" y="28421"/>
                    </a:lnTo>
                    <a:lnTo>
                      <a:pt x="27054" y="30589"/>
                    </a:lnTo>
                    <a:lnTo>
                      <a:pt x="27921" y="31023"/>
                    </a:lnTo>
                    <a:lnTo>
                      <a:pt x="28221" y="31290"/>
                    </a:lnTo>
                    <a:lnTo>
                      <a:pt x="28888" y="31290"/>
                    </a:lnTo>
                    <a:lnTo>
                      <a:pt x="29622" y="32024"/>
                    </a:lnTo>
                    <a:lnTo>
                      <a:pt x="29889" y="32357"/>
                    </a:lnTo>
                    <a:lnTo>
                      <a:pt x="30156" y="31223"/>
                    </a:lnTo>
                    <a:lnTo>
                      <a:pt x="30156" y="30790"/>
                    </a:lnTo>
                    <a:cubicBezTo>
                      <a:pt x="30156" y="30790"/>
                      <a:pt x="30006" y="30811"/>
                      <a:pt x="29904" y="30811"/>
                    </a:cubicBezTo>
                    <a:cubicBezTo>
                      <a:pt x="29750" y="30811"/>
                      <a:pt x="29702" y="30763"/>
                      <a:pt x="30423" y="30523"/>
                    </a:cubicBezTo>
                    <a:cubicBezTo>
                      <a:pt x="30870" y="30369"/>
                      <a:pt x="30965" y="30343"/>
                      <a:pt x="30981" y="30343"/>
                    </a:cubicBezTo>
                    <a:cubicBezTo>
                      <a:pt x="30989" y="30343"/>
                      <a:pt x="30977" y="30350"/>
                      <a:pt x="30981" y="30350"/>
                    </a:cubicBezTo>
                    <a:cubicBezTo>
                      <a:pt x="30989" y="30350"/>
                      <a:pt x="31071" y="30319"/>
                      <a:pt x="31590" y="30122"/>
                    </a:cubicBezTo>
                    <a:lnTo>
                      <a:pt x="32824" y="29655"/>
                    </a:lnTo>
                    <a:lnTo>
                      <a:pt x="33225" y="28421"/>
                    </a:lnTo>
                    <a:lnTo>
                      <a:pt x="33291" y="28021"/>
                    </a:lnTo>
                    <a:lnTo>
                      <a:pt x="33892" y="27120"/>
                    </a:lnTo>
                    <a:lnTo>
                      <a:pt x="34025" y="27888"/>
                    </a:lnTo>
                    <a:lnTo>
                      <a:pt x="34159" y="28221"/>
                    </a:lnTo>
                    <a:lnTo>
                      <a:pt x="35660" y="28488"/>
                    </a:lnTo>
                    <a:cubicBezTo>
                      <a:pt x="35660" y="28488"/>
                      <a:pt x="36027" y="28755"/>
                      <a:pt x="35860" y="28888"/>
                    </a:cubicBezTo>
                    <a:cubicBezTo>
                      <a:pt x="35760" y="28955"/>
                      <a:pt x="35802" y="28955"/>
                      <a:pt x="35822" y="28955"/>
                    </a:cubicBezTo>
                    <a:cubicBezTo>
                      <a:pt x="35843" y="28955"/>
                      <a:pt x="35843" y="28955"/>
                      <a:pt x="35660" y="29022"/>
                    </a:cubicBezTo>
                    <a:cubicBezTo>
                      <a:pt x="35259" y="29155"/>
                      <a:pt x="35193" y="29155"/>
                      <a:pt x="34792" y="29155"/>
                    </a:cubicBezTo>
                    <a:cubicBezTo>
                      <a:pt x="34392" y="29155"/>
                      <a:pt x="33558" y="29255"/>
                      <a:pt x="33558" y="29255"/>
                    </a:cubicBezTo>
                    <a:lnTo>
                      <a:pt x="33558" y="29522"/>
                    </a:lnTo>
                    <a:lnTo>
                      <a:pt x="34726" y="29655"/>
                    </a:lnTo>
                    <a:lnTo>
                      <a:pt x="34859" y="30256"/>
                    </a:lnTo>
                    <a:lnTo>
                      <a:pt x="35393" y="30456"/>
                    </a:lnTo>
                    <a:lnTo>
                      <a:pt x="36360" y="30589"/>
                    </a:lnTo>
                    <a:lnTo>
                      <a:pt x="37861" y="30523"/>
                    </a:lnTo>
                    <a:cubicBezTo>
                      <a:pt x="37861" y="30523"/>
                      <a:pt x="37695" y="30456"/>
                      <a:pt x="38462" y="30056"/>
                    </a:cubicBezTo>
                    <a:lnTo>
                      <a:pt x="39262" y="29655"/>
                    </a:lnTo>
                    <a:lnTo>
                      <a:pt x="39829" y="29589"/>
                    </a:lnTo>
                    <a:cubicBezTo>
                      <a:pt x="39829" y="29589"/>
                      <a:pt x="40096" y="29411"/>
                      <a:pt x="40274" y="29411"/>
                    </a:cubicBezTo>
                    <a:cubicBezTo>
                      <a:pt x="40363" y="29411"/>
                      <a:pt x="40430" y="29455"/>
                      <a:pt x="40430" y="29589"/>
                    </a:cubicBezTo>
                    <a:cubicBezTo>
                      <a:pt x="40430" y="29667"/>
                      <a:pt x="40443" y="29694"/>
                      <a:pt x="40461" y="29694"/>
                    </a:cubicBezTo>
                    <a:cubicBezTo>
                      <a:pt x="40502" y="29694"/>
                      <a:pt x="40569" y="29557"/>
                      <a:pt x="40577" y="29557"/>
                    </a:cubicBezTo>
                    <a:lnTo>
                      <a:pt x="40577" y="29557"/>
                    </a:lnTo>
                    <a:cubicBezTo>
                      <a:pt x="40584" y="29557"/>
                      <a:pt x="40551" y="29650"/>
                      <a:pt x="40430" y="29989"/>
                    </a:cubicBezTo>
                    <a:lnTo>
                      <a:pt x="40096" y="30890"/>
                    </a:lnTo>
                    <a:lnTo>
                      <a:pt x="37728" y="33792"/>
                    </a:lnTo>
                    <a:lnTo>
                      <a:pt x="37995" y="34125"/>
                    </a:lnTo>
                    <a:lnTo>
                      <a:pt x="38929" y="34125"/>
                    </a:lnTo>
                    <a:lnTo>
                      <a:pt x="39262" y="33925"/>
                    </a:lnTo>
                    <a:lnTo>
                      <a:pt x="39829" y="33658"/>
                    </a:lnTo>
                    <a:lnTo>
                      <a:pt x="40230" y="33925"/>
                    </a:lnTo>
                    <a:lnTo>
                      <a:pt x="40763" y="33992"/>
                    </a:lnTo>
                    <a:lnTo>
                      <a:pt x="41130" y="33992"/>
                    </a:lnTo>
                    <a:lnTo>
                      <a:pt x="41931" y="34325"/>
                    </a:lnTo>
                    <a:cubicBezTo>
                      <a:pt x="41931" y="34325"/>
                      <a:pt x="42120" y="33828"/>
                      <a:pt x="42231" y="33828"/>
                    </a:cubicBezTo>
                    <a:cubicBezTo>
                      <a:pt x="42306" y="33828"/>
                      <a:pt x="42345" y="34057"/>
                      <a:pt x="42264" y="34826"/>
                    </a:cubicBezTo>
                    <a:cubicBezTo>
                      <a:pt x="42064" y="36727"/>
                      <a:pt x="41597" y="36527"/>
                      <a:pt x="42064" y="36727"/>
                    </a:cubicBezTo>
                    <a:cubicBezTo>
                      <a:pt x="43232" y="37127"/>
                      <a:pt x="42665" y="37127"/>
                      <a:pt x="43232" y="37127"/>
                    </a:cubicBezTo>
                    <a:cubicBezTo>
                      <a:pt x="43832" y="37127"/>
                      <a:pt x="44099" y="36394"/>
                      <a:pt x="44366" y="36227"/>
                    </a:cubicBezTo>
                    <a:cubicBezTo>
                      <a:pt x="44633" y="36027"/>
                      <a:pt x="45000" y="35693"/>
                      <a:pt x="45000" y="35693"/>
                    </a:cubicBezTo>
                    <a:lnTo>
                      <a:pt x="45200" y="34826"/>
                    </a:lnTo>
                    <a:cubicBezTo>
                      <a:pt x="45200" y="34826"/>
                      <a:pt x="45800" y="34192"/>
                      <a:pt x="46067" y="34125"/>
                    </a:cubicBezTo>
                    <a:cubicBezTo>
                      <a:pt x="46334" y="34059"/>
                      <a:pt x="46701" y="34125"/>
                      <a:pt x="46901" y="33858"/>
                    </a:cubicBezTo>
                    <a:lnTo>
                      <a:pt x="47101" y="33592"/>
                    </a:lnTo>
                    <a:lnTo>
                      <a:pt x="47168" y="32924"/>
                    </a:lnTo>
                    <a:lnTo>
                      <a:pt x="47368" y="32424"/>
                    </a:lnTo>
                    <a:lnTo>
                      <a:pt x="47835" y="32091"/>
                    </a:lnTo>
                    <a:lnTo>
                      <a:pt x="48102" y="31624"/>
                    </a:lnTo>
                    <a:cubicBezTo>
                      <a:pt x="48469" y="31557"/>
                      <a:pt x="48736" y="31557"/>
                      <a:pt x="48736" y="31557"/>
                    </a:cubicBezTo>
                    <a:lnTo>
                      <a:pt x="49736" y="31290"/>
                    </a:lnTo>
                    <a:lnTo>
                      <a:pt x="50570" y="30756"/>
                    </a:lnTo>
                    <a:cubicBezTo>
                      <a:pt x="50704" y="30256"/>
                      <a:pt x="50704" y="29922"/>
                      <a:pt x="50704" y="29922"/>
                    </a:cubicBezTo>
                    <a:cubicBezTo>
                      <a:pt x="50704" y="29922"/>
                      <a:pt x="50971" y="29522"/>
                      <a:pt x="50971" y="29255"/>
                    </a:cubicBezTo>
                    <a:lnTo>
                      <a:pt x="50971" y="28788"/>
                    </a:lnTo>
                    <a:cubicBezTo>
                      <a:pt x="50971" y="28788"/>
                      <a:pt x="50815" y="28752"/>
                      <a:pt x="50632" y="28752"/>
                    </a:cubicBezTo>
                    <a:cubicBezTo>
                      <a:pt x="50510" y="28752"/>
                      <a:pt x="50377" y="28768"/>
                      <a:pt x="50270" y="28822"/>
                    </a:cubicBezTo>
                    <a:cubicBezTo>
                      <a:pt x="50003" y="28955"/>
                      <a:pt x="49370" y="29155"/>
                      <a:pt x="49370" y="29155"/>
                    </a:cubicBezTo>
                    <a:lnTo>
                      <a:pt x="48836" y="29222"/>
                    </a:lnTo>
                    <a:lnTo>
                      <a:pt x="48302" y="29889"/>
                    </a:lnTo>
                    <a:lnTo>
                      <a:pt x="48035" y="30056"/>
                    </a:lnTo>
                    <a:lnTo>
                      <a:pt x="47335" y="30790"/>
                    </a:lnTo>
                    <a:lnTo>
                      <a:pt x="47135" y="30990"/>
                    </a:lnTo>
                    <a:lnTo>
                      <a:pt x="46834" y="31223"/>
                    </a:lnTo>
                    <a:cubicBezTo>
                      <a:pt x="46801" y="31190"/>
                      <a:pt x="46668" y="31123"/>
                      <a:pt x="46401" y="30990"/>
                    </a:cubicBezTo>
                    <a:lnTo>
                      <a:pt x="45734" y="30656"/>
                    </a:lnTo>
                    <a:lnTo>
                      <a:pt x="45167" y="29922"/>
                    </a:lnTo>
                    <a:lnTo>
                      <a:pt x="44900" y="29622"/>
                    </a:lnTo>
                    <a:lnTo>
                      <a:pt x="44900" y="29622"/>
                    </a:lnTo>
                    <a:cubicBezTo>
                      <a:pt x="44900" y="29622"/>
                      <a:pt x="44999" y="29643"/>
                      <a:pt x="45021" y="29643"/>
                    </a:cubicBezTo>
                    <a:cubicBezTo>
                      <a:pt x="45047" y="29643"/>
                      <a:pt x="44966" y="29614"/>
                      <a:pt x="44499" y="29489"/>
                    </a:cubicBezTo>
                    <a:cubicBezTo>
                      <a:pt x="44082" y="29355"/>
                      <a:pt x="43924" y="29355"/>
                      <a:pt x="43845" y="29355"/>
                    </a:cubicBezTo>
                    <a:cubicBezTo>
                      <a:pt x="43766" y="29355"/>
                      <a:pt x="43766" y="29355"/>
                      <a:pt x="43665" y="29222"/>
                    </a:cubicBezTo>
                    <a:lnTo>
                      <a:pt x="43465" y="28955"/>
                    </a:lnTo>
                    <a:lnTo>
                      <a:pt x="41898" y="28822"/>
                    </a:lnTo>
                    <a:lnTo>
                      <a:pt x="41164" y="28822"/>
                    </a:lnTo>
                    <a:lnTo>
                      <a:pt x="40430" y="28555"/>
                    </a:lnTo>
                    <a:cubicBezTo>
                      <a:pt x="40430" y="28555"/>
                      <a:pt x="40230" y="28288"/>
                      <a:pt x="40430" y="28288"/>
                    </a:cubicBezTo>
                    <a:lnTo>
                      <a:pt x="43465" y="28288"/>
                    </a:lnTo>
                    <a:lnTo>
                      <a:pt x="43799" y="28154"/>
                    </a:lnTo>
                    <a:cubicBezTo>
                      <a:pt x="43799" y="28154"/>
                      <a:pt x="44099" y="27854"/>
                      <a:pt x="44166" y="27454"/>
                    </a:cubicBezTo>
                    <a:lnTo>
                      <a:pt x="44233" y="27054"/>
                    </a:lnTo>
                    <a:lnTo>
                      <a:pt x="44966" y="25819"/>
                    </a:lnTo>
                    <a:cubicBezTo>
                      <a:pt x="44766" y="25419"/>
                      <a:pt x="44499" y="24952"/>
                      <a:pt x="44499" y="24952"/>
                    </a:cubicBezTo>
                    <a:lnTo>
                      <a:pt x="44833" y="24552"/>
                    </a:lnTo>
                    <a:lnTo>
                      <a:pt x="45634" y="24952"/>
                    </a:lnTo>
                    <a:lnTo>
                      <a:pt x="46000" y="24619"/>
                    </a:lnTo>
                    <a:lnTo>
                      <a:pt x="46000" y="24118"/>
                    </a:lnTo>
                    <a:lnTo>
                      <a:pt x="46601" y="23584"/>
                    </a:lnTo>
                    <a:cubicBezTo>
                      <a:pt x="46601" y="23584"/>
                      <a:pt x="48502" y="22784"/>
                      <a:pt x="48502" y="22584"/>
                    </a:cubicBezTo>
                    <a:cubicBezTo>
                      <a:pt x="48502" y="22384"/>
                      <a:pt x="49370" y="21683"/>
                      <a:pt x="49736" y="21350"/>
                    </a:cubicBezTo>
                    <a:cubicBezTo>
                      <a:pt x="50137" y="21016"/>
                      <a:pt x="50404" y="20682"/>
                      <a:pt x="50404" y="20682"/>
                    </a:cubicBezTo>
                    <a:cubicBezTo>
                      <a:pt x="50404" y="20682"/>
                      <a:pt x="50504" y="20732"/>
                      <a:pt x="50604" y="20732"/>
                    </a:cubicBezTo>
                    <a:cubicBezTo>
                      <a:pt x="50704" y="20732"/>
                      <a:pt x="50804" y="20682"/>
                      <a:pt x="50804" y="20482"/>
                    </a:cubicBezTo>
                    <a:cubicBezTo>
                      <a:pt x="50804" y="20115"/>
                      <a:pt x="50737" y="19648"/>
                      <a:pt x="50737" y="19648"/>
                    </a:cubicBezTo>
                    <a:lnTo>
                      <a:pt x="52238" y="18981"/>
                    </a:lnTo>
                    <a:lnTo>
                      <a:pt x="51838" y="19148"/>
                    </a:lnTo>
                    <a:lnTo>
                      <a:pt x="51838" y="17147"/>
                    </a:lnTo>
                    <a:cubicBezTo>
                      <a:pt x="51838" y="16746"/>
                      <a:pt x="53039" y="15445"/>
                      <a:pt x="53039" y="15445"/>
                    </a:cubicBezTo>
                    <a:cubicBezTo>
                      <a:pt x="53039" y="15445"/>
                      <a:pt x="53539" y="14545"/>
                      <a:pt x="53539" y="14144"/>
                    </a:cubicBezTo>
                    <a:cubicBezTo>
                      <a:pt x="53539" y="13744"/>
                      <a:pt x="54740" y="12977"/>
                      <a:pt x="54740" y="12577"/>
                    </a:cubicBezTo>
                    <a:cubicBezTo>
                      <a:pt x="54740" y="12176"/>
                      <a:pt x="54874" y="11643"/>
                      <a:pt x="54874" y="11643"/>
                    </a:cubicBezTo>
                    <a:lnTo>
                      <a:pt x="53406" y="8640"/>
                    </a:lnTo>
                    <a:lnTo>
                      <a:pt x="54073" y="7473"/>
                    </a:lnTo>
                    <a:lnTo>
                      <a:pt x="54206" y="6139"/>
                    </a:lnTo>
                    <a:lnTo>
                      <a:pt x="53806" y="5371"/>
                    </a:lnTo>
                    <a:lnTo>
                      <a:pt x="50670" y="5371"/>
                    </a:lnTo>
                    <a:lnTo>
                      <a:pt x="49736" y="6272"/>
                    </a:lnTo>
                    <a:lnTo>
                      <a:pt x="47535" y="6272"/>
                    </a:lnTo>
                    <a:lnTo>
                      <a:pt x="46201" y="6539"/>
                    </a:lnTo>
                    <a:lnTo>
                      <a:pt x="44766" y="6939"/>
                    </a:lnTo>
                    <a:lnTo>
                      <a:pt x="42932" y="6272"/>
                    </a:lnTo>
                    <a:lnTo>
                      <a:pt x="42131" y="7073"/>
                    </a:lnTo>
                    <a:lnTo>
                      <a:pt x="37561" y="6806"/>
                    </a:lnTo>
                    <a:cubicBezTo>
                      <a:pt x="37561" y="6806"/>
                      <a:pt x="37161" y="6405"/>
                      <a:pt x="37027" y="6005"/>
                    </a:cubicBezTo>
                    <a:cubicBezTo>
                      <a:pt x="36894" y="5638"/>
                      <a:pt x="36127" y="4704"/>
                      <a:pt x="36127" y="4704"/>
                    </a:cubicBezTo>
                    <a:lnTo>
                      <a:pt x="34792" y="4437"/>
                    </a:lnTo>
                    <a:lnTo>
                      <a:pt x="32858" y="4704"/>
                    </a:lnTo>
                    <a:cubicBezTo>
                      <a:pt x="32858" y="4704"/>
                      <a:pt x="32591" y="4171"/>
                      <a:pt x="32457" y="3804"/>
                    </a:cubicBezTo>
                    <a:cubicBezTo>
                      <a:pt x="32324" y="3403"/>
                      <a:pt x="31657" y="902"/>
                      <a:pt x="31657" y="902"/>
                    </a:cubicBezTo>
                    <a:lnTo>
                      <a:pt x="31390" y="368"/>
                    </a:lnTo>
                    <a:lnTo>
                      <a:pt x="29956"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6" name="Google Shape;16726;p27"/>
              <p:cNvSpPr/>
              <p:nvPr/>
            </p:nvSpPr>
            <p:spPr>
              <a:xfrm>
                <a:off x="5945250" y="3337825"/>
                <a:ext cx="5850" cy="7525"/>
              </a:xfrm>
              <a:custGeom>
                <a:rect b="b" l="l" r="r" t="t"/>
                <a:pathLst>
                  <a:path extrusionOk="0" h="301" w="234">
                    <a:moveTo>
                      <a:pt x="1" y="1"/>
                    </a:moveTo>
                    <a:lnTo>
                      <a:pt x="234" y="301"/>
                    </a:lnTo>
                    <a:lnTo>
                      <a:pt x="234" y="30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7" name="Google Shape;16727;p27"/>
              <p:cNvSpPr/>
              <p:nvPr/>
            </p:nvSpPr>
            <p:spPr>
              <a:xfrm>
                <a:off x="4647650" y="1739175"/>
                <a:ext cx="875" cy="875"/>
              </a:xfrm>
              <a:custGeom>
                <a:rect b="b" l="l" r="r" t="t"/>
                <a:pathLst>
                  <a:path extrusionOk="0" h="35" w="35">
                    <a:moveTo>
                      <a:pt x="34" y="1"/>
                    </a:moveTo>
                    <a:cubicBezTo>
                      <a:pt x="34" y="1"/>
                      <a:pt x="1" y="34"/>
                      <a:pt x="1" y="34"/>
                    </a:cubicBezTo>
                    <a:cubicBezTo>
                      <a:pt x="1" y="34"/>
                      <a:pt x="34" y="1"/>
                      <a:pt x="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8" name="Google Shape;16728;p27"/>
              <p:cNvSpPr/>
              <p:nvPr/>
            </p:nvSpPr>
            <p:spPr>
              <a:xfrm>
                <a:off x="4657675" y="1732525"/>
                <a:ext cx="850" cy="25"/>
              </a:xfrm>
              <a:custGeom>
                <a:rect b="b" l="l" r="r" t="t"/>
                <a:pathLst>
                  <a:path extrusionOk="0" h="1" w="34">
                    <a:moveTo>
                      <a:pt x="33" y="0"/>
                    </a:moveTo>
                    <a:cubicBezTo>
                      <a:pt x="0" y="0"/>
                      <a:pt x="0" y="0"/>
                      <a:pt x="0" y="0"/>
                    </a:cubicBezTo>
                    <a:cubicBezTo>
                      <a:pt x="0" y="0"/>
                      <a:pt x="0" y="0"/>
                      <a:pt x="33"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9" name="Google Shape;16729;p27"/>
              <p:cNvSpPr/>
              <p:nvPr/>
            </p:nvSpPr>
            <p:spPr>
              <a:xfrm>
                <a:off x="4660175" y="1731675"/>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0" name="Google Shape;16730;p27"/>
              <p:cNvSpPr/>
              <p:nvPr/>
            </p:nvSpPr>
            <p:spPr>
              <a:xfrm>
                <a:off x="4656000" y="1733350"/>
                <a:ext cx="850" cy="25"/>
              </a:xfrm>
              <a:custGeom>
                <a:rect b="b" l="l" r="r" t="t"/>
                <a:pathLst>
                  <a:path extrusionOk="0" h="1" w="34">
                    <a:moveTo>
                      <a:pt x="34" y="0"/>
                    </a:moveTo>
                    <a:cubicBezTo>
                      <a:pt x="34" y="0"/>
                      <a:pt x="34" y="0"/>
                      <a:pt x="0" y="0"/>
                    </a:cubicBezTo>
                    <a:cubicBezTo>
                      <a:pt x="34" y="0"/>
                      <a:pt x="34" y="0"/>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1" name="Google Shape;16731;p27"/>
              <p:cNvSpPr/>
              <p:nvPr/>
            </p:nvSpPr>
            <p:spPr>
              <a:xfrm>
                <a:off x="4658500" y="1731675"/>
                <a:ext cx="850" cy="25"/>
              </a:xfrm>
              <a:custGeom>
                <a:rect b="b" l="l" r="r" t="t"/>
                <a:pathLst>
                  <a:path extrusionOk="0" h="1" w="34">
                    <a:moveTo>
                      <a:pt x="34" y="1"/>
                    </a:moveTo>
                    <a:cubicBezTo>
                      <a:pt x="34" y="1"/>
                      <a:pt x="34" y="1"/>
                      <a:pt x="0" y="1"/>
                    </a:cubicBezTo>
                    <a:cubicBezTo>
                      <a:pt x="34" y="1"/>
                      <a:pt x="34" y="1"/>
                      <a:pt x="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2" name="Google Shape;16732;p27"/>
              <p:cNvSpPr/>
              <p:nvPr/>
            </p:nvSpPr>
            <p:spPr>
              <a:xfrm>
                <a:off x="4649325" y="1737525"/>
                <a:ext cx="850" cy="850"/>
              </a:xfrm>
              <a:custGeom>
                <a:rect b="b" l="l" r="r" t="t"/>
                <a:pathLst>
                  <a:path extrusionOk="0" h="34" w="34">
                    <a:moveTo>
                      <a:pt x="34" y="0"/>
                    </a:moveTo>
                    <a:cubicBezTo>
                      <a:pt x="34" y="0"/>
                      <a:pt x="34" y="34"/>
                      <a:pt x="0" y="34"/>
                    </a:cubicBezTo>
                    <a:cubicBezTo>
                      <a:pt x="34" y="34"/>
                      <a:pt x="34" y="0"/>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3" name="Google Shape;16733;p27"/>
              <p:cNvSpPr/>
              <p:nvPr/>
            </p:nvSpPr>
            <p:spPr>
              <a:xfrm>
                <a:off x="4651825" y="1735850"/>
                <a:ext cx="850" cy="850"/>
              </a:xfrm>
              <a:custGeom>
                <a:rect b="b" l="l" r="r" t="t"/>
                <a:pathLst>
                  <a:path extrusionOk="0" h="34" w="34">
                    <a:moveTo>
                      <a:pt x="34" y="1"/>
                    </a:moveTo>
                    <a:cubicBezTo>
                      <a:pt x="1" y="34"/>
                      <a:pt x="1" y="34"/>
                      <a:pt x="1" y="34"/>
                    </a:cubicBezTo>
                    <a:cubicBezTo>
                      <a:pt x="1" y="34"/>
                      <a:pt x="1" y="34"/>
                      <a:pt x="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4" name="Google Shape;16734;p27"/>
              <p:cNvSpPr/>
              <p:nvPr/>
            </p:nvSpPr>
            <p:spPr>
              <a:xfrm>
                <a:off x="4653500" y="1735025"/>
                <a:ext cx="850" cy="850"/>
              </a:xfrm>
              <a:custGeom>
                <a:rect b="b" l="l" r="r" t="t"/>
                <a:pathLst>
                  <a:path extrusionOk="0" h="34" w="34">
                    <a:moveTo>
                      <a:pt x="34" y="0"/>
                    </a:moveTo>
                    <a:cubicBezTo>
                      <a:pt x="0" y="0"/>
                      <a:pt x="0" y="0"/>
                      <a:pt x="0" y="34"/>
                    </a:cubicBezTo>
                    <a:cubicBezTo>
                      <a:pt x="0" y="0"/>
                      <a:pt x="0" y="0"/>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5" name="Google Shape;16735;p27"/>
              <p:cNvSpPr/>
              <p:nvPr/>
            </p:nvSpPr>
            <p:spPr>
              <a:xfrm>
                <a:off x="4687675" y="1759200"/>
                <a:ext cx="25" cy="25"/>
              </a:xfrm>
              <a:custGeom>
                <a:rect b="b" l="l" r="r" t="t"/>
                <a:pathLst>
                  <a:path extrusionOk="0" h="1" w="1">
                    <a:moveTo>
                      <a:pt x="1" y="1"/>
                    </a:move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6" name="Google Shape;16736;p27"/>
              <p:cNvSpPr/>
              <p:nvPr/>
            </p:nvSpPr>
            <p:spPr>
              <a:xfrm>
                <a:off x="4655150" y="1734175"/>
                <a:ext cx="25" cy="25"/>
              </a:xfrm>
              <a:custGeom>
                <a:rect b="b" l="l" r="r" t="t"/>
                <a:pathLst>
                  <a:path extrusionOk="0" h="1" w="1">
                    <a:moveTo>
                      <a:pt x="1" y="1"/>
                    </a:moveTo>
                    <a:cubicBezTo>
                      <a:pt x="1" y="1"/>
                      <a:pt x="1" y="1"/>
                      <a:pt x="1"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7" name="Google Shape;16737;p27"/>
              <p:cNvSpPr/>
              <p:nvPr/>
            </p:nvSpPr>
            <p:spPr>
              <a:xfrm>
                <a:off x="4636825" y="1748350"/>
                <a:ext cx="850" cy="875"/>
              </a:xfrm>
              <a:custGeom>
                <a:rect b="b" l="l" r="r" t="t"/>
                <a:pathLst>
                  <a:path extrusionOk="0" h="35" w="34">
                    <a:moveTo>
                      <a:pt x="0" y="34"/>
                    </a:moveTo>
                    <a:cubicBezTo>
                      <a:pt x="0" y="34"/>
                      <a:pt x="0" y="34"/>
                      <a:pt x="33" y="1"/>
                    </a:cubicBezTo>
                    <a:cubicBezTo>
                      <a:pt x="0" y="34"/>
                      <a:pt x="0" y="34"/>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8" name="Google Shape;16738;p27"/>
              <p:cNvSpPr/>
              <p:nvPr/>
            </p:nvSpPr>
            <p:spPr>
              <a:xfrm>
                <a:off x="4639325" y="1745850"/>
                <a:ext cx="850" cy="875"/>
              </a:xfrm>
              <a:custGeom>
                <a:rect b="b" l="l" r="r" t="t"/>
                <a:pathLst>
                  <a:path extrusionOk="0" h="35" w="34">
                    <a:moveTo>
                      <a:pt x="0" y="34"/>
                    </a:moveTo>
                    <a:cubicBezTo>
                      <a:pt x="0" y="34"/>
                      <a:pt x="34" y="34"/>
                      <a:pt x="34" y="1"/>
                    </a:cubicBezTo>
                    <a:cubicBezTo>
                      <a:pt x="34" y="34"/>
                      <a:pt x="0" y="34"/>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9" name="Google Shape;16739;p27"/>
              <p:cNvSpPr/>
              <p:nvPr/>
            </p:nvSpPr>
            <p:spPr>
              <a:xfrm>
                <a:off x="4633475" y="1750850"/>
                <a:ext cx="1700" cy="875"/>
              </a:xfrm>
              <a:custGeom>
                <a:rect b="b" l="l" r="r" t="t"/>
                <a:pathLst>
                  <a:path extrusionOk="0" h="35" w="68">
                    <a:moveTo>
                      <a:pt x="1" y="34"/>
                    </a:moveTo>
                    <a:cubicBezTo>
                      <a:pt x="34" y="34"/>
                      <a:pt x="34" y="1"/>
                      <a:pt x="67" y="1"/>
                    </a:cubicBezTo>
                    <a:cubicBezTo>
                      <a:pt x="34" y="1"/>
                      <a:pt x="34"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0" name="Google Shape;16740;p27"/>
              <p:cNvSpPr/>
              <p:nvPr/>
            </p:nvSpPr>
            <p:spPr>
              <a:xfrm>
                <a:off x="4641825" y="1744200"/>
                <a:ext cx="850" cy="850"/>
              </a:xfrm>
              <a:custGeom>
                <a:rect b="b" l="l" r="r" t="t"/>
                <a:pathLst>
                  <a:path extrusionOk="0" h="34" w="34">
                    <a:moveTo>
                      <a:pt x="34" y="0"/>
                    </a:moveTo>
                    <a:cubicBezTo>
                      <a:pt x="0" y="0"/>
                      <a:pt x="0" y="33"/>
                      <a:pt x="0" y="33"/>
                    </a:cubicBezTo>
                    <a:cubicBezTo>
                      <a:pt x="0" y="33"/>
                      <a:pt x="0" y="33"/>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1" name="Google Shape;16741;p27"/>
              <p:cNvSpPr/>
              <p:nvPr/>
            </p:nvSpPr>
            <p:spPr>
              <a:xfrm>
                <a:off x="4646000" y="1740850"/>
                <a:ext cx="850" cy="875"/>
              </a:xfrm>
              <a:custGeom>
                <a:rect b="b" l="l" r="r" t="t"/>
                <a:pathLst>
                  <a:path extrusionOk="0" h="35" w="34">
                    <a:moveTo>
                      <a:pt x="0" y="34"/>
                    </a:moveTo>
                    <a:cubicBezTo>
                      <a:pt x="0" y="1"/>
                      <a:pt x="0" y="1"/>
                      <a:pt x="33" y="1"/>
                    </a:cubicBezTo>
                    <a:cubicBezTo>
                      <a:pt x="0" y="1"/>
                      <a:pt x="0" y="1"/>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2" name="Google Shape;16742;p27"/>
              <p:cNvSpPr/>
              <p:nvPr/>
            </p:nvSpPr>
            <p:spPr>
              <a:xfrm>
                <a:off x="4683525" y="1748350"/>
                <a:ext cx="25" cy="875"/>
              </a:xfrm>
              <a:custGeom>
                <a:rect b="b" l="l" r="r" t="t"/>
                <a:pathLst>
                  <a:path extrusionOk="0" h="35" w="1">
                    <a:moveTo>
                      <a:pt x="0" y="34"/>
                    </a:moveTo>
                    <a:cubicBezTo>
                      <a:pt x="0" y="1"/>
                      <a:pt x="0" y="1"/>
                      <a:pt x="0" y="1"/>
                    </a:cubicBezTo>
                    <a:cubicBezTo>
                      <a:pt x="0" y="1"/>
                      <a:pt x="0" y="1"/>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3" name="Google Shape;16743;p27"/>
              <p:cNvSpPr/>
              <p:nvPr/>
            </p:nvSpPr>
            <p:spPr>
              <a:xfrm>
                <a:off x="3985525" y="665075"/>
                <a:ext cx="752225" cy="1242600"/>
              </a:xfrm>
              <a:custGeom>
                <a:rect b="b" l="l" r="r" t="t"/>
                <a:pathLst>
                  <a:path extrusionOk="0" h="49704" w="30089">
                    <a:moveTo>
                      <a:pt x="11008" y="1"/>
                    </a:moveTo>
                    <a:lnTo>
                      <a:pt x="10041" y="835"/>
                    </a:lnTo>
                    <a:lnTo>
                      <a:pt x="8673" y="1635"/>
                    </a:lnTo>
                    <a:lnTo>
                      <a:pt x="8540" y="3070"/>
                    </a:lnTo>
                    <a:lnTo>
                      <a:pt x="7939" y="4437"/>
                    </a:lnTo>
                    <a:lnTo>
                      <a:pt x="8473" y="5238"/>
                    </a:lnTo>
                    <a:lnTo>
                      <a:pt x="8406" y="7206"/>
                    </a:lnTo>
                    <a:lnTo>
                      <a:pt x="7806" y="8440"/>
                    </a:lnTo>
                    <a:lnTo>
                      <a:pt x="6838" y="7806"/>
                    </a:lnTo>
                    <a:lnTo>
                      <a:pt x="5337" y="7273"/>
                    </a:lnTo>
                    <a:lnTo>
                      <a:pt x="5204" y="7840"/>
                    </a:lnTo>
                    <a:cubicBezTo>
                      <a:pt x="5204" y="7840"/>
                      <a:pt x="5271" y="8173"/>
                      <a:pt x="4870" y="8240"/>
                    </a:cubicBezTo>
                    <a:cubicBezTo>
                      <a:pt x="4470" y="8307"/>
                      <a:pt x="3936" y="8440"/>
                      <a:pt x="3669" y="8440"/>
                    </a:cubicBezTo>
                    <a:cubicBezTo>
                      <a:pt x="3514" y="8440"/>
                      <a:pt x="3284" y="8559"/>
                      <a:pt x="3109" y="8559"/>
                    </a:cubicBezTo>
                    <a:cubicBezTo>
                      <a:pt x="3021" y="8559"/>
                      <a:pt x="2947" y="8529"/>
                      <a:pt x="2902" y="8440"/>
                    </a:cubicBezTo>
                    <a:cubicBezTo>
                      <a:pt x="2769" y="8173"/>
                      <a:pt x="2435" y="7406"/>
                      <a:pt x="2235" y="7139"/>
                    </a:cubicBezTo>
                    <a:cubicBezTo>
                      <a:pt x="2035" y="6872"/>
                      <a:pt x="1334" y="6005"/>
                      <a:pt x="1334" y="6005"/>
                    </a:cubicBezTo>
                    <a:lnTo>
                      <a:pt x="267" y="6272"/>
                    </a:lnTo>
                    <a:lnTo>
                      <a:pt x="0" y="6739"/>
                    </a:lnTo>
                    <a:lnTo>
                      <a:pt x="467" y="7139"/>
                    </a:lnTo>
                    <a:lnTo>
                      <a:pt x="601" y="8107"/>
                    </a:lnTo>
                    <a:lnTo>
                      <a:pt x="934" y="8907"/>
                    </a:lnTo>
                    <a:lnTo>
                      <a:pt x="4337" y="10208"/>
                    </a:lnTo>
                    <a:lnTo>
                      <a:pt x="5771" y="10809"/>
                    </a:lnTo>
                    <a:lnTo>
                      <a:pt x="6238" y="13811"/>
                    </a:lnTo>
                    <a:lnTo>
                      <a:pt x="6705" y="13944"/>
                    </a:lnTo>
                    <a:lnTo>
                      <a:pt x="6905" y="15579"/>
                    </a:lnTo>
                    <a:cubicBezTo>
                      <a:pt x="6905" y="15579"/>
                      <a:pt x="7105" y="16112"/>
                      <a:pt x="7305" y="16313"/>
                    </a:cubicBezTo>
                    <a:cubicBezTo>
                      <a:pt x="7472" y="16513"/>
                      <a:pt x="8073" y="17614"/>
                      <a:pt x="8073" y="17614"/>
                    </a:cubicBezTo>
                    <a:lnTo>
                      <a:pt x="8073" y="19848"/>
                    </a:lnTo>
                    <a:lnTo>
                      <a:pt x="9407" y="21716"/>
                    </a:lnTo>
                    <a:cubicBezTo>
                      <a:pt x="9440" y="21716"/>
                      <a:pt x="9474" y="21683"/>
                      <a:pt x="9507" y="21683"/>
                    </a:cubicBezTo>
                    <a:lnTo>
                      <a:pt x="9774" y="21483"/>
                    </a:lnTo>
                    <a:lnTo>
                      <a:pt x="10841" y="21149"/>
                    </a:lnTo>
                    <a:cubicBezTo>
                      <a:pt x="10841" y="21149"/>
                      <a:pt x="11208" y="21216"/>
                      <a:pt x="11275" y="21416"/>
                    </a:cubicBezTo>
                    <a:cubicBezTo>
                      <a:pt x="11342" y="21616"/>
                      <a:pt x="11208" y="21750"/>
                      <a:pt x="11475" y="21817"/>
                    </a:cubicBezTo>
                    <a:cubicBezTo>
                      <a:pt x="11742" y="21883"/>
                      <a:pt x="12009" y="22017"/>
                      <a:pt x="12009" y="22017"/>
                    </a:cubicBezTo>
                    <a:lnTo>
                      <a:pt x="12476" y="22183"/>
                    </a:lnTo>
                    <a:lnTo>
                      <a:pt x="12743" y="23051"/>
                    </a:lnTo>
                    <a:lnTo>
                      <a:pt x="12743" y="24085"/>
                    </a:lnTo>
                    <a:cubicBezTo>
                      <a:pt x="12743" y="24085"/>
                      <a:pt x="12809" y="24485"/>
                      <a:pt x="12743" y="24752"/>
                    </a:cubicBezTo>
                    <a:cubicBezTo>
                      <a:pt x="12676" y="25019"/>
                      <a:pt x="12142" y="25352"/>
                      <a:pt x="12142" y="25352"/>
                    </a:cubicBezTo>
                    <a:lnTo>
                      <a:pt x="11875" y="25786"/>
                    </a:lnTo>
                    <a:lnTo>
                      <a:pt x="12276" y="26987"/>
                    </a:lnTo>
                    <a:lnTo>
                      <a:pt x="11875" y="28221"/>
                    </a:lnTo>
                    <a:lnTo>
                      <a:pt x="11041" y="30056"/>
                    </a:lnTo>
                    <a:cubicBezTo>
                      <a:pt x="11041" y="30056"/>
                      <a:pt x="10174" y="31757"/>
                      <a:pt x="9907" y="31890"/>
                    </a:cubicBezTo>
                    <a:cubicBezTo>
                      <a:pt x="9640" y="32024"/>
                      <a:pt x="8673" y="32357"/>
                      <a:pt x="8540" y="32558"/>
                    </a:cubicBezTo>
                    <a:cubicBezTo>
                      <a:pt x="8406" y="32758"/>
                      <a:pt x="8339" y="33058"/>
                      <a:pt x="8406" y="33258"/>
                    </a:cubicBezTo>
                    <a:cubicBezTo>
                      <a:pt x="8473" y="33458"/>
                      <a:pt x="8806" y="33792"/>
                      <a:pt x="8806" y="33792"/>
                    </a:cubicBezTo>
                    <a:lnTo>
                      <a:pt x="8806" y="34259"/>
                    </a:lnTo>
                    <a:lnTo>
                      <a:pt x="8406" y="34893"/>
                    </a:lnTo>
                    <a:lnTo>
                      <a:pt x="7672" y="35026"/>
                    </a:lnTo>
                    <a:lnTo>
                      <a:pt x="6905" y="35693"/>
                    </a:lnTo>
                    <a:lnTo>
                      <a:pt x="6905" y="36927"/>
                    </a:lnTo>
                    <a:lnTo>
                      <a:pt x="8073" y="39563"/>
                    </a:lnTo>
                    <a:lnTo>
                      <a:pt x="8873" y="41597"/>
                    </a:lnTo>
                    <a:lnTo>
                      <a:pt x="9640" y="41964"/>
                    </a:lnTo>
                    <a:lnTo>
                      <a:pt x="9140" y="44599"/>
                    </a:lnTo>
                    <a:lnTo>
                      <a:pt x="9474" y="46234"/>
                    </a:lnTo>
                    <a:lnTo>
                      <a:pt x="10308" y="47535"/>
                    </a:lnTo>
                    <a:lnTo>
                      <a:pt x="11608" y="47535"/>
                    </a:lnTo>
                    <a:lnTo>
                      <a:pt x="13376" y="47868"/>
                    </a:lnTo>
                    <a:cubicBezTo>
                      <a:pt x="13376" y="47868"/>
                      <a:pt x="13043" y="48402"/>
                      <a:pt x="12943" y="48869"/>
                    </a:cubicBezTo>
                    <a:cubicBezTo>
                      <a:pt x="12809" y="49336"/>
                      <a:pt x="12476" y="49269"/>
                      <a:pt x="12809" y="49336"/>
                    </a:cubicBezTo>
                    <a:cubicBezTo>
                      <a:pt x="13143" y="49403"/>
                      <a:pt x="13910" y="49403"/>
                      <a:pt x="13910" y="49403"/>
                    </a:cubicBezTo>
                    <a:lnTo>
                      <a:pt x="14911" y="49269"/>
                    </a:lnTo>
                    <a:lnTo>
                      <a:pt x="15078" y="49703"/>
                    </a:lnTo>
                    <a:cubicBezTo>
                      <a:pt x="15478" y="49636"/>
                      <a:pt x="16078" y="49603"/>
                      <a:pt x="16078" y="49603"/>
                    </a:cubicBezTo>
                    <a:lnTo>
                      <a:pt x="16912" y="49203"/>
                    </a:lnTo>
                    <a:lnTo>
                      <a:pt x="17379" y="48469"/>
                    </a:lnTo>
                    <a:lnTo>
                      <a:pt x="18046" y="48002"/>
                    </a:lnTo>
                    <a:lnTo>
                      <a:pt x="19281" y="47768"/>
                    </a:lnTo>
                    <a:lnTo>
                      <a:pt x="20081" y="46701"/>
                    </a:lnTo>
                    <a:lnTo>
                      <a:pt x="20548" y="46067"/>
                    </a:lnTo>
                    <a:cubicBezTo>
                      <a:pt x="20548" y="46067"/>
                      <a:pt x="20648" y="46067"/>
                      <a:pt x="21582" y="45800"/>
                    </a:cubicBezTo>
                    <a:cubicBezTo>
                      <a:pt x="22483" y="45533"/>
                      <a:pt x="23550" y="44599"/>
                      <a:pt x="23550" y="44599"/>
                    </a:cubicBezTo>
                    <a:cubicBezTo>
                      <a:pt x="23550" y="44599"/>
                      <a:pt x="23636" y="44607"/>
                      <a:pt x="23767" y="44607"/>
                    </a:cubicBezTo>
                    <a:cubicBezTo>
                      <a:pt x="24028" y="44607"/>
                      <a:pt x="24473" y="44577"/>
                      <a:pt x="24785" y="44399"/>
                    </a:cubicBezTo>
                    <a:cubicBezTo>
                      <a:pt x="25018" y="44299"/>
                      <a:pt x="25452" y="43899"/>
                      <a:pt x="25885" y="43532"/>
                    </a:cubicBezTo>
                    <a:lnTo>
                      <a:pt x="30088" y="32024"/>
                    </a:lnTo>
                    <a:cubicBezTo>
                      <a:pt x="30088" y="32024"/>
                      <a:pt x="29321" y="29555"/>
                      <a:pt x="28921" y="29555"/>
                    </a:cubicBezTo>
                    <a:cubicBezTo>
                      <a:pt x="28521" y="29555"/>
                      <a:pt x="27086" y="27954"/>
                      <a:pt x="27086" y="27954"/>
                    </a:cubicBezTo>
                    <a:lnTo>
                      <a:pt x="25118" y="26386"/>
                    </a:lnTo>
                    <a:lnTo>
                      <a:pt x="25118" y="24952"/>
                    </a:lnTo>
                    <a:cubicBezTo>
                      <a:pt x="25118" y="24952"/>
                      <a:pt x="24084" y="22851"/>
                      <a:pt x="22883" y="21950"/>
                    </a:cubicBezTo>
                    <a:lnTo>
                      <a:pt x="21716" y="21016"/>
                    </a:lnTo>
                    <a:lnTo>
                      <a:pt x="21716" y="18648"/>
                    </a:lnTo>
                    <a:lnTo>
                      <a:pt x="17913" y="13944"/>
                    </a:lnTo>
                    <a:lnTo>
                      <a:pt x="18313" y="10141"/>
                    </a:lnTo>
                    <a:cubicBezTo>
                      <a:pt x="18313" y="10141"/>
                      <a:pt x="15811" y="7773"/>
                      <a:pt x="14877" y="7406"/>
                    </a:cubicBezTo>
                    <a:cubicBezTo>
                      <a:pt x="13977" y="7006"/>
                      <a:pt x="14110" y="5938"/>
                      <a:pt x="14110" y="5938"/>
                    </a:cubicBezTo>
                    <a:lnTo>
                      <a:pt x="14244" y="4371"/>
                    </a:lnTo>
                    <a:lnTo>
                      <a:pt x="13310" y="3203"/>
                    </a:lnTo>
                    <a:lnTo>
                      <a:pt x="13376" y="1369"/>
                    </a:lnTo>
                    <a:lnTo>
                      <a:pt x="12009" y="968"/>
                    </a:lnTo>
                    <a:lnTo>
                      <a:pt x="11008"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4" name="Google Shape;16744;p27"/>
              <p:cNvSpPr/>
              <p:nvPr/>
            </p:nvSpPr>
            <p:spPr>
              <a:xfrm>
                <a:off x="4681850" y="1744200"/>
                <a:ext cx="850" cy="2525"/>
              </a:xfrm>
              <a:custGeom>
                <a:rect b="b" l="l" r="r" t="t"/>
                <a:pathLst>
                  <a:path extrusionOk="0" h="101" w="34">
                    <a:moveTo>
                      <a:pt x="34" y="100"/>
                    </a:moveTo>
                    <a:cubicBezTo>
                      <a:pt x="34" y="67"/>
                      <a:pt x="34" y="33"/>
                      <a:pt x="0" y="0"/>
                    </a:cubicBezTo>
                    <a:cubicBezTo>
                      <a:pt x="34" y="33"/>
                      <a:pt x="34" y="67"/>
                      <a:pt x="34" y="10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5" name="Google Shape;16745;p27"/>
              <p:cNvSpPr/>
              <p:nvPr/>
            </p:nvSpPr>
            <p:spPr>
              <a:xfrm>
                <a:off x="4643475" y="1742525"/>
                <a:ext cx="875" cy="850"/>
              </a:xfrm>
              <a:custGeom>
                <a:rect b="b" l="l" r="r" t="t"/>
                <a:pathLst>
                  <a:path extrusionOk="0" h="34" w="35">
                    <a:moveTo>
                      <a:pt x="1" y="34"/>
                    </a:moveTo>
                    <a:cubicBezTo>
                      <a:pt x="34" y="34"/>
                      <a:pt x="34" y="0"/>
                      <a:pt x="34" y="0"/>
                    </a:cubicBezTo>
                    <a:cubicBezTo>
                      <a:pt x="34" y="0"/>
                      <a:pt x="34"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6" name="Google Shape;16746;p27"/>
              <p:cNvSpPr/>
              <p:nvPr/>
            </p:nvSpPr>
            <p:spPr>
              <a:xfrm>
                <a:off x="3212475" y="532575"/>
                <a:ext cx="1161675" cy="1713100"/>
              </a:xfrm>
              <a:custGeom>
                <a:rect b="b" l="l" r="r" t="t"/>
                <a:pathLst>
                  <a:path extrusionOk="0" h="68524" w="46467">
                    <a:moveTo>
                      <a:pt x="39951" y="1"/>
                    </a:moveTo>
                    <a:cubicBezTo>
                      <a:pt x="39853" y="1"/>
                      <a:pt x="39694" y="71"/>
                      <a:pt x="39395" y="264"/>
                    </a:cubicBezTo>
                    <a:lnTo>
                      <a:pt x="38361" y="898"/>
                    </a:lnTo>
                    <a:cubicBezTo>
                      <a:pt x="38361" y="898"/>
                      <a:pt x="38928" y="1498"/>
                      <a:pt x="38928" y="1698"/>
                    </a:cubicBezTo>
                    <a:cubicBezTo>
                      <a:pt x="38928" y="1898"/>
                      <a:pt x="38461" y="3266"/>
                      <a:pt x="38461" y="3266"/>
                    </a:cubicBezTo>
                    <a:lnTo>
                      <a:pt x="38094" y="3466"/>
                    </a:lnTo>
                    <a:lnTo>
                      <a:pt x="37627" y="2866"/>
                    </a:lnTo>
                    <a:lnTo>
                      <a:pt x="37360" y="3400"/>
                    </a:lnTo>
                    <a:cubicBezTo>
                      <a:pt x="37360" y="3400"/>
                      <a:pt x="37227" y="4200"/>
                      <a:pt x="37160" y="4500"/>
                    </a:cubicBezTo>
                    <a:cubicBezTo>
                      <a:pt x="37093" y="4834"/>
                      <a:pt x="37227" y="5234"/>
                      <a:pt x="36960" y="5234"/>
                    </a:cubicBezTo>
                    <a:cubicBezTo>
                      <a:pt x="36782" y="5234"/>
                      <a:pt x="36560" y="5531"/>
                      <a:pt x="36392" y="5531"/>
                    </a:cubicBezTo>
                    <a:cubicBezTo>
                      <a:pt x="36308" y="5531"/>
                      <a:pt x="36237" y="5457"/>
                      <a:pt x="36193" y="5234"/>
                    </a:cubicBezTo>
                    <a:cubicBezTo>
                      <a:pt x="36059" y="4567"/>
                      <a:pt x="36059" y="4300"/>
                      <a:pt x="36059" y="4300"/>
                    </a:cubicBezTo>
                    <a:lnTo>
                      <a:pt x="36059" y="3666"/>
                    </a:lnTo>
                    <a:lnTo>
                      <a:pt x="36059" y="2599"/>
                    </a:lnTo>
                    <a:lnTo>
                      <a:pt x="36126" y="1965"/>
                    </a:lnTo>
                    <a:lnTo>
                      <a:pt x="35592" y="1898"/>
                    </a:lnTo>
                    <a:lnTo>
                      <a:pt x="35192" y="1999"/>
                    </a:lnTo>
                    <a:lnTo>
                      <a:pt x="34625" y="2599"/>
                    </a:lnTo>
                    <a:lnTo>
                      <a:pt x="34625" y="3900"/>
                    </a:lnTo>
                    <a:lnTo>
                      <a:pt x="34358" y="4700"/>
                    </a:lnTo>
                    <a:cubicBezTo>
                      <a:pt x="34358" y="4700"/>
                      <a:pt x="34124" y="4717"/>
                      <a:pt x="33866" y="4717"/>
                    </a:cubicBezTo>
                    <a:cubicBezTo>
                      <a:pt x="33607" y="4717"/>
                      <a:pt x="33324" y="4700"/>
                      <a:pt x="33224" y="4634"/>
                    </a:cubicBezTo>
                    <a:cubicBezTo>
                      <a:pt x="33024" y="4500"/>
                      <a:pt x="32857" y="4233"/>
                      <a:pt x="32590" y="4233"/>
                    </a:cubicBezTo>
                    <a:cubicBezTo>
                      <a:pt x="32323" y="4233"/>
                      <a:pt x="31456" y="4567"/>
                      <a:pt x="31456" y="4567"/>
                    </a:cubicBezTo>
                    <a:cubicBezTo>
                      <a:pt x="31456" y="4567"/>
                      <a:pt x="31122" y="4901"/>
                      <a:pt x="31322" y="5034"/>
                    </a:cubicBezTo>
                    <a:cubicBezTo>
                      <a:pt x="31523" y="5167"/>
                      <a:pt x="31923" y="5234"/>
                      <a:pt x="31923" y="5234"/>
                    </a:cubicBezTo>
                    <a:lnTo>
                      <a:pt x="32457" y="5434"/>
                    </a:lnTo>
                    <a:lnTo>
                      <a:pt x="33090" y="5634"/>
                    </a:lnTo>
                    <a:cubicBezTo>
                      <a:pt x="33090" y="5634"/>
                      <a:pt x="33024" y="6001"/>
                      <a:pt x="33157" y="6268"/>
                    </a:cubicBezTo>
                    <a:cubicBezTo>
                      <a:pt x="33291" y="6535"/>
                      <a:pt x="33291" y="7069"/>
                      <a:pt x="33291" y="7069"/>
                    </a:cubicBezTo>
                    <a:cubicBezTo>
                      <a:pt x="33291" y="7069"/>
                      <a:pt x="33090" y="7336"/>
                      <a:pt x="32924" y="7336"/>
                    </a:cubicBezTo>
                    <a:lnTo>
                      <a:pt x="32323" y="7336"/>
                    </a:lnTo>
                    <a:cubicBezTo>
                      <a:pt x="31990" y="7336"/>
                      <a:pt x="31389" y="7202"/>
                      <a:pt x="31389" y="7202"/>
                    </a:cubicBezTo>
                    <a:lnTo>
                      <a:pt x="30822" y="7202"/>
                    </a:lnTo>
                    <a:lnTo>
                      <a:pt x="30689" y="7536"/>
                    </a:lnTo>
                    <a:lnTo>
                      <a:pt x="30689" y="8103"/>
                    </a:lnTo>
                    <a:lnTo>
                      <a:pt x="31456" y="8770"/>
                    </a:lnTo>
                    <a:cubicBezTo>
                      <a:pt x="31456" y="8770"/>
                      <a:pt x="31062" y="8657"/>
                      <a:pt x="30780" y="8657"/>
                    </a:cubicBezTo>
                    <a:cubicBezTo>
                      <a:pt x="30687" y="8657"/>
                      <a:pt x="30605" y="8670"/>
                      <a:pt x="30555" y="8703"/>
                    </a:cubicBezTo>
                    <a:cubicBezTo>
                      <a:pt x="30355" y="8837"/>
                      <a:pt x="29755" y="8970"/>
                      <a:pt x="29755" y="9237"/>
                    </a:cubicBezTo>
                    <a:cubicBezTo>
                      <a:pt x="29755" y="9504"/>
                      <a:pt x="29555" y="10071"/>
                      <a:pt x="29555" y="10071"/>
                    </a:cubicBezTo>
                    <a:lnTo>
                      <a:pt x="29121" y="10071"/>
                    </a:lnTo>
                    <a:lnTo>
                      <a:pt x="28921" y="8970"/>
                    </a:lnTo>
                    <a:cubicBezTo>
                      <a:pt x="28454" y="9037"/>
                      <a:pt x="27987" y="8970"/>
                      <a:pt x="27987" y="9170"/>
                    </a:cubicBezTo>
                    <a:cubicBezTo>
                      <a:pt x="27987" y="9370"/>
                      <a:pt x="28187" y="9671"/>
                      <a:pt x="27987" y="9671"/>
                    </a:cubicBezTo>
                    <a:cubicBezTo>
                      <a:pt x="27867" y="9671"/>
                      <a:pt x="27735" y="9743"/>
                      <a:pt x="27590" y="9743"/>
                    </a:cubicBezTo>
                    <a:cubicBezTo>
                      <a:pt x="27494" y="9743"/>
                      <a:pt x="27393" y="9711"/>
                      <a:pt x="27286" y="9604"/>
                    </a:cubicBezTo>
                    <a:lnTo>
                      <a:pt x="26819" y="9170"/>
                    </a:lnTo>
                    <a:lnTo>
                      <a:pt x="26753" y="8903"/>
                    </a:lnTo>
                    <a:cubicBezTo>
                      <a:pt x="26753" y="8903"/>
                      <a:pt x="26352" y="9037"/>
                      <a:pt x="26352" y="9304"/>
                    </a:cubicBezTo>
                    <a:cubicBezTo>
                      <a:pt x="26352" y="9537"/>
                      <a:pt x="26619" y="10004"/>
                      <a:pt x="26619" y="10004"/>
                    </a:cubicBezTo>
                    <a:cubicBezTo>
                      <a:pt x="26619" y="10004"/>
                      <a:pt x="27286" y="10538"/>
                      <a:pt x="27086" y="10538"/>
                    </a:cubicBezTo>
                    <a:cubicBezTo>
                      <a:pt x="26886" y="10538"/>
                      <a:pt x="26753" y="10605"/>
                      <a:pt x="26419" y="10605"/>
                    </a:cubicBezTo>
                    <a:cubicBezTo>
                      <a:pt x="26228" y="10605"/>
                      <a:pt x="25918" y="10561"/>
                      <a:pt x="25687" y="10561"/>
                    </a:cubicBezTo>
                    <a:cubicBezTo>
                      <a:pt x="25514" y="10561"/>
                      <a:pt x="25385" y="10586"/>
                      <a:pt x="25385" y="10671"/>
                    </a:cubicBezTo>
                    <a:cubicBezTo>
                      <a:pt x="25385" y="10872"/>
                      <a:pt x="25785" y="11439"/>
                      <a:pt x="25785" y="11439"/>
                    </a:cubicBezTo>
                    <a:lnTo>
                      <a:pt x="26753" y="12172"/>
                    </a:lnTo>
                    <a:cubicBezTo>
                      <a:pt x="26753" y="12172"/>
                      <a:pt x="26286" y="12439"/>
                      <a:pt x="25852" y="12439"/>
                    </a:cubicBezTo>
                    <a:cubicBezTo>
                      <a:pt x="25385" y="12439"/>
                      <a:pt x="24317" y="12306"/>
                      <a:pt x="24317" y="12306"/>
                    </a:cubicBezTo>
                    <a:cubicBezTo>
                      <a:pt x="24317" y="12306"/>
                      <a:pt x="24161" y="12234"/>
                      <a:pt x="24036" y="12234"/>
                    </a:cubicBezTo>
                    <a:cubicBezTo>
                      <a:pt x="23953" y="12234"/>
                      <a:pt x="23884" y="12266"/>
                      <a:pt x="23884" y="12373"/>
                    </a:cubicBezTo>
                    <a:cubicBezTo>
                      <a:pt x="23884" y="12639"/>
                      <a:pt x="23684" y="13540"/>
                      <a:pt x="23684" y="13540"/>
                    </a:cubicBezTo>
                    <a:cubicBezTo>
                      <a:pt x="23684" y="13540"/>
                      <a:pt x="23617" y="13874"/>
                      <a:pt x="23817" y="13874"/>
                    </a:cubicBezTo>
                    <a:cubicBezTo>
                      <a:pt x="24017" y="13874"/>
                      <a:pt x="24584" y="14074"/>
                      <a:pt x="24584" y="14074"/>
                    </a:cubicBezTo>
                    <a:cubicBezTo>
                      <a:pt x="24584" y="14074"/>
                      <a:pt x="24651" y="14808"/>
                      <a:pt x="24651" y="15008"/>
                    </a:cubicBezTo>
                    <a:cubicBezTo>
                      <a:pt x="24651" y="15208"/>
                      <a:pt x="24518" y="15375"/>
                      <a:pt x="24518" y="15375"/>
                    </a:cubicBezTo>
                    <a:lnTo>
                      <a:pt x="23350" y="15375"/>
                    </a:lnTo>
                    <a:cubicBezTo>
                      <a:pt x="23350" y="15375"/>
                      <a:pt x="22950" y="15008"/>
                      <a:pt x="22816" y="14808"/>
                    </a:cubicBezTo>
                    <a:cubicBezTo>
                      <a:pt x="22683" y="14608"/>
                      <a:pt x="22183" y="14541"/>
                      <a:pt x="21916" y="14541"/>
                    </a:cubicBezTo>
                    <a:lnTo>
                      <a:pt x="20648" y="14541"/>
                    </a:lnTo>
                    <a:cubicBezTo>
                      <a:pt x="20648" y="14541"/>
                      <a:pt x="21115" y="15075"/>
                      <a:pt x="21382" y="15075"/>
                    </a:cubicBezTo>
                    <a:lnTo>
                      <a:pt x="22049" y="15075"/>
                    </a:lnTo>
                    <a:lnTo>
                      <a:pt x="22383" y="15275"/>
                    </a:lnTo>
                    <a:lnTo>
                      <a:pt x="21449" y="15975"/>
                    </a:lnTo>
                    <a:lnTo>
                      <a:pt x="19281" y="15975"/>
                    </a:lnTo>
                    <a:lnTo>
                      <a:pt x="20215" y="16776"/>
                    </a:lnTo>
                    <a:cubicBezTo>
                      <a:pt x="20215" y="16776"/>
                      <a:pt x="20264" y="16603"/>
                      <a:pt x="20333" y="16603"/>
                    </a:cubicBezTo>
                    <a:cubicBezTo>
                      <a:pt x="20377" y="16603"/>
                      <a:pt x="20429" y="16674"/>
                      <a:pt x="20481" y="16909"/>
                    </a:cubicBezTo>
                    <a:cubicBezTo>
                      <a:pt x="20581" y="17476"/>
                      <a:pt x="21048" y="17476"/>
                      <a:pt x="21048" y="17476"/>
                    </a:cubicBezTo>
                    <a:lnTo>
                      <a:pt x="21515" y="17209"/>
                    </a:lnTo>
                    <a:lnTo>
                      <a:pt x="22483" y="16709"/>
                    </a:lnTo>
                    <a:lnTo>
                      <a:pt x="22683" y="16309"/>
                    </a:lnTo>
                    <a:lnTo>
                      <a:pt x="24084" y="16242"/>
                    </a:lnTo>
                    <a:lnTo>
                      <a:pt x="25185" y="16576"/>
                    </a:lnTo>
                    <a:lnTo>
                      <a:pt x="24851" y="17143"/>
                    </a:lnTo>
                    <a:lnTo>
                      <a:pt x="24017" y="17543"/>
                    </a:lnTo>
                    <a:lnTo>
                      <a:pt x="22816" y="17810"/>
                    </a:lnTo>
                    <a:cubicBezTo>
                      <a:pt x="22816" y="17810"/>
                      <a:pt x="23150" y="19244"/>
                      <a:pt x="22883" y="19311"/>
                    </a:cubicBezTo>
                    <a:cubicBezTo>
                      <a:pt x="22616" y="19378"/>
                      <a:pt x="21382" y="19578"/>
                      <a:pt x="21249" y="19778"/>
                    </a:cubicBezTo>
                    <a:cubicBezTo>
                      <a:pt x="21115" y="19978"/>
                      <a:pt x="20915" y="20378"/>
                      <a:pt x="20915" y="20378"/>
                    </a:cubicBezTo>
                    <a:lnTo>
                      <a:pt x="21182" y="20679"/>
                    </a:lnTo>
                    <a:lnTo>
                      <a:pt x="22116" y="20612"/>
                    </a:lnTo>
                    <a:lnTo>
                      <a:pt x="22116" y="20612"/>
                    </a:lnTo>
                    <a:lnTo>
                      <a:pt x="21849" y="20945"/>
                    </a:lnTo>
                    <a:lnTo>
                      <a:pt x="21849" y="21546"/>
                    </a:lnTo>
                    <a:lnTo>
                      <a:pt x="20448" y="22280"/>
                    </a:lnTo>
                    <a:cubicBezTo>
                      <a:pt x="20448" y="22280"/>
                      <a:pt x="20348" y="22980"/>
                      <a:pt x="20448" y="23180"/>
                    </a:cubicBezTo>
                    <a:cubicBezTo>
                      <a:pt x="20581" y="23381"/>
                      <a:pt x="20982" y="23381"/>
                      <a:pt x="20982" y="23381"/>
                    </a:cubicBezTo>
                    <a:cubicBezTo>
                      <a:pt x="21182" y="23714"/>
                      <a:pt x="21849" y="24048"/>
                      <a:pt x="21182" y="24181"/>
                    </a:cubicBezTo>
                    <a:cubicBezTo>
                      <a:pt x="20515" y="24315"/>
                      <a:pt x="19814" y="24615"/>
                      <a:pt x="19814" y="24615"/>
                    </a:cubicBezTo>
                    <a:lnTo>
                      <a:pt x="18680" y="25682"/>
                    </a:lnTo>
                    <a:cubicBezTo>
                      <a:pt x="18680" y="25682"/>
                      <a:pt x="17846" y="26650"/>
                      <a:pt x="17846" y="26850"/>
                    </a:cubicBezTo>
                    <a:cubicBezTo>
                      <a:pt x="17846" y="27050"/>
                      <a:pt x="17779" y="27317"/>
                      <a:pt x="17980" y="27584"/>
                    </a:cubicBezTo>
                    <a:cubicBezTo>
                      <a:pt x="18180" y="27850"/>
                      <a:pt x="18380" y="28217"/>
                      <a:pt x="18380" y="28217"/>
                    </a:cubicBezTo>
                    <a:cubicBezTo>
                      <a:pt x="18380" y="28217"/>
                      <a:pt x="18518" y="28191"/>
                      <a:pt x="18575" y="28191"/>
                    </a:cubicBezTo>
                    <a:cubicBezTo>
                      <a:pt x="18647" y="28191"/>
                      <a:pt x="18591" y="28232"/>
                      <a:pt x="17980" y="28417"/>
                    </a:cubicBezTo>
                    <a:cubicBezTo>
                      <a:pt x="16845" y="28751"/>
                      <a:pt x="16845" y="29285"/>
                      <a:pt x="16845" y="29285"/>
                    </a:cubicBezTo>
                    <a:lnTo>
                      <a:pt x="17446" y="29985"/>
                    </a:lnTo>
                    <a:lnTo>
                      <a:pt x="17446" y="30853"/>
                    </a:lnTo>
                    <a:lnTo>
                      <a:pt x="16979" y="31620"/>
                    </a:lnTo>
                    <a:lnTo>
                      <a:pt x="16979" y="32354"/>
                    </a:lnTo>
                    <a:lnTo>
                      <a:pt x="17312" y="32887"/>
                    </a:lnTo>
                    <a:cubicBezTo>
                      <a:pt x="17312" y="32887"/>
                      <a:pt x="18580" y="33021"/>
                      <a:pt x="17446" y="33421"/>
                    </a:cubicBezTo>
                    <a:cubicBezTo>
                      <a:pt x="16345" y="33788"/>
                      <a:pt x="15545" y="33988"/>
                      <a:pt x="15545" y="33988"/>
                    </a:cubicBezTo>
                    <a:lnTo>
                      <a:pt x="14744" y="34589"/>
                    </a:lnTo>
                    <a:lnTo>
                      <a:pt x="14744" y="35056"/>
                    </a:lnTo>
                    <a:lnTo>
                      <a:pt x="15144" y="35389"/>
                    </a:lnTo>
                    <a:lnTo>
                      <a:pt x="14944" y="36423"/>
                    </a:lnTo>
                    <a:lnTo>
                      <a:pt x="14611" y="37324"/>
                    </a:lnTo>
                    <a:lnTo>
                      <a:pt x="13910" y="37391"/>
                    </a:lnTo>
                    <a:lnTo>
                      <a:pt x="13376" y="37290"/>
                    </a:lnTo>
                    <a:lnTo>
                      <a:pt x="12642" y="38458"/>
                    </a:lnTo>
                    <a:lnTo>
                      <a:pt x="12409" y="39625"/>
                    </a:lnTo>
                    <a:cubicBezTo>
                      <a:pt x="12409" y="39625"/>
                      <a:pt x="12709" y="40092"/>
                      <a:pt x="12209" y="40226"/>
                    </a:cubicBezTo>
                    <a:lnTo>
                      <a:pt x="11675" y="40359"/>
                    </a:lnTo>
                    <a:cubicBezTo>
                      <a:pt x="11675" y="40359"/>
                      <a:pt x="11510" y="40320"/>
                      <a:pt x="11395" y="40320"/>
                    </a:cubicBezTo>
                    <a:cubicBezTo>
                      <a:pt x="11250" y="40320"/>
                      <a:pt x="11182" y="40382"/>
                      <a:pt x="11608" y="40660"/>
                    </a:cubicBezTo>
                    <a:cubicBezTo>
                      <a:pt x="12409" y="41193"/>
                      <a:pt x="12709" y="41393"/>
                      <a:pt x="12709" y="41393"/>
                    </a:cubicBezTo>
                    <a:lnTo>
                      <a:pt x="13910" y="41260"/>
                    </a:lnTo>
                    <a:lnTo>
                      <a:pt x="13910" y="41260"/>
                    </a:lnTo>
                    <a:cubicBezTo>
                      <a:pt x="13910" y="41260"/>
                      <a:pt x="13977" y="41727"/>
                      <a:pt x="13643" y="41860"/>
                    </a:cubicBezTo>
                    <a:cubicBezTo>
                      <a:pt x="13310" y="41994"/>
                      <a:pt x="12476" y="42261"/>
                      <a:pt x="12476" y="42261"/>
                    </a:cubicBezTo>
                    <a:lnTo>
                      <a:pt x="12075" y="42261"/>
                    </a:lnTo>
                    <a:lnTo>
                      <a:pt x="11475" y="41727"/>
                    </a:lnTo>
                    <a:lnTo>
                      <a:pt x="11408" y="41327"/>
                    </a:lnTo>
                    <a:lnTo>
                      <a:pt x="10441" y="41260"/>
                    </a:lnTo>
                    <a:lnTo>
                      <a:pt x="10374" y="41994"/>
                    </a:lnTo>
                    <a:lnTo>
                      <a:pt x="10041" y="42494"/>
                    </a:lnTo>
                    <a:lnTo>
                      <a:pt x="9774" y="42494"/>
                    </a:lnTo>
                    <a:lnTo>
                      <a:pt x="9307" y="42427"/>
                    </a:lnTo>
                    <a:lnTo>
                      <a:pt x="8673" y="42828"/>
                    </a:lnTo>
                    <a:cubicBezTo>
                      <a:pt x="8673" y="42828"/>
                      <a:pt x="8606" y="42894"/>
                      <a:pt x="8606" y="43161"/>
                    </a:cubicBezTo>
                    <a:cubicBezTo>
                      <a:pt x="8606" y="43428"/>
                      <a:pt x="8473" y="44396"/>
                      <a:pt x="8473" y="44396"/>
                    </a:cubicBezTo>
                    <a:cubicBezTo>
                      <a:pt x="8317" y="44418"/>
                      <a:pt x="8199" y="44425"/>
                      <a:pt x="8102" y="44425"/>
                    </a:cubicBezTo>
                    <a:cubicBezTo>
                      <a:pt x="7909" y="44425"/>
                      <a:pt x="7806" y="44396"/>
                      <a:pt x="7672" y="44396"/>
                    </a:cubicBezTo>
                    <a:cubicBezTo>
                      <a:pt x="7472" y="44396"/>
                      <a:pt x="7205" y="44329"/>
                      <a:pt x="6872" y="44329"/>
                    </a:cubicBezTo>
                    <a:lnTo>
                      <a:pt x="6371" y="44329"/>
                    </a:lnTo>
                    <a:lnTo>
                      <a:pt x="5504" y="44462"/>
                    </a:lnTo>
                    <a:lnTo>
                      <a:pt x="5237" y="44863"/>
                    </a:lnTo>
                    <a:lnTo>
                      <a:pt x="5437" y="45530"/>
                    </a:lnTo>
                    <a:lnTo>
                      <a:pt x="6104" y="45830"/>
                    </a:lnTo>
                    <a:lnTo>
                      <a:pt x="6238" y="46364"/>
                    </a:lnTo>
                    <a:lnTo>
                      <a:pt x="6171" y="46764"/>
                    </a:lnTo>
                    <a:lnTo>
                      <a:pt x="5304" y="46764"/>
                    </a:lnTo>
                    <a:lnTo>
                      <a:pt x="4770" y="46831"/>
                    </a:lnTo>
                    <a:lnTo>
                      <a:pt x="4136" y="46831"/>
                    </a:lnTo>
                    <a:lnTo>
                      <a:pt x="3870" y="47231"/>
                    </a:lnTo>
                    <a:lnTo>
                      <a:pt x="3936" y="48132"/>
                    </a:lnTo>
                    <a:lnTo>
                      <a:pt x="3603" y="48532"/>
                    </a:lnTo>
                    <a:lnTo>
                      <a:pt x="2936" y="48532"/>
                    </a:lnTo>
                    <a:lnTo>
                      <a:pt x="1568" y="48398"/>
                    </a:lnTo>
                    <a:lnTo>
                      <a:pt x="1001" y="48265"/>
                    </a:lnTo>
                    <a:lnTo>
                      <a:pt x="734" y="48465"/>
                    </a:lnTo>
                    <a:lnTo>
                      <a:pt x="734" y="49066"/>
                    </a:lnTo>
                    <a:lnTo>
                      <a:pt x="1168" y="49399"/>
                    </a:lnTo>
                    <a:lnTo>
                      <a:pt x="1901" y="49899"/>
                    </a:lnTo>
                    <a:lnTo>
                      <a:pt x="867" y="50100"/>
                    </a:lnTo>
                    <a:lnTo>
                      <a:pt x="734" y="50900"/>
                    </a:lnTo>
                    <a:lnTo>
                      <a:pt x="734" y="51167"/>
                    </a:lnTo>
                    <a:lnTo>
                      <a:pt x="1001" y="51601"/>
                    </a:lnTo>
                    <a:lnTo>
                      <a:pt x="1134" y="52068"/>
                    </a:lnTo>
                    <a:lnTo>
                      <a:pt x="0" y="52201"/>
                    </a:lnTo>
                    <a:lnTo>
                      <a:pt x="134" y="53002"/>
                    </a:lnTo>
                    <a:lnTo>
                      <a:pt x="1368" y="53202"/>
                    </a:lnTo>
                    <a:lnTo>
                      <a:pt x="1968" y="53969"/>
                    </a:lnTo>
                    <a:lnTo>
                      <a:pt x="400" y="53969"/>
                    </a:lnTo>
                    <a:lnTo>
                      <a:pt x="400" y="54636"/>
                    </a:lnTo>
                    <a:cubicBezTo>
                      <a:pt x="400" y="54970"/>
                      <a:pt x="134" y="55337"/>
                      <a:pt x="134" y="55337"/>
                    </a:cubicBezTo>
                    <a:lnTo>
                      <a:pt x="67" y="55870"/>
                    </a:lnTo>
                    <a:lnTo>
                      <a:pt x="467" y="56004"/>
                    </a:lnTo>
                    <a:lnTo>
                      <a:pt x="1168" y="55804"/>
                    </a:lnTo>
                    <a:lnTo>
                      <a:pt x="1301" y="56337"/>
                    </a:lnTo>
                    <a:lnTo>
                      <a:pt x="867" y="56671"/>
                    </a:lnTo>
                    <a:lnTo>
                      <a:pt x="734" y="57238"/>
                    </a:lnTo>
                    <a:lnTo>
                      <a:pt x="867" y="57638"/>
                    </a:lnTo>
                    <a:cubicBezTo>
                      <a:pt x="867" y="57638"/>
                      <a:pt x="1234" y="57772"/>
                      <a:pt x="1568" y="57972"/>
                    </a:cubicBezTo>
                    <a:cubicBezTo>
                      <a:pt x="1643" y="58017"/>
                      <a:pt x="1671" y="58032"/>
                      <a:pt x="1676" y="58032"/>
                    </a:cubicBezTo>
                    <a:cubicBezTo>
                      <a:pt x="1684" y="58032"/>
                      <a:pt x="1618" y="57986"/>
                      <a:pt x="1620" y="57986"/>
                    </a:cubicBezTo>
                    <a:lnTo>
                      <a:pt x="1620" y="57986"/>
                    </a:lnTo>
                    <a:cubicBezTo>
                      <a:pt x="1622" y="57986"/>
                      <a:pt x="1680" y="58024"/>
                      <a:pt x="1901" y="58172"/>
                    </a:cubicBezTo>
                    <a:lnTo>
                      <a:pt x="2502" y="58572"/>
                    </a:lnTo>
                    <a:cubicBezTo>
                      <a:pt x="2502" y="58572"/>
                      <a:pt x="3003" y="57940"/>
                      <a:pt x="3161" y="57940"/>
                    </a:cubicBezTo>
                    <a:cubicBezTo>
                      <a:pt x="3181" y="57940"/>
                      <a:pt x="3195" y="57950"/>
                      <a:pt x="3202" y="57972"/>
                    </a:cubicBezTo>
                    <a:cubicBezTo>
                      <a:pt x="3269" y="58172"/>
                      <a:pt x="3269" y="58506"/>
                      <a:pt x="3269" y="58506"/>
                    </a:cubicBezTo>
                    <a:lnTo>
                      <a:pt x="2902" y="58706"/>
                    </a:lnTo>
                    <a:lnTo>
                      <a:pt x="2435" y="59039"/>
                    </a:lnTo>
                    <a:lnTo>
                      <a:pt x="2102" y="59406"/>
                    </a:lnTo>
                    <a:lnTo>
                      <a:pt x="2035" y="59673"/>
                    </a:lnTo>
                    <a:lnTo>
                      <a:pt x="2102" y="59940"/>
                    </a:lnTo>
                    <a:lnTo>
                      <a:pt x="2102" y="60340"/>
                    </a:lnTo>
                    <a:lnTo>
                      <a:pt x="1835" y="60607"/>
                    </a:lnTo>
                    <a:lnTo>
                      <a:pt x="801" y="60974"/>
                    </a:lnTo>
                    <a:lnTo>
                      <a:pt x="801" y="62175"/>
                    </a:lnTo>
                    <a:lnTo>
                      <a:pt x="1068" y="62442"/>
                    </a:lnTo>
                    <a:lnTo>
                      <a:pt x="1901" y="62375"/>
                    </a:lnTo>
                    <a:lnTo>
                      <a:pt x="3069" y="62175"/>
                    </a:lnTo>
                    <a:lnTo>
                      <a:pt x="3069" y="62809"/>
                    </a:lnTo>
                    <a:lnTo>
                      <a:pt x="3069" y="63876"/>
                    </a:lnTo>
                    <a:lnTo>
                      <a:pt x="2969" y="64410"/>
                    </a:lnTo>
                    <a:lnTo>
                      <a:pt x="1568" y="64076"/>
                    </a:lnTo>
                    <a:lnTo>
                      <a:pt x="934" y="63743"/>
                    </a:lnTo>
                    <a:lnTo>
                      <a:pt x="1001" y="64777"/>
                    </a:lnTo>
                    <a:lnTo>
                      <a:pt x="1368" y="65444"/>
                    </a:lnTo>
                    <a:lnTo>
                      <a:pt x="2102" y="65978"/>
                    </a:lnTo>
                    <a:lnTo>
                      <a:pt x="2902" y="66611"/>
                    </a:lnTo>
                    <a:lnTo>
                      <a:pt x="3403" y="67145"/>
                    </a:lnTo>
                    <a:lnTo>
                      <a:pt x="3603" y="67946"/>
                    </a:lnTo>
                    <a:cubicBezTo>
                      <a:pt x="3603" y="67946"/>
                      <a:pt x="3169" y="68113"/>
                      <a:pt x="3603" y="68179"/>
                    </a:cubicBezTo>
                    <a:cubicBezTo>
                      <a:pt x="4070" y="68246"/>
                      <a:pt x="4203" y="68313"/>
                      <a:pt x="4670" y="68313"/>
                    </a:cubicBezTo>
                    <a:cubicBezTo>
                      <a:pt x="5104" y="68313"/>
                      <a:pt x="5637" y="68446"/>
                      <a:pt x="5637" y="68446"/>
                    </a:cubicBezTo>
                    <a:lnTo>
                      <a:pt x="6438" y="68513"/>
                    </a:lnTo>
                    <a:cubicBezTo>
                      <a:pt x="6438" y="68513"/>
                      <a:pt x="6491" y="68523"/>
                      <a:pt x="6592" y="68523"/>
                    </a:cubicBezTo>
                    <a:cubicBezTo>
                      <a:pt x="6742" y="68523"/>
                      <a:pt x="6998" y="68499"/>
                      <a:pt x="7339" y="68379"/>
                    </a:cubicBezTo>
                    <a:cubicBezTo>
                      <a:pt x="7939" y="68179"/>
                      <a:pt x="8540" y="67946"/>
                      <a:pt x="8540" y="67946"/>
                    </a:cubicBezTo>
                    <a:lnTo>
                      <a:pt x="9640" y="66812"/>
                    </a:lnTo>
                    <a:cubicBezTo>
                      <a:pt x="9640" y="66812"/>
                      <a:pt x="10441" y="64510"/>
                      <a:pt x="10808" y="64410"/>
                    </a:cubicBezTo>
                    <a:cubicBezTo>
                      <a:pt x="11208" y="64276"/>
                      <a:pt x="11542" y="64010"/>
                      <a:pt x="12209" y="63876"/>
                    </a:cubicBezTo>
                    <a:cubicBezTo>
                      <a:pt x="12843" y="63743"/>
                      <a:pt x="13977" y="63409"/>
                      <a:pt x="13977" y="63409"/>
                    </a:cubicBezTo>
                    <a:lnTo>
                      <a:pt x="13977" y="62442"/>
                    </a:lnTo>
                    <a:lnTo>
                      <a:pt x="13977" y="61575"/>
                    </a:lnTo>
                    <a:lnTo>
                      <a:pt x="13977" y="60540"/>
                    </a:lnTo>
                    <a:lnTo>
                      <a:pt x="14310" y="60407"/>
                    </a:lnTo>
                    <a:cubicBezTo>
                      <a:pt x="14310" y="60407"/>
                      <a:pt x="14877" y="60807"/>
                      <a:pt x="14944" y="61174"/>
                    </a:cubicBezTo>
                    <a:cubicBezTo>
                      <a:pt x="15011" y="61575"/>
                      <a:pt x="15078" y="62442"/>
                      <a:pt x="15078" y="62442"/>
                    </a:cubicBezTo>
                    <a:lnTo>
                      <a:pt x="15411" y="62909"/>
                    </a:lnTo>
                    <a:cubicBezTo>
                      <a:pt x="15678" y="63142"/>
                      <a:pt x="15878" y="63009"/>
                      <a:pt x="15945" y="63276"/>
                    </a:cubicBezTo>
                    <a:lnTo>
                      <a:pt x="16579" y="63476"/>
                    </a:lnTo>
                    <a:lnTo>
                      <a:pt x="17112" y="63943"/>
                    </a:lnTo>
                    <a:lnTo>
                      <a:pt x="17980" y="62842"/>
                    </a:lnTo>
                    <a:lnTo>
                      <a:pt x="17579" y="61841"/>
                    </a:lnTo>
                    <a:lnTo>
                      <a:pt x="17446" y="60340"/>
                    </a:lnTo>
                    <a:cubicBezTo>
                      <a:pt x="17446" y="60340"/>
                      <a:pt x="17846" y="59473"/>
                      <a:pt x="17913" y="59306"/>
                    </a:cubicBezTo>
                    <a:cubicBezTo>
                      <a:pt x="17980" y="59106"/>
                      <a:pt x="18413" y="58839"/>
                      <a:pt x="18413" y="58839"/>
                    </a:cubicBezTo>
                    <a:cubicBezTo>
                      <a:pt x="18413" y="58839"/>
                      <a:pt x="19281" y="56204"/>
                      <a:pt x="19147" y="56004"/>
                    </a:cubicBezTo>
                    <a:cubicBezTo>
                      <a:pt x="19014" y="55804"/>
                      <a:pt x="18480" y="54836"/>
                      <a:pt x="18480" y="54836"/>
                    </a:cubicBezTo>
                    <a:lnTo>
                      <a:pt x="18046" y="53736"/>
                    </a:lnTo>
                    <a:lnTo>
                      <a:pt x="18814" y="53736"/>
                    </a:lnTo>
                    <a:lnTo>
                      <a:pt x="19214" y="52001"/>
                    </a:lnTo>
                    <a:lnTo>
                      <a:pt x="19214" y="51100"/>
                    </a:lnTo>
                    <a:lnTo>
                      <a:pt x="17513" y="50000"/>
                    </a:lnTo>
                    <a:lnTo>
                      <a:pt x="17913" y="49132"/>
                    </a:lnTo>
                    <a:lnTo>
                      <a:pt x="16845" y="43695"/>
                    </a:lnTo>
                    <a:lnTo>
                      <a:pt x="17179" y="41927"/>
                    </a:lnTo>
                    <a:lnTo>
                      <a:pt x="17379" y="40359"/>
                    </a:lnTo>
                    <a:lnTo>
                      <a:pt x="17846" y="39492"/>
                    </a:lnTo>
                    <a:lnTo>
                      <a:pt x="18814" y="39058"/>
                    </a:lnTo>
                    <a:lnTo>
                      <a:pt x="21515" y="39058"/>
                    </a:lnTo>
                    <a:cubicBezTo>
                      <a:pt x="21515" y="39058"/>
                      <a:pt x="21649" y="37657"/>
                      <a:pt x="21582" y="37290"/>
                    </a:cubicBezTo>
                    <a:cubicBezTo>
                      <a:pt x="21515" y="36890"/>
                      <a:pt x="20915" y="36757"/>
                      <a:pt x="20915" y="36757"/>
                    </a:cubicBezTo>
                    <a:lnTo>
                      <a:pt x="20348" y="35656"/>
                    </a:lnTo>
                    <a:lnTo>
                      <a:pt x="21782" y="32620"/>
                    </a:lnTo>
                    <a:lnTo>
                      <a:pt x="20915" y="29085"/>
                    </a:lnTo>
                    <a:lnTo>
                      <a:pt x="22249" y="28551"/>
                    </a:lnTo>
                    <a:cubicBezTo>
                      <a:pt x="22249" y="28551"/>
                      <a:pt x="22750" y="28351"/>
                      <a:pt x="22950" y="28284"/>
                    </a:cubicBezTo>
                    <a:cubicBezTo>
                      <a:pt x="23150" y="28217"/>
                      <a:pt x="22950" y="27784"/>
                      <a:pt x="22950" y="27784"/>
                    </a:cubicBezTo>
                    <a:lnTo>
                      <a:pt x="22483" y="27317"/>
                    </a:lnTo>
                    <a:lnTo>
                      <a:pt x="22550" y="26516"/>
                    </a:lnTo>
                    <a:lnTo>
                      <a:pt x="23684" y="25482"/>
                    </a:lnTo>
                    <a:cubicBezTo>
                      <a:pt x="23684" y="25482"/>
                      <a:pt x="24117" y="24548"/>
                      <a:pt x="24117" y="24381"/>
                    </a:cubicBezTo>
                    <a:cubicBezTo>
                      <a:pt x="24117" y="24181"/>
                      <a:pt x="24117" y="23914"/>
                      <a:pt x="24051" y="23647"/>
                    </a:cubicBezTo>
                    <a:cubicBezTo>
                      <a:pt x="23984" y="23381"/>
                      <a:pt x="23550" y="22013"/>
                      <a:pt x="23550" y="22013"/>
                    </a:cubicBezTo>
                    <a:lnTo>
                      <a:pt x="24518" y="19444"/>
                    </a:lnTo>
                    <a:lnTo>
                      <a:pt x="25785" y="19044"/>
                    </a:lnTo>
                    <a:cubicBezTo>
                      <a:pt x="25785" y="19044"/>
                      <a:pt x="26619" y="19044"/>
                      <a:pt x="26819" y="18977"/>
                    </a:cubicBezTo>
                    <a:cubicBezTo>
                      <a:pt x="27019" y="18911"/>
                      <a:pt x="26819" y="18610"/>
                      <a:pt x="26819" y="18610"/>
                    </a:cubicBezTo>
                    <a:lnTo>
                      <a:pt x="26819" y="17276"/>
                    </a:lnTo>
                    <a:cubicBezTo>
                      <a:pt x="26819" y="17276"/>
                      <a:pt x="27019" y="16709"/>
                      <a:pt x="27153" y="16309"/>
                    </a:cubicBezTo>
                    <a:cubicBezTo>
                      <a:pt x="27197" y="16175"/>
                      <a:pt x="27320" y="16131"/>
                      <a:pt x="27463" y="16131"/>
                    </a:cubicBezTo>
                    <a:cubicBezTo>
                      <a:pt x="27750" y="16131"/>
                      <a:pt x="28120" y="16309"/>
                      <a:pt x="28120" y="16309"/>
                    </a:cubicBezTo>
                    <a:lnTo>
                      <a:pt x="29855" y="16576"/>
                    </a:lnTo>
                    <a:lnTo>
                      <a:pt x="30222" y="16309"/>
                    </a:lnTo>
                    <a:lnTo>
                      <a:pt x="30088" y="15008"/>
                    </a:lnTo>
                    <a:lnTo>
                      <a:pt x="29588" y="14074"/>
                    </a:lnTo>
                    <a:lnTo>
                      <a:pt x="29321" y="13040"/>
                    </a:lnTo>
                    <a:lnTo>
                      <a:pt x="30889" y="12840"/>
                    </a:lnTo>
                    <a:lnTo>
                      <a:pt x="31556" y="13440"/>
                    </a:lnTo>
                    <a:lnTo>
                      <a:pt x="31423" y="12439"/>
                    </a:lnTo>
                    <a:lnTo>
                      <a:pt x="30956" y="12039"/>
                    </a:lnTo>
                    <a:lnTo>
                      <a:pt x="31222" y="11605"/>
                    </a:lnTo>
                    <a:lnTo>
                      <a:pt x="32256" y="11339"/>
                    </a:lnTo>
                    <a:cubicBezTo>
                      <a:pt x="32256" y="11339"/>
                      <a:pt x="32990" y="12172"/>
                      <a:pt x="33190" y="12439"/>
                    </a:cubicBezTo>
                    <a:cubicBezTo>
                      <a:pt x="33357" y="12706"/>
                      <a:pt x="33691" y="13473"/>
                      <a:pt x="33824" y="13740"/>
                    </a:cubicBezTo>
                    <a:cubicBezTo>
                      <a:pt x="33869" y="13829"/>
                      <a:pt x="33943" y="13859"/>
                      <a:pt x="34032" y="13859"/>
                    </a:cubicBezTo>
                    <a:cubicBezTo>
                      <a:pt x="34210" y="13859"/>
                      <a:pt x="34447" y="13740"/>
                      <a:pt x="34625" y="13740"/>
                    </a:cubicBezTo>
                    <a:cubicBezTo>
                      <a:pt x="34892" y="13740"/>
                      <a:pt x="35392" y="13607"/>
                      <a:pt x="35792" y="13540"/>
                    </a:cubicBezTo>
                    <a:cubicBezTo>
                      <a:pt x="36193" y="13473"/>
                      <a:pt x="36126" y="13173"/>
                      <a:pt x="36126" y="13173"/>
                    </a:cubicBezTo>
                    <a:lnTo>
                      <a:pt x="36259" y="12573"/>
                    </a:lnTo>
                    <a:lnTo>
                      <a:pt x="37760" y="13106"/>
                    </a:lnTo>
                    <a:lnTo>
                      <a:pt x="38761" y="13740"/>
                    </a:lnTo>
                    <a:lnTo>
                      <a:pt x="39328" y="12506"/>
                    </a:lnTo>
                    <a:lnTo>
                      <a:pt x="39395" y="10538"/>
                    </a:lnTo>
                    <a:lnTo>
                      <a:pt x="38895" y="9771"/>
                    </a:lnTo>
                    <a:lnTo>
                      <a:pt x="39462" y="8370"/>
                    </a:lnTo>
                    <a:lnTo>
                      <a:pt x="39595" y="6935"/>
                    </a:lnTo>
                    <a:lnTo>
                      <a:pt x="40963" y="6135"/>
                    </a:lnTo>
                    <a:lnTo>
                      <a:pt x="41963" y="5301"/>
                    </a:lnTo>
                    <a:lnTo>
                      <a:pt x="42931" y="6268"/>
                    </a:lnTo>
                    <a:lnTo>
                      <a:pt x="44332" y="6669"/>
                    </a:lnTo>
                    <a:lnTo>
                      <a:pt x="44265" y="8503"/>
                    </a:lnTo>
                    <a:lnTo>
                      <a:pt x="45166" y="9671"/>
                    </a:lnTo>
                    <a:lnTo>
                      <a:pt x="45566" y="8637"/>
                    </a:lnTo>
                    <a:lnTo>
                      <a:pt x="45032" y="7469"/>
                    </a:lnTo>
                    <a:lnTo>
                      <a:pt x="46467" y="6135"/>
                    </a:lnTo>
                    <a:lnTo>
                      <a:pt x="46467" y="4700"/>
                    </a:lnTo>
                    <a:lnTo>
                      <a:pt x="44899" y="4700"/>
                    </a:lnTo>
                    <a:cubicBezTo>
                      <a:pt x="44899" y="4700"/>
                      <a:pt x="44718" y="5334"/>
                      <a:pt x="44430" y="5334"/>
                    </a:cubicBezTo>
                    <a:cubicBezTo>
                      <a:pt x="44369" y="5334"/>
                      <a:pt x="44302" y="5305"/>
                      <a:pt x="44232" y="5234"/>
                    </a:cubicBezTo>
                    <a:cubicBezTo>
                      <a:pt x="43865" y="4834"/>
                      <a:pt x="42397" y="3533"/>
                      <a:pt x="42397" y="3533"/>
                    </a:cubicBezTo>
                    <a:lnTo>
                      <a:pt x="44632" y="2599"/>
                    </a:lnTo>
                    <a:cubicBezTo>
                      <a:pt x="44632" y="2599"/>
                      <a:pt x="44499" y="1698"/>
                      <a:pt x="43831" y="1565"/>
                    </a:cubicBezTo>
                    <a:cubicBezTo>
                      <a:pt x="43198" y="1431"/>
                      <a:pt x="41630" y="631"/>
                      <a:pt x="40696" y="497"/>
                    </a:cubicBezTo>
                    <a:cubicBezTo>
                      <a:pt x="40055" y="426"/>
                      <a:pt x="40191" y="1"/>
                      <a:pt x="3995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7" name="Google Shape;16747;p27"/>
              <p:cNvSpPr/>
              <p:nvPr/>
            </p:nvSpPr>
            <p:spPr>
              <a:xfrm>
                <a:off x="4334925" y="468275"/>
                <a:ext cx="1824675" cy="2930450"/>
              </a:xfrm>
              <a:custGeom>
                <a:rect b="b" l="l" r="r" t="t"/>
                <a:pathLst>
                  <a:path extrusionOk="0" h="117218" w="72987">
                    <a:moveTo>
                      <a:pt x="34559" y="1"/>
                    </a:moveTo>
                    <a:lnTo>
                      <a:pt x="36127" y="1235"/>
                    </a:lnTo>
                    <a:lnTo>
                      <a:pt x="34992" y="2469"/>
                    </a:lnTo>
                    <a:lnTo>
                      <a:pt x="36393" y="5438"/>
                    </a:lnTo>
                    <a:lnTo>
                      <a:pt x="35393" y="6072"/>
                    </a:lnTo>
                    <a:lnTo>
                      <a:pt x="34592" y="6739"/>
                    </a:lnTo>
                    <a:lnTo>
                      <a:pt x="33958" y="6739"/>
                    </a:lnTo>
                    <a:lnTo>
                      <a:pt x="31723" y="6872"/>
                    </a:lnTo>
                    <a:cubicBezTo>
                      <a:pt x="31056" y="6605"/>
                      <a:pt x="30923" y="6072"/>
                      <a:pt x="30923" y="6072"/>
                    </a:cubicBezTo>
                    <a:lnTo>
                      <a:pt x="30789" y="5038"/>
                    </a:lnTo>
                    <a:cubicBezTo>
                      <a:pt x="30789" y="5038"/>
                      <a:pt x="29889" y="5038"/>
                      <a:pt x="30789" y="3970"/>
                    </a:cubicBezTo>
                    <a:lnTo>
                      <a:pt x="31723" y="2936"/>
                    </a:lnTo>
                    <a:lnTo>
                      <a:pt x="28955" y="301"/>
                    </a:lnTo>
                    <a:lnTo>
                      <a:pt x="27387" y="1235"/>
                    </a:lnTo>
                    <a:lnTo>
                      <a:pt x="26620" y="2269"/>
                    </a:lnTo>
                    <a:lnTo>
                      <a:pt x="24385" y="2536"/>
                    </a:lnTo>
                    <a:lnTo>
                      <a:pt x="25152" y="3069"/>
                    </a:lnTo>
                    <a:lnTo>
                      <a:pt x="26620" y="3203"/>
                    </a:lnTo>
                    <a:lnTo>
                      <a:pt x="27787" y="5671"/>
                    </a:lnTo>
                    <a:lnTo>
                      <a:pt x="29088" y="7906"/>
                    </a:lnTo>
                    <a:lnTo>
                      <a:pt x="29755" y="8173"/>
                    </a:lnTo>
                    <a:lnTo>
                      <a:pt x="31056" y="8307"/>
                    </a:lnTo>
                    <a:lnTo>
                      <a:pt x="31857" y="9207"/>
                    </a:lnTo>
                    <a:lnTo>
                      <a:pt x="32891" y="11309"/>
                    </a:lnTo>
                    <a:lnTo>
                      <a:pt x="33024" y="12109"/>
                    </a:lnTo>
                    <a:lnTo>
                      <a:pt x="33024" y="13410"/>
                    </a:lnTo>
                    <a:lnTo>
                      <a:pt x="32357" y="13544"/>
                    </a:lnTo>
                    <a:lnTo>
                      <a:pt x="31190" y="12876"/>
                    </a:lnTo>
                    <a:lnTo>
                      <a:pt x="31190" y="12243"/>
                    </a:lnTo>
                    <a:lnTo>
                      <a:pt x="28054" y="12109"/>
                    </a:lnTo>
                    <a:lnTo>
                      <a:pt x="28321" y="12643"/>
                    </a:lnTo>
                    <a:lnTo>
                      <a:pt x="28321" y="13544"/>
                    </a:lnTo>
                    <a:cubicBezTo>
                      <a:pt x="28321" y="13544"/>
                      <a:pt x="28588" y="13810"/>
                      <a:pt x="28588" y="14344"/>
                    </a:cubicBezTo>
                    <a:cubicBezTo>
                      <a:pt x="28588" y="14878"/>
                      <a:pt x="27921" y="15912"/>
                      <a:pt x="27921" y="15912"/>
                    </a:cubicBezTo>
                    <a:lnTo>
                      <a:pt x="27120" y="17613"/>
                    </a:lnTo>
                    <a:lnTo>
                      <a:pt x="26086" y="19848"/>
                    </a:lnTo>
                    <a:lnTo>
                      <a:pt x="27120" y="20882"/>
                    </a:lnTo>
                    <a:lnTo>
                      <a:pt x="29622" y="21282"/>
                    </a:lnTo>
                    <a:lnTo>
                      <a:pt x="30423" y="22317"/>
                    </a:lnTo>
                    <a:lnTo>
                      <a:pt x="31190" y="23384"/>
                    </a:lnTo>
                    <a:cubicBezTo>
                      <a:pt x="31190" y="23384"/>
                      <a:pt x="30022" y="23751"/>
                      <a:pt x="29622" y="23751"/>
                    </a:cubicBezTo>
                    <a:cubicBezTo>
                      <a:pt x="29222" y="23751"/>
                      <a:pt x="25419" y="24151"/>
                      <a:pt x="25419" y="24151"/>
                    </a:cubicBezTo>
                    <a:lnTo>
                      <a:pt x="21883" y="22984"/>
                    </a:lnTo>
                    <a:lnTo>
                      <a:pt x="21750" y="23751"/>
                    </a:lnTo>
                    <a:cubicBezTo>
                      <a:pt x="21750" y="23751"/>
                      <a:pt x="21583" y="24084"/>
                      <a:pt x="21750" y="24418"/>
                    </a:cubicBezTo>
                    <a:cubicBezTo>
                      <a:pt x="22150" y="25219"/>
                      <a:pt x="23718" y="26253"/>
                      <a:pt x="23718" y="26253"/>
                    </a:cubicBezTo>
                    <a:lnTo>
                      <a:pt x="25019" y="25852"/>
                    </a:lnTo>
                    <a:lnTo>
                      <a:pt x="26620" y="25852"/>
                    </a:lnTo>
                    <a:lnTo>
                      <a:pt x="26987" y="27554"/>
                    </a:lnTo>
                    <a:cubicBezTo>
                      <a:pt x="26987" y="27554"/>
                      <a:pt x="27120" y="28488"/>
                      <a:pt x="26720" y="28755"/>
                    </a:cubicBezTo>
                    <a:cubicBezTo>
                      <a:pt x="26353" y="29021"/>
                      <a:pt x="27120" y="29655"/>
                      <a:pt x="25819" y="29655"/>
                    </a:cubicBezTo>
                    <a:lnTo>
                      <a:pt x="22817" y="29655"/>
                    </a:lnTo>
                    <a:lnTo>
                      <a:pt x="22417" y="28221"/>
                    </a:lnTo>
                    <a:lnTo>
                      <a:pt x="21216" y="28221"/>
                    </a:lnTo>
                    <a:lnTo>
                      <a:pt x="20315" y="28354"/>
                    </a:lnTo>
                    <a:lnTo>
                      <a:pt x="18481" y="25586"/>
                    </a:lnTo>
                    <a:lnTo>
                      <a:pt x="16913" y="24585"/>
                    </a:lnTo>
                    <a:lnTo>
                      <a:pt x="17180" y="22350"/>
                    </a:lnTo>
                    <a:lnTo>
                      <a:pt x="16112" y="21416"/>
                    </a:lnTo>
                    <a:lnTo>
                      <a:pt x="13911" y="21282"/>
                    </a:lnTo>
                    <a:cubicBezTo>
                      <a:pt x="13911" y="21282"/>
                      <a:pt x="12310" y="21049"/>
                      <a:pt x="11809" y="20649"/>
                    </a:cubicBezTo>
                    <a:cubicBezTo>
                      <a:pt x="11276" y="20248"/>
                      <a:pt x="9841" y="18814"/>
                      <a:pt x="9841" y="18814"/>
                    </a:cubicBezTo>
                    <a:cubicBezTo>
                      <a:pt x="9841" y="18814"/>
                      <a:pt x="9041" y="17880"/>
                      <a:pt x="9574" y="17880"/>
                    </a:cubicBezTo>
                    <a:lnTo>
                      <a:pt x="12210" y="17880"/>
                    </a:lnTo>
                    <a:cubicBezTo>
                      <a:pt x="12210" y="17880"/>
                      <a:pt x="11409" y="18280"/>
                      <a:pt x="12210" y="18681"/>
                    </a:cubicBezTo>
                    <a:cubicBezTo>
                      <a:pt x="12867" y="19024"/>
                      <a:pt x="13819" y="19636"/>
                      <a:pt x="14413" y="19636"/>
                    </a:cubicBezTo>
                    <a:cubicBezTo>
                      <a:pt x="14513" y="19636"/>
                      <a:pt x="14602" y="19619"/>
                      <a:pt x="14678" y="19581"/>
                    </a:cubicBezTo>
                    <a:cubicBezTo>
                      <a:pt x="15212" y="19348"/>
                      <a:pt x="15879" y="18947"/>
                      <a:pt x="16646" y="18947"/>
                    </a:cubicBezTo>
                    <a:lnTo>
                      <a:pt x="19782" y="18947"/>
                    </a:lnTo>
                    <a:lnTo>
                      <a:pt x="23317" y="18547"/>
                    </a:lnTo>
                    <a:lnTo>
                      <a:pt x="25953" y="16312"/>
                    </a:lnTo>
                    <a:lnTo>
                      <a:pt x="26353" y="11075"/>
                    </a:lnTo>
                    <a:lnTo>
                      <a:pt x="24652" y="9774"/>
                    </a:lnTo>
                    <a:lnTo>
                      <a:pt x="23317" y="8206"/>
                    </a:lnTo>
                    <a:lnTo>
                      <a:pt x="19782" y="8340"/>
                    </a:lnTo>
                    <a:lnTo>
                      <a:pt x="16913" y="8206"/>
                    </a:lnTo>
                    <a:lnTo>
                      <a:pt x="14144" y="6505"/>
                    </a:lnTo>
                    <a:lnTo>
                      <a:pt x="9441" y="6505"/>
                    </a:lnTo>
                    <a:lnTo>
                      <a:pt x="7873" y="7272"/>
                    </a:lnTo>
                    <a:lnTo>
                      <a:pt x="4971" y="7539"/>
                    </a:lnTo>
                    <a:cubicBezTo>
                      <a:pt x="4971" y="7539"/>
                      <a:pt x="4471" y="7272"/>
                      <a:pt x="4471" y="6872"/>
                    </a:cubicBezTo>
                    <a:cubicBezTo>
                      <a:pt x="4471" y="6505"/>
                      <a:pt x="4571" y="5705"/>
                      <a:pt x="4571" y="5705"/>
                    </a:cubicBezTo>
                    <a:lnTo>
                      <a:pt x="2736" y="5705"/>
                    </a:lnTo>
                    <a:lnTo>
                      <a:pt x="2736" y="6372"/>
                    </a:lnTo>
                    <a:cubicBezTo>
                      <a:pt x="2736" y="6372"/>
                      <a:pt x="3270" y="7272"/>
                      <a:pt x="2736" y="7272"/>
                    </a:cubicBezTo>
                    <a:lnTo>
                      <a:pt x="1569" y="7272"/>
                    </a:lnTo>
                    <a:lnTo>
                      <a:pt x="1569" y="8740"/>
                    </a:lnTo>
                    <a:lnTo>
                      <a:pt x="134" y="10008"/>
                    </a:lnTo>
                    <a:lnTo>
                      <a:pt x="668" y="11209"/>
                    </a:lnTo>
                    <a:lnTo>
                      <a:pt x="268" y="12243"/>
                    </a:lnTo>
                    <a:lnTo>
                      <a:pt x="134" y="13810"/>
                    </a:lnTo>
                    <a:cubicBezTo>
                      <a:pt x="134" y="13810"/>
                      <a:pt x="1" y="14878"/>
                      <a:pt x="935" y="15278"/>
                    </a:cubicBezTo>
                    <a:cubicBezTo>
                      <a:pt x="1835" y="15645"/>
                      <a:pt x="4337" y="18013"/>
                      <a:pt x="4337" y="18013"/>
                    </a:cubicBezTo>
                    <a:lnTo>
                      <a:pt x="3937" y="21816"/>
                    </a:lnTo>
                    <a:lnTo>
                      <a:pt x="7740" y="26520"/>
                    </a:lnTo>
                    <a:lnTo>
                      <a:pt x="7740" y="28888"/>
                    </a:lnTo>
                    <a:lnTo>
                      <a:pt x="8907" y="29822"/>
                    </a:lnTo>
                    <a:cubicBezTo>
                      <a:pt x="10108" y="30723"/>
                      <a:pt x="11142" y="32824"/>
                      <a:pt x="11142" y="32824"/>
                    </a:cubicBezTo>
                    <a:lnTo>
                      <a:pt x="11142" y="34258"/>
                    </a:lnTo>
                    <a:lnTo>
                      <a:pt x="13110" y="35826"/>
                    </a:lnTo>
                    <a:cubicBezTo>
                      <a:pt x="13110" y="35826"/>
                      <a:pt x="14545" y="37394"/>
                      <a:pt x="14945" y="37394"/>
                    </a:cubicBezTo>
                    <a:cubicBezTo>
                      <a:pt x="15345" y="37394"/>
                      <a:pt x="16112" y="39896"/>
                      <a:pt x="16112" y="39896"/>
                    </a:cubicBezTo>
                    <a:lnTo>
                      <a:pt x="11909" y="51404"/>
                    </a:lnTo>
                    <a:cubicBezTo>
                      <a:pt x="12410" y="50937"/>
                      <a:pt x="12910" y="50503"/>
                      <a:pt x="13043" y="50503"/>
                    </a:cubicBezTo>
                    <a:cubicBezTo>
                      <a:pt x="13310" y="50503"/>
                      <a:pt x="13711" y="50503"/>
                      <a:pt x="13877" y="51037"/>
                    </a:cubicBezTo>
                    <a:cubicBezTo>
                      <a:pt x="14078" y="51571"/>
                      <a:pt x="14078" y="51771"/>
                      <a:pt x="14344" y="51938"/>
                    </a:cubicBezTo>
                    <a:cubicBezTo>
                      <a:pt x="14611" y="52138"/>
                      <a:pt x="14211" y="52138"/>
                      <a:pt x="14611" y="52138"/>
                    </a:cubicBezTo>
                    <a:lnTo>
                      <a:pt x="17113" y="52138"/>
                    </a:lnTo>
                    <a:cubicBezTo>
                      <a:pt x="17313" y="52138"/>
                      <a:pt x="17947" y="52672"/>
                      <a:pt x="17947" y="52672"/>
                    </a:cubicBezTo>
                    <a:cubicBezTo>
                      <a:pt x="17613" y="52938"/>
                      <a:pt x="15645" y="53539"/>
                      <a:pt x="15645" y="53539"/>
                    </a:cubicBezTo>
                    <a:lnTo>
                      <a:pt x="13844" y="54306"/>
                    </a:lnTo>
                    <a:lnTo>
                      <a:pt x="13177" y="55307"/>
                    </a:lnTo>
                    <a:lnTo>
                      <a:pt x="12510" y="55874"/>
                    </a:lnTo>
                    <a:lnTo>
                      <a:pt x="12643" y="56608"/>
                    </a:lnTo>
                    <a:lnTo>
                      <a:pt x="14011" y="56808"/>
                    </a:lnTo>
                    <a:lnTo>
                      <a:pt x="14011" y="57442"/>
                    </a:lnTo>
                    <a:lnTo>
                      <a:pt x="12977" y="58643"/>
                    </a:lnTo>
                    <a:lnTo>
                      <a:pt x="12443" y="61511"/>
                    </a:lnTo>
                    <a:lnTo>
                      <a:pt x="14945" y="64413"/>
                    </a:lnTo>
                    <a:lnTo>
                      <a:pt x="14678" y="66115"/>
                    </a:lnTo>
                    <a:lnTo>
                      <a:pt x="15612" y="66882"/>
                    </a:lnTo>
                    <a:lnTo>
                      <a:pt x="15612" y="67816"/>
                    </a:lnTo>
                    <a:lnTo>
                      <a:pt x="15612" y="68850"/>
                    </a:lnTo>
                    <a:lnTo>
                      <a:pt x="16379" y="69117"/>
                    </a:lnTo>
                    <a:lnTo>
                      <a:pt x="17313" y="69250"/>
                    </a:lnTo>
                    <a:cubicBezTo>
                      <a:pt x="17313" y="69250"/>
                      <a:pt x="16913" y="69250"/>
                      <a:pt x="17313" y="70685"/>
                    </a:cubicBezTo>
                    <a:lnTo>
                      <a:pt x="17680" y="72119"/>
                    </a:lnTo>
                    <a:lnTo>
                      <a:pt x="19014" y="72653"/>
                    </a:lnTo>
                    <a:lnTo>
                      <a:pt x="19915" y="72252"/>
                    </a:lnTo>
                    <a:lnTo>
                      <a:pt x="20449" y="72386"/>
                    </a:lnTo>
                    <a:lnTo>
                      <a:pt x="21116" y="72786"/>
                    </a:lnTo>
                    <a:lnTo>
                      <a:pt x="21483" y="71985"/>
                    </a:lnTo>
                    <a:cubicBezTo>
                      <a:pt x="21483" y="71985"/>
                      <a:pt x="21601" y="71822"/>
                      <a:pt x="21799" y="71822"/>
                    </a:cubicBezTo>
                    <a:cubicBezTo>
                      <a:pt x="21898" y="71822"/>
                      <a:pt x="22017" y="71863"/>
                      <a:pt x="22150" y="71985"/>
                    </a:cubicBezTo>
                    <a:lnTo>
                      <a:pt x="23184" y="73053"/>
                    </a:lnTo>
                    <a:lnTo>
                      <a:pt x="24485" y="71985"/>
                    </a:lnTo>
                    <a:lnTo>
                      <a:pt x="26320" y="72252"/>
                    </a:lnTo>
                    <a:lnTo>
                      <a:pt x="27120" y="72653"/>
                    </a:lnTo>
                    <a:lnTo>
                      <a:pt x="26453" y="73954"/>
                    </a:lnTo>
                    <a:lnTo>
                      <a:pt x="26987" y="74888"/>
                    </a:lnTo>
                    <a:lnTo>
                      <a:pt x="27120" y="75922"/>
                    </a:lnTo>
                    <a:lnTo>
                      <a:pt x="28821" y="76589"/>
                    </a:lnTo>
                    <a:lnTo>
                      <a:pt x="29489" y="78157"/>
                    </a:lnTo>
                    <a:lnTo>
                      <a:pt x="30656" y="78557"/>
                    </a:lnTo>
                    <a:lnTo>
                      <a:pt x="31323" y="79457"/>
                    </a:lnTo>
                    <a:lnTo>
                      <a:pt x="31957" y="80258"/>
                    </a:lnTo>
                    <a:lnTo>
                      <a:pt x="32624" y="80391"/>
                    </a:lnTo>
                    <a:lnTo>
                      <a:pt x="33425" y="79858"/>
                    </a:lnTo>
                    <a:cubicBezTo>
                      <a:pt x="33425" y="79858"/>
                      <a:pt x="34726" y="79991"/>
                      <a:pt x="34726" y="80525"/>
                    </a:cubicBezTo>
                    <a:lnTo>
                      <a:pt x="34726" y="81826"/>
                    </a:lnTo>
                    <a:lnTo>
                      <a:pt x="33558" y="82360"/>
                    </a:lnTo>
                    <a:lnTo>
                      <a:pt x="32491" y="82726"/>
                    </a:lnTo>
                    <a:lnTo>
                      <a:pt x="32758" y="84961"/>
                    </a:lnTo>
                    <a:lnTo>
                      <a:pt x="34325" y="87730"/>
                    </a:lnTo>
                    <a:cubicBezTo>
                      <a:pt x="34325" y="87730"/>
                      <a:pt x="35222" y="88321"/>
                      <a:pt x="35717" y="88321"/>
                    </a:cubicBezTo>
                    <a:cubicBezTo>
                      <a:pt x="35876" y="88321"/>
                      <a:pt x="35994" y="88260"/>
                      <a:pt x="36027" y="88097"/>
                    </a:cubicBezTo>
                    <a:cubicBezTo>
                      <a:pt x="36160" y="87463"/>
                      <a:pt x="36160" y="86529"/>
                      <a:pt x="36160" y="86529"/>
                    </a:cubicBezTo>
                    <a:lnTo>
                      <a:pt x="37594" y="86396"/>
                    </a:lnTo>
                    <a:lnTo>
                      <a:pt x="37861" y="85762"/>
                    </a:lnTo>
                    <a:lnTo>
                      <a:pt x="38795" y="85362"/>
                    </a:lnTo>
                    <a:lnTo>
                      <a:pt x="39963" y="84695"/>
                    </a:lnTo>
                    <a:lnTo>
                      <a:pt x="41397" y="85095"/>
                    </a:lnTo>
                    <a:lnTo>
                      <a:pt x="41664" y="85629"/>
                    </a:lnTo>
                    <a:cubicBezTo>
                      <a:pt x="41664" y="85629"/>
                      <a:pt x="42331" y="88097"/>
                      <a:pt x="42464" y="88497"/>
                    </a:cubicBezTo>
                    <a:cubicBezTo>
                      <a:pt x="42598" y="88898"/>
                      <a:pt x="42865" y="89431"/>
                      <a:pt x="42865" y="89431"/>
                    </a:cubicBezTo>
                    <a:lnTo>
                      <a:pt x="44833" y="89164"/>
                    </a:lnTo>
                    <a:lnTo>
                      <a:pt x="46134" y="89431"/>
                    </a:lnTo>
                    <a:cubicBezTo>
                      <a:pt x="46134" y="89431"/>
                      <a:pt x="46901" y="90332"/>
                      <a:pt x="47034" y="90732"/>
                    </a:cubicBezTo>
                    <a:cubicBezTo>
                      <a:pt x="47168" y="91132"/>
                      <a:pt x="47568" y="91533"/>
                      <a:pt x="47568" y="91533"/>
                    </a:cubicBezTo>
                    <a:lnTo>
                      <a:pt x="52171" y="91766"/>
                    </a:lnTo>
                    <a:lnTo>
                      <a:pt x="52939" y="90999"/>
                    </a:lnTo>
                    <a:lnTo>
                      <a:pt x="54773" y="91633"/>
                    </a:lnTo>
                    <a:lnTo>
                      <a:pt x="56208" y="91266"/>
                    </a:lnTo>
                    <a:lnTo>
                      <a:pt x="57542" y="90999"/>
                    </a:lnTo>
                    <a:lnTo>
                      <a:pt x="59743" y="90999"/>
                    </a:lnTo>
                    <a:lnTo>
                      <a:pt x="60677" y="90065"/>
                    </a:lnTo>
                    <a:lnTo>
                      <a:pt x="63813" y="90065"/>
                    </a:lnTo>
                    <a:lnTo>
                      <a:pt x="64213" y="90866"/>
                    </a:lnTo>
                    <a:lnTo>
                      <a:pt x="64080" y="92167"/>
                    </a:lnTo>
                    <a:lnTo>
                      <a:pt x="63413" y="93367"/>
                    </a:lnTo>
                    <a:lnTo>
                      <a:pt x="64881" y="96370"/>
                    </a:lnTo>
                    <a:cubicBezTo>
                      <a:pt x="64881" y="96370"/>
                      <a:pt x="64747" y="96903"/>
                      <a:pt x="64747" y="97270"/>
                    </a:cubicBezTo>
                    <a:cubicBezTo>
                      <a:pt x="64747" y="97671"/>
                      <a:pt x="63546" y="98471"/>
                      <a:pt x="63546" y="98871"/>
                    </a:cubicBezTo>
                    <a:cubicBezTo>
                      <a:pt x="63546" y="99238"/>
                      <a:pt x="63046" y="100172"/>
                      <a:pt x="63046" y="100172"/>
                    </a:cubicBezTo>
                    <a:cubicBezTo>
                      <a:pt x="63046" y="100172"/>
                      <a:pt x="61845" y="101473"/>
                      <a:pt x="61845" y="101874"/>
                    </a:cubicBezTo>
                    <a:lnTo>
                      <a:pt x="61845" y="103875"/>
                    </a:lnTo>
                    <a:lnTo>
                      <a:pt x="62245" y="103708"/>
                    </a:lnTo>
                    <a:lnTo>
                      <a:pt x="64614" y="102407"/>
                    </a:lnTo>
                    <a:lnTo>
                      <a:pt x="64947" y="101540"/>
                    </a:lnTo>
                    <a:lnTo>
                      <a:pt x="65781" y="101273"/>
                    </a:lnTo>
                    <a:lnTo>
                      <a:pt x="66048" y="101473"/>
                    </a:lnTo>
                    <a:cubicBezTo>
                      <a:pt x="66048" y="101473"/>
                      <a:pt x="66248" y="101607"/>
                      <a:pt x="66248" y="101874"/>
                    </a:cubicBezTo>
                    <a:cubicBezTo>
                      <a:pt x="66248" y="102007"/>
                      <a:pt x="66315" y="102007"/>
                      <a:pt x="66348" y="102007"/>
                    </a:cubicBezTo>
                    <a:cubicBezTo>
                      <a:pt x="66382" y="102007"/>
                      <a:pt x="66382" y="102007"/>
                      <a:pt x="66248" y="102140"/>
                    </a:cubicBezTo>
                    <a:cubicBezTo>
                      <a:pt x="65981" y="102407"/>
                      <a:pt x="66448" y="102274"/>
                      <a:pt x="65981" y="102407"/>
                    </a:cubicBezTo>
                    <a:cubicBezTo>
                      <a:pt x="65514" y="102541"/>
                      <a:pt x="64347" y="104442"/>
                      <a:pt x="64347" y="104442"/>
                    </a:cubicBezTo>
                    <a:lnTo>
                      <a:pt x="64547" y="105076"/>
                    </a:lnTo>
                    <a:cubicBezTo>
                      <a:pt x="63880" y="105209"/>
                      <a:pt x="64213" y="105143"/>
                      <a:pt x="63546" y="105276"/>
                    </a:cubicBezTo>
                    <a:lnTo>
                      <a:pt x="62912" y="105409"/>
                    </a:lnTo>
                    <a:lnTo>
                      <a:pt x="62512" y="105876"/>
                    </a:lnTo>
                    <a:lnTo>
                      <a:pt x="62712" y="106377"/>
                    </a:lnTo>
                    <a:lnTo>
                      <a:pt x="63346" y="106977"/>
                    </a:lnTo>
                    <a:lnTo>
                      <a:pt x="63880" y="107044"/>
                    </a:lnTo>
                    <a:lnTo>
                      <a:pt x="64347" y="106910"/>
                    </a:lnTo>
                    <a:lnTo>
                      <a:pt x="65181" y="107111"/>
                    </a:lnTo>
                    <a:lnTo>
                      <a:pt x="65848" y="107311"/>
                    </a:lnTo>
                    <a:lnTo>
                      <a:pt x="65848" y="107578"/>
                    </a:lnTo>
                    <a:lnTo>
                      <a:pt x="65314" y="107911"/>
                    </a:lnTo>
                    <a:lnTo>
                      <a:pt x="64280" y="107911"/>
                    </a:lnTo>
                    <a:lnTo>
                      <a:pt x="63813" y="108545"/>
                    </a:lnTo>
                    <a:lnTo>
                      <a:pt x="64080" y="108879"/>
                    </a:lnTo>
                    <a:lnTo>
                      <a:pt x="64147" y="109479"/>
                    </a:lnTo>
                    <a:lnTo>
                      <a:pt x="64013" y="112281"/>
                    </a:lnTo>
                    <a:cubicBezTo>
                      <a:pt x="64013" y="112281"/>
                      <a:pt x="63813" y="112548"/>
                      <a:pt x="63313" y="112615"/>
                    </a:cubicBezTo>
                    <a:cubicBezTo>
                      <a:pt x="62779" y="112681"/>
                      <a:pt x="61978" y="112948"/>
                      <a:pt x="61978" y="112948"/>
                    </a:cubicBezTo>
                    <a:cubicBezTo>
                      <a:pt x="61645" y="113148"/>
                      <a:pt x="61411" y="113282"/>
                      <a:pt x="61411" y="113482"/>
                    </a:cubicBezTo>
                    <a:lnTo>
                      <a:pt x="61745" y="113682"/>
                    </a:lnTo>
                    <a:cubicBezTo>
                      <a:pt x="61745" y="113682"/>
                      <a:pt x="62045" y="113815"/>
                      <a:pt x="61845" y="114082"/>
                    </a:cubicBezTo>
                    <a:lnTo>
                      <a:pt x="61678" y="114316"/>
                    </a:lnTo>
                    <a:lnTo>
                      <a:pt x="61845" y="114716"/>
                    </a:lnTo>
                    <a:lnTo>
                      <a:pt x="62312" y="114783"/>
                    </a:lnTo>
                    <a:lnTo>
                      <a:pt x="64414" y="114783"/>
                    </a:lnTo>
                    <a:lnTo>
                      <a:pt x="65014" y="115450"/>
                    </a:lnTo>
                    <a:lnTo>
                      <a:pt x="65848" y="115650"/>
                    </a:lnTo>
                    <a:cubicBezTo>
                      <a:pt x="65848" y="115650"/>
                      <a:pt x="66048" y="115383"/>
                      <a:pt x="66382" y="115383"/>
                    </a:cubicBezTo>
                    <a:cubicBezTo>
                      <a:pt x="66715" y="115383"/>
                      <a:pt x="67282" y="115450"/>
                      <a:pt x="67282" y="115450"/>
                    </a:cubicBezTo>
                    <a:cubicBezTo>
                      <a:pt x="67282" y="115450"/>
                      <a:pt x="67115" y="115583"/>
                      <a:pt x="67349" y="115717"/>
                    </a:cubicBezTo>
                    <a:cubicBezTo>
                      <a:pt x="67616" y="115850"/>
                      <a:pt x="68083" y="115984"/>
                      <a:pt x="68283" y="115984"/>
                    </a:cubicBezTo>
                    <a:cubicBezTo>
                      <a:pt x="68483" y="115984"/>
                      <a:pt x="69084" y="115783"/>
                      <a:pt x="69317" y="115783"/>
                    </a:cubicBezTo>
                    <a:cubicBezTo>
                      <a:pt x="69495" y="115783"/>
                      <a:pt x="69732" y="115724"/>
                      <a:pt x="70029" y="115724"/>
                    </a:cubicBezTo>
                    <a:cubicBezTo>
                      <a:pt x="70177" y="115724"/>
                      <a:pt x="70340" y="115739"/>
                      <a:pt x="70518" y="115783"/>
                    </a:cubicBezTo>
                    <a:cubicBezTo>
                      <a:pt x="71018" y="115917"/>
                      <a:pt x="72986" y="117218"/>
                      <a:pt x="72986" y="117218"/>
                    </a:cubicBezTo>
                    <a:lnTo>
                      <a:pt x="72986"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8" name="Google Shape;16748;p27"/>
              <p:cNvSpPr/>
              <p:nvPr/>
            </p:nvSpPr>
            <p:spPr>
              <a:xfrm>
                <a:off x="3535200" y="2124475"/>
                <a:ext cx="3350" cy="850"/>
              </a:xfrm>
              <a:custGeom>
                <a:rect b="b" l="l" r="r" t="t"/>
                <a:pathLst>
                  <a:path extrusionOk="0" h="34" w="134">
                    <a:moveTo>
                      <a:pt x="134" y="0"/>
                    </a:moveTo>
                    <a:lnTo>
                      <a:pt x="134" y="0"/>
                    </a:lnTo>
                    <a:cubicBezTo>
                      <a:pt x="100" y="0"/>
                      <a:pt x="34" y="0"/>
                      <a:pt x="0" y="33"/>
                    </a:cubicBezTo>
                    <a:cubicBezTo>
                      <a:pt x="67" y="0"/>
                      <a:pt x="100" y="0"/>
                      <a:pt x="1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9" name="Google Shape;16749;p27"/>
              <p:cNvSpPr/>
              <p:nvPr/>
            </p:nvSpPr>
            <p:spPr>
              <a:xfrm>
                <a:off x="3539375" y="2123625"/>
                <a:ext cx="2525" cy="25"/>
              </a:xfrm>
              <a:custGeom>
                <a:rect b="b" l="l" r="r" t="t"/>
                <a:pathLst>
                  <a:path extrusionOk="0" h="1" w="101">
                    <a:moveTo>
                      <a:pt x="100" y="1"/>
                    </a:moveTo>
                    <a:lnTo>
                      <a:pt x="0"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0" name="Google Shape;16750;p27"/>
              <p:cNvSpPr/>
              <p:nvPr/>
            </p:nvSpPr>
            <p:spPr>
              <a:xfrm>
                <a:off x="3542700" y="2122800"/>
                <a:ext cx="2525" cy="25"/>
              </a:xfrm>
              <a:custGeom>
                <a:rect b="b" l="l" r="r" t="t"/>
                <a:pathLst>
                  <a:path extrusionOk="0" h="1" w="101">
                    <a:moveTo>
                      <a:pt x="101" y="0"/>
                    </a:moveTo>
                    <a:cubicBezTo>
                      <a:pt x="67" y="0"/>
                      <a:pt x="34" y="0"/>
                      <a:pt x="1" y="0"/>
                    </a:cubicBezTo>
                    <a:cubicBezTo>
                      <a:pt x="34" y="0"/>
                      <a:pt x="67" y="0"/>
                      <a:pt x="10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1" name="Google Shape;16751;p27"/>
              <p:cNvSpPr/>
              <p:nvPr/>
            </p:nvSpPr>
            <p:spPr>
              <a:xfrm>
                <a:off x="3535200" y="2125300"/>
                <a:ext cx="25" cy="25"/>
              </a:xfrm>
              <a:custGeom>
                <a:rect b="b" l="l" r="r" t="t"/>
                <a:pathLst>
                  <a:path extrusionOk="0" h="1" w="1">
                    <a:moveTo>
                      <a:pt x="0" y="0"/>
                    </a:move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2" name="Google Shape;16752;p27"/>
              <p:cNvSpPr/>
              <p:nvPr/>
            </p:nvSpPr>
            <p:spPr>
              <a:xfrm>
                <a:off x="3546025" y="2121125"/>
                <a:ext cx="2550" cy="850"/>
              </a:xfrm>
              <a:custGeom>
                <a:rect b="b" l="l" r="r" t="t"/>
                <a:pathLst>
                  <a:path extrusionOk="0" h="34" w="102">
                    <a:moveTo>
                      <a:pt x="101" y="1"/>
                    </a:moveTo>
                    <a:cubicBezTo>
                      <a:pt x="68" y="34"/>
                      <a:pt x="34" y="34"/>
                      <a:pt x="1" y="34"/>
                    </a:cubicBezTo>
                    <a:cubicBezTo>
                      <a:pt x="34" y="34"/>
                      <a:pt x="68" y="34"/>
                      <a:pt x="10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3" name="Google Shape;16753;p27"/>
              <p:cNvSpPr/>
              <p:nvPr/>
            </p:nvSpPr>
            <p:spPr>
              <a:xfrm>
                <a:off x="3561875" y="2117800"/>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4" name="Google Shape;16754;p27"/>
              <p:cNvSpPr/>
              <p:nvPr/>
            </p:nvSpPr>
            <p:spPr>
              <a:xfrm>
                <a:off x="3561050" y="2117800"/>
                <a:ext cx="25" cy="25"/>
              </a:xfrm>
              <a:custGeom>
                <a:rect b="b" l="l" r="r" t="t"/>
                <a:pathLst>
                  <a:path extrusionOk="0" h="1" w="1">
                    <a:moveTo>
                      <a:pt x="0" y="0"/>
                    </a:moveTo>
                    <a:cubicBezTo>
                      <a:pt x="0" y="0"/>
                      <a:pt x="0" y="0"/>
                      <a:pt x="0" y="0"/>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5" name="Google Shape;16755;p27"/>
              <p:cNvSpPr/>
              <p:nvPr/>
            </p:nvSpPr>
            <p:spPr>
              <a:xfrm>
                <a:off x="3559375" y="2117800"/>
                <a:ext cx="875" cy="850"/>
              </a:xfrm>
              <a:custGeom>
                <a:rect b="b" l="l" r="r" t="t"/>
                <a:pathLst>
                  <a:path extrusionOk="0" h="34" w="35">
                    <a:moveTo>
                      <a:pt x="34" y="0"/>
                    </a:moveTo>
                    <a:cubicBezTo>
                      <a:pt x="34" y="34"/>
                      <a:pt x="1" y="34"/>
                      <a:pt x="1" y="34"/>
                    </a:cubicBezTo>
                    <a:cubicBezTo>
                      <a:pt x="1" y="34"/>
                      <a:pt x="34" y="34"/>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6" name="Google Shape;16756;p27"/>
              <p:cNvSpPr/>
              <p:nvPr/>
            </p:nvSpPr>
            <p:spPr>
              <a:xfrm>
                <a:off x="3557700" y="2118625"/>
                <a:ext cx="875" cy="25"/>
              </a:xfrm>
              <a:custGeom>
                <a:rect b="b" l="l" r="r" t="t"/>
                <a:pathLst>
                  <a:path extrusionOk="0" h="1" w="35">
                    <a:moveTo>
                      <a:pt x="34" y="1"/>
                    </a:moveTo>
                    <a:lnTo>
                      <a:pt x="1"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7" name="Google Shape;16757;p27"/>
              <p:cNvSpPr/>
              <p:nvPr/>
            </p:nvSpPr>
            <p:spPr>
              <a:xfrm>
                <a:off x="3552700" y="2120300"/>
                <a:ext cx="1700" cy="25"/>
              </a:xfrm>
              <a:custGeom>
                <a:rect b="b" l="l" r="r" t="t"/>
                <a:pathLst>
                  <a:path extrusionOk="0" h="1" w="68">
                    <a:moveTo>
                      <a:pt x="68" y="0"/>
                    </a:moveTo>
                    <a:cubicBezTo>
                      <a:pt x="34" y="0"/>
                      <a:pt x="34" y="0"/>
                      <a:pt x="1" y="0"/>
                    </a:cubicBezTo>
                    <a:cubicBezTo>
                      <a:pt x="34" y="0"/>
                      <a:pt x="34" y="0"/>
                      <a:pt x="68"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8" name="Google Shape;16758;p27"/>
              <p:cNvSpPr/>
              <p:nvPr/>
            </p:nvSpPr>
            <p:spPr>
              <a:xfrm>
                <a:off x="3555200" y="2119450"/>
                <a:ext cx="1700" cy="25"/>
              </a:xfrm>
              <a:custGeom>
                <a:rect b="b" l="l" r="r" t="t"/>
                <a:pathLst>
                  <a:path extrusionOk="0" h="1" w="68">
                    <a:moveTo>
                      <a:pt x="68" y="1"/>
                    </a:moveTo>
                    <a:cubicBezTo>
                      <a:pt x="34" y="1"/>
                      <a:pt x="34" y="1"/>
                      <a:pt x="1" y="1"/>
                    </a:cubicBezTo>
                    <a:cubicBezTo>
                      <a:pt x="34" y="1"/>
                      <a:pt x="34" y="1"/>
                      <a:pt x="68"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9" name="Google Shape;16759;p27"/>
              <p:cNvSpPr/>
              <p:nvPr/>
            </p:nvSpPr>
            <p:spPr>
              <a:xfrm>
                <a:off x="3549375" y="2120300"/>
                <a:ext cx="2525" cy="850"/>
              </a:xfrm>
              <a:custGeom>
                <a:rect b="b" l="l" r="r" t="t"/>
                <a:pathLst>
                  <a:path extrusionOk="0" h="34" w="101">
                    <a:moveTo>
                      <a:pt x="100" y="0"/>
                    </a:moveTo>
                    <a:cubicBezTo>
                      <a:pt x="67" y="34"/>
                      <a:pt x="34" y="34"/>
                      <a:pt x="0" y="34"/>
                    </a:cubicBezTo>
                    <a:cubicBezTo>
                      <a:pt x="34" y="34"/>
                      <a:pt x="67" y="34"/>
                      <a:pt x="10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0" name="Google Shape;16760;p27"/>
              <p:cNvSpPr/>
              <p:nvPr/>
            </p:nvSpPr>
            <p:spPr>
              <a:xfrm>
                <a:off x="4040550" y="841875"/>
                <a:ext cx="875" cy="1700"/>
              </a:xfrm>
              <a:custGeom>
                <a:rect b="b" l="l" r="r" t="t"/>
                <a:pathLst>
                  <a:path extrusionOk="0" h="68" w="35">
                    <a:moveTo>
                      <a:pt x="1" y="1"/>
                    </a:moveTo>
                    <a:cubicBezTo>
                      <a:pt x="1" y="34"/>
                      <a:pt x="34" y="34"/>
                      <a:pt x="34" y="67"/>
                    </a:cubicBezTo>
                    <a:cubicBezTo>
                      <a:pt x="34" y="34"/>
                      <a:pt x="34"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1" name="Google Shape;16761;p27"/>
              <p:cNvSpPr/>
              <p:nvPr/>
            </p:nvSpPr>
            <p:spPr>
              <a:xfrm>
                <a:off x="4038050" y="838550"/>
                <a:ext cx="875" cy="1675"/>
              </a:xfrm>
              <a:custGeom>
                <a:rect b="b" l="l" r="r" t="t"/>
                <a:pathLst>
                  <a:path extrusionOk="0" h="67" w="35">
                    <a:moveTo>
                      <a:pt x="1" y="0"/>
                    </a:moveTo>
                    <a:cubicBezTo>
                      <a:pt x="1" y="34"/>
                      <a:pt x="34" y="34"/>
                      <a:pt x="34" y="67"/>
                    </a:cubicBezTo>
                    <a:cubicBezTo>
                      <a:pt x="34" y="34"/>
                      <a:pt x="1" y="34"/>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2" name="Google Shape;16762;p27"/>
              <p:cNvSpPr/>
              <p:nvPr/>
            </p:nvSpPr>
            <p:spPr>
              <a:xfrm>
                <a:off x="4115600" y="859400"/>
                <a:ext cx="25" cy="1675"/>
              </a:xfrm>
              <a:custGeom>
                <a:rect b="b" l="l" r="r" t="t"/>
                <a:pathLst>
                  <a:path extrusionOk="0" h="67" w="1">
                    <a:moveTo>
                      <a:pt x="1" y="0"/>
                    </a:moveTo>
                    <a:lnTo>
                      <a:pt x="1" y="67"/>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3" name="Google Shape;16763;p27"/>
              <p:cNvSpPr/>
              <p:nvPr/>
            </p:nvSpPr>
            <p:spPr>
              <a:xfrm>
                <a:off x="4039725" y="840200"/>
                <a:ext cx="850" cy="1700"/>
              </a:xfrm>
              <a:custGeom>
                <a:rect b="b" l="l" r="r" t="t"/>
                <a:pathLst>
                  <a:path extrusionOk="0" h="68" w="34">
                    <a:moveTo>
                      <a:pt x="0" y="1"/>
                    </a:moveTo>
                    <a:cubicBezTo>
                      <a:pt x="0" y="34"/>
                      <a:pt x="0" y="34"/>
                      <a:pt x="34" y="68"/>
                    </a:cubicBezTo>
                    <a:cubicBezTo>
                      <a:pt x="0" y="34"/>
                      <a:pt x="0" y="34"/>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4" name="Google Shape;16764;p27"/>
              <p:cNvSpPr/>
              <p:nvPr/>
            </p:nvSpPr>
            <p:spPr>
              <a:xfrm>
                <a:off x="4256550" y="1193800"/>
                <a:ext cx="25" cy="25"/>
              </a:xfrm>
              <a:custGeom>
                <a:rect b="b" l="l" r="r" t="t"/>
                <a:pathLst>
                  <a:path extrusionOk="0" h="1" w="1">
                    <a:moveTo>
                      <a:pt x="0" y="0"/>
                    </a:moveTo>
                    <a:cubicBezTo>
                      <a:pt x="0" y="0"/>
                      <a:pt x="0" y="0"/>
                      <a:pt x="0" y="0"/>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5" name="Google Shape;16765;p27"/>
              <p:cNvSpPr/>
              <p:nvPr/>
            </p:nvSpPr>
            <p:spPr>
              <a:xfrm>
                <a:off x="4221525" y="1207150"/>
                <a:ext cx="1675" cy="850"/>
              </a:xfrm>
              <a:custGeom>
                <a:rect b="b" l="l" r="r" t="t"/>
                <a:pathLst>
                  <a:path extrusionOk="0" h="34" w="67">
                    <a:moveTo>
                      <a:pt x="67" y="0"/>
                    </a:moveTo>
                    <a:cubicBezTo>
                      <a:pt x="67" y="0"/>
                      <a:pt x="35" y="32"/>
                      <a:pt x="2" y="33"/>
                    </a:cubicBezTo>
                    <a:lnTo>
                      <a:pt x="2" y="33"/>
                    </a:lnTo>
                    <a:cubicBezTo>
                      <a:pt x="12" y="33"/>
                      <a:pt x="67" y="30"/>
                      <a:pt x="67" y="0"/>
                    </a:cubicBezTo>
                    <a:close/>
                    <a:moveTo>
                      <a:pt x="2" y="33"/>
                    </a:moveTo>
                    <a:lnTo>
                      <a:pt x="2" y="33"/>
                    </a:lnTo>
                    <a:cubicBezTo>
                      <a:pt x="1" y="33"/>
                      <a:pt x="0" y="33"/>
                      <a:pt x="0" y="33"/>
                    </a:cubicBezTo>
                    <a:cubicBezTo>
                      <a:pt x="1" y="33"/>
                      <a:pt x="1" y="33"/>
                      <a:pt x="2" y="33"/>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6" name="Google Shape;16766;p27"/>
              <p:cNvSpPr/>
              <p:nvPr/>
            </p:nvSpPr>
            <p:spPr>
              <a:xfrm>
                <a:off x="4256550" y="1193800"/>
                <a:ext cx="6700" cy="2525"/>
              </a:xfrm>
              <a:custGeom>
                <a:rect b="b" l="l" r="r" t="t"/>
                <a:pathLst>
                  <a:path extrusionOk="0" h="101" w="268">
                    <a:moveTo>
                      <a:pt x="0" y="0"/>
                    </a:moveTo>
                    <a:cubicBezTo>
                      <a:pt x="67" y="34"/>
                      <a:pt x="167" y="34"/>
                      <a:pt x="267" y="100"/>
                    </a:cubicBezTo>
                    <a:cubicBezTo>
                      <a:pt x="167" y="34"/>
                      <a:pt x="67" y="34"/>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7" name="Google Shape;16767;p27"/>
              <p:cNvSpPr/>
              <p:nvPr/>
            </p:nvSpPr>
            <p:spPr>
              <a:xfrm>
                <a:off x="4256550" y="1193800"/>
                <a:ext cx="25" cy="25"/>
              </a:xfrm>
              <a:custGeom>
                <a:rect b="b" l="l" r="r" t="t"/>
                <a:pathLst>
                  <a:path extrusionOk="0" h="1" w="1">
                    <a:moveTo>
                      <a:pt x="0" y="0"/>
                    </a:moveTo>
                    <a:lnTo>
                      <a:pt x="0"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8" name="Google Shape;16768;p27"/>
              <p:cNvSpPr/>
              <p:nvPr/>
            </p:nvSpPr>
            <p:spPr>
              <a:xfrm>
                <a:off x="4022200" y="819350"/>
                <a:ext cx="875" cy="875"/>
              </a:xfrm>
              <a:custGeom>
                <a:rect b="b" l="l" r="r" t="t"/>
                <a:pathLst>
                  <a:path extrusionOk="0" h="35" w="35">
                    <a:moveTo>
                      <a:pt x="34" y="34"/>
                    </a:moveTo>
                    <a:cubicBezTo>
                      <a:pt x="1" y="34"/>
                      <a:pt x="1" y="1"/>
                      <a:pt x="1" y="1"/>
                    </a:cubicBezTo>
                    <a:lnTo>
                      <a:pt x="1" y="1"/>
                    </a:lnTo>
                    <a:cubicBezTo>
                      <a:pt x="1" y="1"/>
                      <a:pt x="1" y="34"/>
                      <a:pt x="34"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9" name="Google Shape;16769;p27"/>
              <p:cNvSpPr/>
              <p:nvPr/>
            </p:nvSpPr>
            <p:spPr>
              <a:xfrm>
                <a:off x="4036375" y="836875"/>
                <a:ext cx="875" cy="1700"/>
              </a:xfrm>
              <a:custGeom>
                <a:rect b="b" l="l" r="r" t="t"/>
                <a:pathLst>
                  <a:path extrusionOk="0" h="68" w="35">
                    <a:moveTo>
                      <a:pt x="1" y="0"/>
                    </a:moveTo>
                    <a:cubicBezTo>
                      <a:pt x="1" y="0"/>
                      <a:pt x="34" y="34"/>
                      <a:pt x="34" y="67"/>
                    </a:cubicBezTo>
                    <a:cubicBezTo>
                      <a:pt x="34" y="34"/>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0" name="Google Shape;16770;p27"/>
              <p:cNvSpPr/>
              <p:nvPr/>
            </p:nvSpPr>
            <p:spPr>
              <a:xfrm>
                <a:off x="4023875" y="821025"/>
                <a:ext cx="850" cy="875"/>
              </a:xfrm>
              <a:custGeom>
                <a:rect b="b" l="l" r="r" t="t"/>
                <a:pathLst>
                  <a:path extrusionOk="0" h="35" w="34">
                    <a:moveTo>
                      <a:pt x="1" y="1"/>
                    </a:moveTo>
                    <a:cubicBezTo>
                      <a:pt x="1" y="34"/>
                      <a:pt x="1" y="34"/>
                      <a:pt x="34" y="34"/>
                    </a:cubicBezTo>
                    <a:cubicBezTo>
                      <a:pt x="1" y="34"/>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1" name="Google Shape;16771;p27"/>
              <p:cNvSpPr/>
              <p:nvPr/>
            </p:nvSpPr>
            <p:spPr>
              <a:xfrm>
                <a:off x="3611075" y="853550"/>
                <a:ext cx="609625" cy="1697900"/>
              </a:xfrm>
              <a:custGeom>
                <a:rect b="b" l="l" r="r" t="t"/>
                <a:pathLst>
                  <a:path extrusionOk="0" h="67916" w="24385">
                    <a:moveTo>
                      <a:pt x="14945" y="1"/>
                    </a:moveTo>
                    <a:lnTo>
                      <a:pt x="13377" y="167"/>
                    </a:lnTo>
                    <a:lnTo>
                      <a:pt x="13611" y="1235"/>
                    </a:lnTo>
                    <a:lnTo>
                      <a:pt x="14144" y="2135"/>
                    </a:lnTo>
                    <a:lnTo>
                      <a:pt x="14278" y="3436"/>
                    </a:lnTo>
                    <a:lnTo>
                      <a:pt x="13877" y="3703"/>
                    </a:lnTo>
                    <a:lnTo>
                      <a:pt x="12176" y="3436"/>
                    </a:lnTo>
                    <a:cubicBezTo>
                      <a:pt x="12176" y="3436"/>
                      <a:pt x="11806" y="3273"/>
                      <a:pt x="11519" y="3273"/>
                    </a:cubicBezTo>
                    <a:cubicBezTo>
                      <a:pt x="11376" y="3273"/>
                      <a:pt x="11253" y="3314"/>
                      <a:pt x="11209" y="3436"/>
                    </a:cubicBezTo>
                    <a:cubicBezTo>
                      <a:pt x="11075" y="3837"/>
                      <a:pt x="10875" y="4437"/>
                      <a:pt x="10875" y="4437"/>
                    </a:cubicBezTo>
                    <a:lnTo>
                      <a:pt x="10875" y="5738"/>
                    </a:lnTo>
                    <a:cubicBezTo>
                      <a:pt x="10875" y="5738"/>
                      <a:pt x="11075" y="6072"/>
                      <a:pt x="10875" y="6138"/>
                    </a:cubicBezTo>
                    <a:cubicBezTo>
                      <a:pt x="10675" y="6205"/>
                      <a:pt x="9808" y="6205"/>
                      <a:pt x="9808" y="6205"/>
                    </a:cubicBezTo>
                    <a:lnTo>
                      <a:pt x="8574" y="6605"/>
                    </a:lnTo>
                    <a:lnTo>
                      <a:pt x="7606" y="9174"/>
                    </a:lnTo>
                    <a:cubicBezTo>
                      <a:pt x="7606" y="9174"/>
                      <a:pt x="8040" y="10542"/>
                      <a:pt x="8107" y="10808"/>
                    </a:cubicBezTo>
                    <a:cubicBezTo>
                      <a:pt x="8173" y="11075"/>
                      <a:pt x="8173" y="11309"/>
                      <a:pt x="8173" y="11509"/>
                    </a:cubicBezTo>
                    <a:cubicBezTo>
                      <a:pt x="8173" y="11709"/>
                      <a:pt x="7740" y="12643"/>
                      <a:pt x="7740" y="12643"/>
                    </a:cubicBezTo>
                    <a:lnTo>
                      <a:pt x="6606" y="13677"/>
                    </a:lnTo>
                    <a:lnTo>
                      <a:pt x="6539" y="14478"/>
                    </a:lnTo>
                    <a:lnTo>
                      <a:pt x="7006" y="14911"/>
                    </a:lnTo>
                    <a:cubicBezTo>
                      <a:pt x="7006" y="14911"/>
                      <a:pt x="7206" y="15378"/>
                      <a:pt x="7006" y="15445"/>
                    </a:cubicBezTo>
                    <a:cubicBezTo>
                      <a:pt x="6806" y="15512"/>
                      <a:pt x="6272" y="15712"/>
                      <a:pt x="6272" y="15712"/>
                    </a:cubicBezTo>
                    <a:lnTo>
                      <a:pt x="4971" y="16246"/>
                    </a:lnTo>
                    <a:lnTo>
                      <a:pt x="5838" y="19781"/>
                    </a:lnTo>
                    <a:lnTo>
                      <a:pt x="4371" y="22784"/>
                    </a:lnTo>
                    <a:lnTo>
                      <a:pt x="4971" y="23918"/>
                    </a:lnTo>
                    <a:cubicBezTo>
                      <a:pt x="4971" y="23918"/>
                      <a:pt x="5571" y="24051"/>
                      <a:pt x="5638" y="24418"/>
                    </a:cubicBezTo>
                    <a:cubicBezTo>
                      <a:pt x="5705" y="24818"/>
                      <a:pt x="5571" y="26186"/>
                      <a:pt x="5571" y="26186"/>
                    </a:cubicBezTo>
                    <a:lnTo>
                      <a:pt x="2870" y="26186"/>
                    </a:lnTo>
                    <a:lnTo>
                      <a:pt x="1902" y="26653"/>
                    </a:lnTo>
                    <a:lnTo>
                      <a:pt x="1435" y="27520"/>
                    </a:lnTo>
                    <a:lnTo>
                      <a:pt x="1235" y="29088"/>
                    </a:lnTo>
                    <a:lnTo>
                      <a:pt x="901" y="30856"/>
                    </a:lnTo>
                    <a:lnTo>
                      <a:pt x="1969" y="36293"/>
                    </a:lnTo>
                    <a:lnTo>
                      <a:pt x="1569" y="37127"/>
                    </a:lnTo>
                    <a:lnTo>
                      <a:pt x="3270" y="38261"/>
                    </a:lnTo>
                    <a:lnTo>
                      <a:pt x="3270" y="39162"/>
                    </a:lnTo>
                    <a:lnTo>
                      <a:pt x="2870" y="40863"/>
                    </a:lnTo>
                    <a:lnTo>
                      <a:pt x="2102" y="40863"/>
                    </a:lnTo>
                    <a:lnTo>
                      <a:pt x="2536" y="41997"/>
                    </a:lnTo>
                    <a:cubicBezTo>
                      <a:pt x="2536" y="41997"/>
                      <a:pt x="3070" y="42965"/>
                      <a:pt x="3203" y="43165"/>
                    </a:cubicBezTo>
                    <a:cubicBezTo>
                      <a:pt x="3337" y="43365"/>
                      <a:pt x="2469" y="46000"/>
                      <a:pt x="2469" y="46000"/>
                    </a:cubicBezTo>
                    <a:cubicBezTo>
                      <a:pt x="2469" y="46000"/>
                      <a:pt x="2036" y="46234"/>
                      <a:pt x="1969" y="46434"/>
                    </a:cubicBezTo>
                    <a:cubicBezTo>
                      <a:pt x="1902" y="46634"/>
                      <a:pt x="1502" y="47501"/>
                      <a:pt x="1502" y="47501"/>
                    </a:cubicBezTo>
                    <a:lnTo>
                      <a:pt x="1635" y="49002"/>
                    </a:lnTo>
                    <a:lnTo>
                      <a:pt x="2002" y="49970"/>
                    </a:lnTo>
                    <a:lnTo>
                      <a:pt x="1168" y="51104"/>
                    </a:lnTo>
                    <a:lnTo>
                      <a:pt x="635" y="50637"/>
                    </a:lnTo>
                    <a:lnTo>
                      <a:pt x="1" y="50437"/>
                    </a:lnTo>
                    <a:lnTo>
                      <a:pt x="1" y="50437"/>
                    </a:lnTo>
                    <a:cubicBezTo>
                      <a:pt x="68" y="50704"/>
                      <a:pt x="234" y="51371"/>
                      <a:pt x="234" y="51371"/>
                    </a:cubicBezTo>
                    <a:lnTo>
                      <a:pt x="568" y="53839"/>
                    </a:lnTo>
                    <a:lnTo>
                      <a:pt x="1569" y="53839"/>
                    </a:lnTo>
                    <a:lnTo>
                      <a:pt x="2603" y="53706"/>
                    </a:lnTo>
                    <a:lnTo>
                      <a:pt x="2036" y="56675"/>
                    </a:lnTo>
                    <a:lnTo>
                      <a:pt x="2202" y="57175"/>
                    </a:lnTo>
                    <a:lnTo>
                      <a:pt x="3136" y="57642"/>
                    </a:lnTo>
                    <a:lnTo>
                      <a:pt x="3003" y="58309"/>
                    </a:lnTo>
                    <a:lnTo>
                      <a:pt x="3003" y="58676"/>
                    </a:lnTo>
                    <a:lnTo>
                      <a:pt x="3804" y="59210"/>
                    </a:lnTo>
                    <a:cubicBezTo>
                      <a:pt x="3804" y="59210"/>
                      <a:pt x="4304" y="60644"/>
                      <a:pt x="4437" y="60911"/>
                    </a:cubicBezTo>
                    <a:cubicBezTo>
                      <a:pt x="4571" y="61178"/>
                      <a:pt x="5705" y="61778"/>
                      <a:pt x="5705" y="61778"/>
                    </a:cubicBezTo>
                    <a:lnTo>
                      <a:pt x="5705" y="62545"/>
                    </a:lnTo>
                    <a:cubicBezTo>
                      <a:pt x="5705" y="62879"/>
                      <a:pt x="5305" y="63680"/>
                      <a:pt x="5305" y="63680"/>
                    </a:cubicBezTo>
                    <a:cubicBezTo>
                      <a:pt x="5305" y="63680"/>
                      <a:pt x="4371" y="63680"/>
                      <a:pt x="4371" y="63946"/>
                    </a:cubicBezTo>
                    <a:cubicBezTo>
                      <a:pt x="4371" y="64213"/>
                      <a:pt x="4571" y="64647"/>
                      <a:pt x="4571" y="64647"/>
                    </a:cubicBezTo>
                    <a:cubicBezTo>
                      <a:pt x="4571" y="64647"/>
                      <a:pt x="5305" y="65047"/>
                      <a:pt x="5438" y="65247"/>
                    </a:cubicBezTo>
                    <a:cubicBezTo>
                      <a:pt x="5571" y="65447"/>
                      <a:pt x="6806" y="66348"/>
                      <a:pt x="6806" y="66548"/>
                    </a:cubicBezTo>
                    <a:cubicBezTo>
                      <a:pt x="6806" y="66748"/>
                      <a:pt x="5772" y="67416"/>
                      <a:pt x="6272" y="67616"/>
                    </a:cubicBezTo>
                    <a:cubicBezTo>
                      <a:pt x="6806" y="67782"/>
                      <a:pt x="9241" y="67916"/>
                      <a:pt x="9241" y="67916"/>
                    </a:cubicBezTo>
                    <a:cubicBezTo>
                      <a:pt x="9241" y="67916"/>
                      <a:pt x="10141" y="67682"/>
                      <a:pt x="10141" y="67416"/>
                    </a:cubicBezTo>
                    <a:cubicBezTo>
                      <a:pt x="10141" y="67149"/>
                      <a:pt x="10275" y="67149"/>
                      <a:pt x="10141" y="66748"/>
                    </a:cubicBezTo>
                    <a:cubicBezTo>
                      <a:pt x="10008" y="66348"/>
                      <a:pt x="9674" y="65781"/>
                      <a:pt x="9674" y="65781"/>
                    </a:cubicBezTo>
                    <a:lnTo>
                      <a:pt x="9808" y="65047"/>
                    </a:lnTo>
                    <a:lnTo>
                      <a:pt x="10475" y="64647"/>
                    </a:lnTo>
                    <a:lnTo>
                      <a:pt x="10875" y="64013"/>
                    </a:lnTo>
                    <a:lnTo>
                      <a:pt x="11009" y="63546"/>
                    </a:lnTo>
                    <a:lnTo>
                      <a:pt x="11776" y="63146"/>
                    </a:lnTo>
                    <a:lnTo>
                      <a:pt x="13677" y="63146"/>
                    </a:lnTo>
                    <a:cubicBezTo>
                      <a:pt x="13677" y="63146"/>
                      <a:pt x="14084" y="63938"/>
                      <a:pt x="14228" y="63938"/>
                    </a:cubicBezTo>
                    <a:cubicBezTo>
                      <a:pt x="14259" y="63938"/>
                      <a:pt x="14278" y="63901"/>
                      <a:pt x="14278" y="63813"/>
                    </a:cubicBezTo>
                    <a:cubicBezTo>
                      <a:pt x="14278" y="63279"/>
                      <a:pt x="14845" y="61044"/>
                      <a:pt x="14978" y="60777"/>
                    </a:cubicBezTo>
                    <a:cubicBezTo>
                      <a:pt x="15112" y="60511"/>
                      <a:pt x="15645" y="58309"/>
                      <a:pt x="15579" y="57975"/>
                    </a:cubicBezTo>
                    <a:cubicBezTo>
                      <a:pt x="15512" y="57642"/>
                      <a:pt x="15245" y="56474"/>
                      <a:pt x="15245" y="56474"/>
                    </a:cubicBezTo>
                    <a:cubicBezTo>
                      <a:pt x="15245" y="56474"/>
                      <a:pt x="15045" y="54173"/>
                      <a:pt x="15045" y="53973"/>
                    </a:cubicBezTo>
                    <a:cubicBezTo>
                      <a:pt x="15045" y="53772"/>
                      <a:pt x="14978" y="51604"/>
                      <a:pt x="14978" y="51604"/>
                    </a:cubicBezTo>
                    <a:lnTo>
                      <a:pt x="14911" y="50904"/>
                    </a:lnTo>
                    <a:lnTo>
                      <a:pt x="16413" y="49903"/>
                    </a:lnTo>
                    <a:lnTo>
                      <a:pt x="17013" y="49203"/>
                    </a:lnTo>
                    <a:lnTo>
                      <a:pt x="17547" y="49369"/>
                    </a:lnTo>
                    <a:cubicBezTo>
                      <a:pt x="17547" y="49369"/>
                      <a:pt x="17747" y="49269"/>
                      <a:pt x="18014" y="49002"/>
                    </a:cubicBezTo>
                    <a:lnTo>
                      <a:pt x="18714" y="48269"/>
                    </a:lnTo>
                    <a:lnTo>
                      <a:pt x="18914" y="47935"/>
                    </a:lnTo>
                    <a:lnTo>
                      <a:pt x="18914" y="47301"/>
                    </a:lnTo>
                    <a:lnTo>
                      <a:pt x="17947" y="47234"/>
                    </a:lnTo>
                    <a:cubicBezTo>
                      <a:pt x="17947" y="47234"/>
                      <a:pt x="17547" y="47535"/>
                      <a:pt x="17280" y="47668"/>
                    </a:cubicBezTo>
                    <a:cubicBezTo>
                      <a:pt x="17013" y="47802"/>
                      <a:pt x="16546" y="47868"/>
                      <a:pt x="16279" y="47935"/>
                    </a:cubicBezTo>
                    <a:cubicBezTo>
                      <a:pt x="16046" y="48002"/>
                      <a:pt x="15779" y="48002"/>
                      <a:pt x="15779" y="48002"/>
                    </a:cubicBezTo>
                    <a:lnTo>
                      <a:pt x="15245" y="47435"/>
                    </a:lnTo>
                    <a:lnTo>
                      <a:pt x="14778" y="47368"/>
                    </a:lnTo>
                    <a:lnTo>
                      <a:pt x="13144" y="47168"/>
                    </a:lnTo>
                    <a:lnTo>
                      <a:pt x="12476" y="47168"/>
                    </a:lnTo>
                    <a:cubicBezTo>
                      <a:pt x="12476" y="47168"/>
                      <a:pt x="12376" y="46634"/>
                      <a:pt x="12677" y="46634"/>
                    </a:cubicBezTo>
                    <a:lnTo>
                      <a:pt x="15845" y="46634"/>
                    </a:lnTo>
                    <a:cubicBezTo>
                      <a:pt x="15845" y="46634"/>
                      <a:pt x="16479" y="45633"/>
                      <a:pt x="16679" y="45633"/>
                    </a:cubicBezTo>
                    <a:cubicBezTo>
                      <a:pt x="16880" y="45633"/>
                      <a:pt x="16946" y="45833"/>
                      <a:pt x="16946" y="45833"/>
                    </a:cubicBezTo>
                    <a:lnTo>
                      <a:pt x="17146" y="46767"/>
                    </a:lnTo>
                    <a:lnTo>
                      <a:pt x="19248" y="45400"/>
                    </a:lnTo>
                    <a:lnTo>
                      <a:pt x="19515" y="44733"/>
                    </a:lnTo>
                    <a:lnTo>
                      <a:pt x="18914" y="43432"/>
                    </a:lnTo>
                    <a:lnTo>
                      <a:pt x="17880" y="43165"/>
                    </a:lnTo>
                    <a:lnTo>
                      <a:pt x="17347" y="42698"/>
                    </a:lnTo>
                    <a:lnTo>
                      <a:pt x="16946" y="42231"/>
                    </a:lnTo>
                    <a:lnTo>
                      <a:pt x="15512" y="41597"/>
                    </a:lnTo>
                    <a:lnTo>
                      <a:pt x="14545" y="41263"/>
                    </a:lnTo>
                    <a:lnTo>
                      <a:pt x="14278" y="40730"/>
                    </a:lnTo>
                    <a:lnTo>
                      <a:pt x="13944" y="36727"/>
                    </a:lnTo>
                    <a:lnTo>
                      <a:pt x="13944" y="35693"/>
                    </a:lnTo>
                    <a:lnTo>
                      <a:pt x="13877" y="35293"/>
                    </a:lnTo>
                    <a:lnTo>
                      <a:pt x="14278" y="34792"/>
                    </a:lnTo>
                    <a:lnTo>
                      <a:pt x="13944" y="34258"/>
                    </a:lnTo>
                    <a:cubicBezTo>
                      <a:pt x="13944" y="34258"/>
                      <a:pt x="13877" y="34258"/>
                      <a:pt x="13611" y="33858"/>
                    </a:cubicBezTo>
                    <a:cubicBezTo>
                      <a:pt x="13344" y="33458"/>
                      <a:pt x="13210" y="33525"/>
                      <a:pt x="13210" y="33258"/>
                    </a:cubicBezTo>
                    <a:cubicBezTo>
                      <a:pt x="13210" y="33024"/>
                      <a:pt x="13410" y="32224"/>
                      <a:pt x="13410" y="32224"/>
                    </a:cubicBezTo>
                    <a:lnTo>
                      <a:pt x="14144" y="32224"/>
                    </a:lnTo>
                    <a:lnTo>
                      <a:pt x="14845" y="32157"/>
                    </a:lnTo>
                    <a:lnTo>
                      <a:pt x="14978" y="29588"/>
                    </a:lnTo>
                    <a:lnTo>
                      <a:pt x="15979" y="29288"/>
                    </a:lnTo>
                    <a:lnTo>
                      <a:pt x="16179" y="28888"/>
                    </a:lnTo>
                    <a:lnTo>
                      <a:pt x="16379" y="27821"/>
                    </a:lnTo>
                    <a:lnTo>
                      <a:pt x="17680" y="27654"/>
                    </a:lnTo>
                    <a:cubicBezTo>
                      <a:pt x="17680" y="27654"/>
                      <a:pt x="18447" y="24818"/>
                      <a:pt x="18781" y="24618"/>
                    </a:cubicBezTo>
                    <a:cubicBezTo>
                      <a:pt x="19114" y="24418"/>
                      <a:pt x="20149" y="24085"/>
                      <a:pt x="20349" y="23517"/>
                    </a:cubicBezTo>
                    <a:cubicBezTo>
                      <a:pt x="20549" y="22917"/>
                      <a:pt x="20682" y="22383"/>
                      <a:pt x="20682" y="22383"/>
                    </a:cubicBezTo>
                    <a:lnTo>
                      <a:pt x="20816" y="20749"/>
                    </a:lnTo>
                    <a:cubicBezTo>
                      <a:pt x="20816" y="20749"/>
                      <a:pt x="19648" y="20248"/>
                      <a:pt x="19648" y="20048"/>
                    </a:cubicBezTo>
                    <a:cubicBezTo>
                      <a:pt x="19648" y="19848"/>
                      <a:pt x="19782" y="19114"/>
                      <a:pt x="19782" y="19114"/>
                    </a:cubicBezTo>
                    <a:lnTo>
                      <a:pt x="20082" y="17947"/>
                    </a:lnTo>
                    <a:lnTo>
                      <a:pt x="20149" y="17080"/>
                    </a:lnTo>
                    <a:lnTo>
                      <a:pt x="20882" y="16446"/>
                    </a:lnTo>
                    <a:cubicBezTo>
                      <a:pt x="20882" y="16446"/>
                      <a:pt x="21550" y="16379"/>
                      <a:pt x="21483" y="16112"/>
                    </a:cubicBezTo>
                    <a:cubicBezTo>
                      <a:pt x="21416" y="15845"/>
                      <a:pt x="20949" y="15111"/>
                      <a:pt x="20949" y="14845"/>
                    </a:cubicBezTo>
                    <a:cubicBezTo>
                      <a:pt x="20949" y="14611"/>
                      <a:pt x="19848" y="14411"/>
                      <a:pt x="21283" y="14211"/>
                    </a:cubicBezTo>
                    <a:cubicBezTo>
                      <a:pt x="22297" y="14069"/>
                      <a:pt x="22244" y="13928"/>
                      <a:pt x="22373" y="13928"/>
                    </a:cubicBezTo>
                    <a:cubicBezTo>
                      <a:pt x="22427" y="13928"/>
                      <a:pt x="22512" y="13952"/>
                      <a:pt x="22717" y="14011"/>
                    </a:cubicBezTo>
                    <a:cubicBezTo>
                      <a:pt x="23451" y="14211"/>
                      <a:pt x="23784" y="14211"/>
                      <a:pt x="23784" y="14211"/>
                    </a:cubicBezTo>
                    <a:cubicBezTo>
                      <a:pt x="23784" y="14211"/>
                      <a:pt x="23948" y="14255"/>
                      <a:pt x="24125" y="14255"/>
                    </a:cubicBezTo>
                    <a:cubicBezTo>
                      <a:pt x="24214" y="14255"/>
                      <a:pt x="24307" y="14244"/>
                      <a:pt x="24385" y="14211"/>
                    </a:cubicBezTo>
                    <a:lnTo>
                      <a:pt x="23051" y="12309"/>
                    </a:lnTo>
                    <a:lnTo>
                      <a:pt x="23051" y="10075"/>
                    </a:lnTo>
                    <a:cubicBezTo>
                      <a:pt x="23051" y="10075"/>
                      <a:pt x="22450" y="8974"/>
                      <a:pt x="22283" y="8774"/>
                    </a:cubicBezTo>
                    <a:cubicBezTo>
                      <a:pt x="22083" y="8573"/>
                      <a:pt x="21883" y="8040"/>
                      <a:pt x="21883" y="8040"/>
                    </a:cubicBezTo>
                    <a:lnTo>
                      <a:pt x="21683" y="6405"/>
                    </a:lnTo>
                    <a:lnTo>
                      <a:pt x="21216" y="6272"/>
                    </a:lnTo>
                    <a:lnTo>
                      <a:pt x="20749" y="3270"/>
                    </a:lnTo>
                    <a:lnTo>
                      <a:pt x="19315" y="2669"/>
                    </a:lnTo>
                    <a:lnTo>
                      <a:pt x="15912" y="1368"/>
                    </a:lnTo>
                    <a:lnTo>
                      <a:pt x="15579" y="568"/>
                    </a:lnTo>
                    <a:lnTo>
                      <a:pt x="14945"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2" name="Google Shape;16772;p27"/>
              <p:cNvSpPr/>
              <p:nvPr/>
            </p:nvSpPr>
            <p:spPr>
              <a:xfrm>
                <a:off x="4026375" y="825200"/>
                <a:ext cx="1700" cy="1700"/>
              </a:xfrm>
              <a:custGeom>
                <a:rect b="b" l="l" r="r" t="t"/>
                <a:pathLst>
                  <a:path extrusionOk="0" h="68" w="68">
                    <a:moveTo>
                      <a:pt x="1" y="0"/>
                    </a:moveTo>
                    <a:cubicBezTo>
                      <a:pt x="34" y="0"/>
                      <a:pt x="67" y="34"/>
                      <a:pt x="67" y="67"/>
                    </a:cubicBezTo>
                    <a:cubicBezTo>
                      <a:pt x="67" y="34"/>
                      <a:pt x="34"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3" name="Google Shape;16773;p27"/>
              <p:cNvSpPr/>
              <p:nvPr/>
            </p:nvSpPr>
            <p:spPr>
              <a:xfrm>
                <a:off x="4024700" y="822700"/>
                <a:ext cx="1700" cy="1700"/>
              </a:xfrm>
              <a:custGeom>
                <a:rect b="b" l="l" r="r" t="t"/>
                <a:pathLst>
                  <a:path extrusionOk="0" h="68" w="68">
                    <a:moveTo>
                      <a:pt x="1" y="0"/>
                    </a:moveTo>
                    <a:cubicBezTo>
                      <a:pt x="34" y="34"/>
                      <a:pt x="34" y="34"/>
                      <a:pt x="68" y="67"/>
                    </a:cubicBezTo>
                    <a:cubicBezTo>
                      <a:pt x="34" y="34"/>
                      <a:pt x="34" y="34"/>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4" name="Google Shape;16774;p27"/>
              <p:cNvSpPr/>
              <p:nvPr/>
            </p:nvSpPr>
            <p:spPr>
              <a:xfrm>
                <a:off x="4032225" y="831875"/>
                <a:ext cx="1675" cy="1700"/>
              </a:xfrm>
              <a:custGeom>
                <a:rect b="b" l="l" r="r" t="t"/>
                <a:pathLst>
                  <a:path extrusionOk="0" h="68" w="67">
                    <a:moveTo>
                      <a:pt x="0" y="0"/>
                    </a:moveTo>
                    <a:cubicBezTo>
                      <a:pt x="34" y="34"/>
                      <a:pt x="67" y="34"/>
                      <a:pt x="67" y="67"/>
                    </a:cubicBezTo>
                    <a:cubicBezTo>
                      <a:pt x="67" y="34"/>
                      <a:pt x="34" y="34"/>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5" name="Google Shape;16775;p27"/>
              <p:cNvSpPr/>
              <p:nvPr/>
            </p:nvSpPr>
            <p:spPr>
              <a:xfrm>
                <a:off x="4034725" y="834375"/>
                <a:ext cx="850" cy="1700"/>
              </a:xfrm>
              <a:custGeom>
                <a:rect b="b" l="l" r="r" t="t"/>
                <a:pathLst>
                  <a:path extrusionOk="0" h="68" w="34">
                    <a:moveTo>
                      <a:pt x="0" y="0"/>
                    </a:moveTo>
                    <a:lnTo>
                      <a:pt x="34" y="67"/>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6" name="Google Shape;16776;p27"/>
              <p:cNvSpPr/>
              <p:nvPr/>
            </p:nvSpPr>
            <p:spPr>
              <a:xfrm>
                <a:off x="4030550" y="829375"/>
                <a:ext cx="1700" cy="2525"/>
              </a:xfrm>
              <a:custGeom>
                <a:rect b="b" l="l" r="r" t="t"/>
                <a:pathLst>
                  <a:path extrusionOk="0" h="101" w="68">
                    <a:moveTo>
                      <a:pt x="0" y="0"/>
                    </a:moveTo>
                    <a:lnTo>
                      <a:pt x="67" y="10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7" name="Google Shape;16777;p27"/>
              <p:cNvSpPr/>
              <p:nvPr/>
            </p:nvSpPr>
            <p:spPr>
              <a:xfrm>
                <a:off x="4028875" y="827700"/>
                <a:ext cx="875" cy="1700"/>
              </a:xfrm>
              <a:custGeom>
                <a:rect b="b" l="l" r="r" t="t"/>
                <a:pathLst>
                  <a:path extrusionOk="0" h="68" w="35">
                    <a:moveTo>
                      <a:pt x="1" y="1"/>
                    </a:moveTo>
                    <a:cubicBezTo>
                      <a:pt x="1" y="1"/>
                      <a:pt x="34" y="34"/>
                      <a:pt x="34" y="67"/>
                    </a:cubicBezTo>
                    <a:cubicBezTo>
                      <a:pt x="34" y="34"/>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8" name="Google Shape;16778;p27"/>
              <p:cNvSpPr/>
              <p:nvPr/>
            </p:nvSpPr>
            <p:spPr>
              <a:xfrm>
                <a:off x="5333975" y="2586450"/>
                <a:ext cx="23375" cy="5875"/>
              </a:xfrm>
              <a:custGeom>
                <a:rect b="b" l="l" r="r" t="t"/>
                <a:pathLst>
                  <a:path extrusionOk="0" h="235" w="935">
                    <a:moveTo>
                      <a:pt x="935" y="234"/>
                    </a:moveTo>
                    <a:lnTo>
                      <a:pt x="1"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9" name="Google Shape;16779;p27"/>
              <p:cNvSpPr/>
              <p:nvPr/>
            </p:nvSpPr>
            <p:spPr>
              <a:xfrm>
                <a:off x="4545075" y="2264650"/>
                <a:ext cx="658000" cy="617875"/>
              </a:xfrm>
              <a:custGeom>
                <a:rect b="b" l="l" r="r" t="t"/>
                <a:pathLst>
                  <a:path extrusionOk="0" h="24715" w="26320">
                    <a:moveTo>
                      <a:pt x="13393" y="1"/>
                    </a:moveTo>
                    <a:cubicBezTo>
                      <a:pt x="13195" y="1"/>
                      <a:pt x="13077" y="164"/>
                      <a:pt x="13077" y="164"/>
                    </a:cubicBezTo>
                    <a:lnTo>
                      <a:pt x="12710" y="964"/>
                    </a:lnTo>
                    <a:lnTo>
                      <a:pt x="12043" y="564"/>
                    </a:lnTo>
                    <a:lnTo>
                      <a:pt x="11509" y="431"/>
                    </a:lnTo>
                    <a:lnTo>
                      <a:pt x="10608" y="831"/>
                    </a:lnTo>
                    <a:lnTo>
                      <a:pt x="10108" y="631"/>
                    </a:lnTo>
                    <a:lnTo>
                      <a:pt x="9374" y="1231"/>
                    </a:lnTo>
                    <a:lnTo>
                      <a:pt x="9207" y="2099"/>
                    </a:lnTo>
                    <a:lnTo>
                      <a:pt x="9207" y="2499"/>
                    </a:lnTo>
                    <a:lnTo>
                      <a:pt x="8273" y="2265"/>
                    </a:lnTo>
                    <a:lnTo>
                      <a:pt x="7706" y="2832"/>
                    </a:lnTo>
                    <a:lnTo>
                      <a:pt x="6539" y="4100"/>
                    </a:lnTo>
                    <a:lnTo>
                      <a:pt x="6672" y="5134"/>
                    </a:lnTo>
                    <a:lnTo>
                      <a:pt x="7006" y="5334"/>
                    </a:lnTo>
                    <a:lnTo>
                      <a:pt x="7406" y="5501"/>
                    </a:lnTo>
                    <a:lnTo>
                      <a:pt x="7406" y="6001"/>
                    </a:lnTo>
                    <a:lnTo>
                      <a:pt x="5605" y="8303"/>
                    </a:lnTo>
                    <a:lnTo>
                      <a:pt x="5638" y="10805"/>
                    </a:lnTo>
                    <a:cubicBezTo>
                      <a:pt x="5638" y="10805"/>
                      <a:pt x="6405" y="10838"/>
                      <a:pt x="6405" y="10972"/>
                    </a:cubicBezTo>
                    <a:cubicBezTo>
                      <a:pt x="6405" y="11105"/>
                      <a:pt x="5772" y="12106"/>
                      <a:pt x="5772" y="12106"/>
                    </a:cubicBezTo>
                    <a:cubicBezTo>
                      <a:pt x="5772" y="12106"/>
                      <a:pt x="5338" y="11672"/>
                      <a:pt x="5171" y="11539"/>
                    </a:cubicBezTo>
                    <a:cubicBezTo>
                      <a:pt x="5004" y="11405"/>
                      <a:pt x="4637" y="11272"/>
                      <a:pt x="4637" y="11272"/>
                    </a:cubicBezTo>
                    <a:lnTo>
                      <a:pt x="3203" y="13807"/>
                    </a:lnTo>
                    <a:lnTo>
                      <a:pt x="2403" y="13774"/>
                    </a:lnTo>
                    <a:lnTo>
                      <a:pt x="1635" y="13740"/>
                    </a:lnTo>
                    <a:lnTo>
                      <a:pt x="1102" y="13940"/>
                    </a:lnTo>
                    <a:lnTo>
                      <a:pt x="268" y="14040"/>
                    </a:lnTo>
                    <a:lnTo>
                      <a:pt x="1" y="14474"/>
                    </a:lnTo>
                    <a:lnTo>
                      <a:pt x="968" y="16275"/>
                    </a:lnTo>
                    <a:lnTo>
                      <a:pt x="2136" y="17476"/>
                    </a:lnTo>
                    <a:lnTo>
                      <a:pt x="2803" y="19711"/>
                    </a:lnTo>
                    <a:cubicBezTo>
                      <a:pt x="2803" y="19711"/>
                      <a:pt x="1402" y="20745"/>
                      <a:pt x="1402" y="20879"/>
                    </a:cubicBezTo>
                    <a:cubicBezTo>
                      <a:pt x="1402" y="21012"/>
                      <a:pt x="1268" y="21813"/>
                      <a:pt x="1268" y="21813"/>
                    </a:cubicBezTo>
                    <a:cubicBezTo>
                      <a:pt x="1268" y="21813"/>
                      <a:pt x="1502" y="22246"/>
                      <a:pt x="1635" y="22280"/>
                    </a:cubicBezTo>
                    <a:cubicBezTo>
                      <a:pt x="1769" y="22313"/>
                      <a:pt x="2336" y="22346"/>
                      <a:pt x="2336" y="22346"/>
                    </a:cubicBezTo>
                    <a:lnTo>
                      <a:pt x="2736" y="24381"/>
                    </a:lnTo>
                    <a:lnTo>
                      <a:pt x="3337" y="24715"/>
                    </a:lnTo>
                    <a:lnTo>
                      <a:pt x="4237" y="24648"/>
                    </a:lnTo>
                    <a:lnTo>
                      <a:pt x="4704" y="23747"/>
                    </a:lnTo>
                    <a:lnTo>
                      <a:pt x="7173" y="22680"/>
                    </a:lnTo>
                    <a:lnTo>
                      <a:pt x="7840" y="22246"/>
                    </a:lnTo>
                    <a:lnTo>
                      <a:pt x="8440" y="22046"/>
                    </a:lnTo>
                    <a:lnTo>
                      <a:pt x="9674" y="22113"/>
                    </a:lnTo>
                    <a:lnTo>
                      <a:pt x="10275" y="22113"/>
                    </a:lnTo>
                    <a:lnTo>
                      <a:pt x="11509" y="21846"/>
                    </a:lnTo>
                    <a:lnTo>
                      <a:pt x="13210" y="22113"/>
                    </a:lnTo>
                    <a:lnTo>
                      <a:pt x="14511" y="22947"/>
                    </a:lnTo>
                    <a:lnTo>
                      <a:pt x="15112" y="23214"/>
                    </a:lnTo>
                    <a:lnTo>
                      <a:pt x="15445" y="22580"/>
                    </a:lnTo>
                    <a:lnTo>
                      <a:pt x="15445" y="22246"/>
                    </a:lnTo>
                    <a:cubicBezTo>
                      <a:pt x="15445" y="22246"/>
                      <a:pt x="16413" y="21913"/>
                      <a:pt x="16946" y="21913"/>
                    </a:cubicBezTo>
                    <a:cubicBezTo>
                      <a:pt x="17480" y="21913"/>
                      <a:pt x="17880" y="21979"/>
                      <a:pt x="17880" y="21979"/>
                    </a:cubicBezTo>
                    <a:cubicBezTo>
                      <a:pt x="17880" y="21979"/>
                      <a:pt x="18781" y="21979"/>
                      <a:pt x="18981" y="21779"/>
                    </a:cubicBezTo>
                    <a:lnTo>
                      <a:pt x="18981" y="21312"/>
                    </a:lnTo>
                    <a:lnTo>
                      <a:pt x="19448" y="21179"/>
                    </a:lnTo>
                    <a:lnTo>
                      <a:pt x="19782" y="21246"/>
                    </a:lnTo>
                    <a:lnTo>
                      <a:pt x="20082" y="22046"/>
                    </a:lnTo>
                    <a:lnTo>
                      <a:pt x="21349" y="21913"/>
                    </a:lnTo>
                    <a:cubicBezTo>
                      <a:pt x="21349" y="21913"/>
                      <a:pt x="22050" y="21446"/>
                      <a:pt x="22250" y="21446"/>
                    </a:cubicBezTo>
                    <a:cubicBezTo>
                      <a:pt x="22450" y="21446"/>
                      <a:pt x="24151" y="21779"/>
                      <a:pt x="24151" y="21779"/>
                    </a:cubicBezTo>
                    <a:lnTo>
                      <a:pt x="24952" y="21579"/>
                    </a:lnTo>
                    <a:lnTo>
                      <a:pt x="24151" y="19878"/>
                    </a:lnTo>
                    <a:lnTo>
                      <a:pt x="23885" y="17009"/>
                    </a:lnTo>
                    <a:lnTo>
                      <a:pt x="25919" y="15875"/>
                    </a:lnTo>
                    <a:lnTo>
                      <a:pt x="24352" y="13140"/>
                    </a:lnTo>
                    <a:lnTo>
                      <a:pt x="24085" y="10905"/>
                    </a:lnTo>
                    <a:lnTo>
                      <a:pt x="25152" y="10505"/>
                    </a:lnTo>
                    <a:lnTo>
                      <a:pt x="26320" y="10004"/>
                    </a:lnTo>
                    <a:lnTo>
                      <a:pt x="26320" y="8670"/>
                    </a:lnTo>
                    <a:cubicBezTo>
                      <a:pt x="26320" y="8170"/>
                      <a:pt x="25019" y="8036"/>
                      <a:pt x="25019" y="8036"/>
                    </a:cubicBezTo>
                    <a:lnTo>
                      <a:pt x="24218" y="8570"/>
                    </a:lnTo>
                    <a:lnTo>
                      <a:pt x="23584" y="8436"/>
                    </a:lnTo>
                    <a:lnTo>
                      <a:pt x="22917" y="7636"/>
                    </a:lnTo>
                    <a:lnTo>
                      <a:pt x="22250" y="6735"/>
                    </a:lnTo>
                    <a:lnTo>
                      <a:pt x="21083" y="6335"/>
                    </a:lnTo>
                    <a:lnTo>
                      <a:pt x="20415" y="4767"/>
                    </a:lnTo>
                    <a:lnTo>
                      <a:pt x="18714" y="4100"/>
                    </a:lnTo>
                    <a:lnTo>
                      <a:pt x="18581" y="3066"/>
                    </a:lnTo>
                    <a:lnTo>
                      <a:pt x="18080" y="2132"/>
                    </a:lnTo>
                    <a:lnTo>
                      <a:pt x="18714" y="831"/>
                    </a:lnTo>
                    <a:lnTo>
                      <a:pt x="17947" y="431"/>
                    </a:lnTo>
                    <a:lnTo>
                      <a:pt x="16112" y="164"/>
                    </a:lnTo>
                    <a:lnTo>
                      <a:pt x="14778" y="1231"/>
                    </a:lnTo>
                    <a:lnTo>
                      <a:pt x="13744" y="164"/>
                    </a:lnTo>
                    <a:cubicBezTo>
                      <a:pt x="13611" y="42"/>
                      <a:pt x="13492" y="1"/>
                      <a:pt x="13393"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0" name="Google Shape;16780;p27"/>
              <p:cNvSpPr/>
              <p:nvPr/>
            </p:nvSpPr>
            <p:spPr>
              <a:xfrm>
                <a:off x="4389150" y="1883450"/>
                <a:ext cx="319400" cy="272725"/>
              </a:xfrm>
              <a:custGeom>
                <a:rect b="b" l="l" r="r" t="t"/>
                <a:pathLst>
                  <a:path extrusionOk="0" h="10909" w="12776">
                    <a:moveTo>
                      <a:pt x="10474" y="1"/>
                    </a:moveTo>
                    <a:lnTo>
                      <a:pt x="9740" y="534"/>
                    </a:lnTo>
                    <a:lnTo>
                      <a:pt x="7972" y="468"/>
                    </a:lnTo>
                    <a:lnTo>
                      <a:pt x="6405" y="401"/>
                    </a:lnTo>
                    <a:cubicBezTo>
                      <a:pt x="6405" y="401"/>
                      <a:pt x="5871" y="357"/>
                      <a:pt x="5413" y="357"/>
                    </a:cubicBezTo>
                    <a:cubicBezTo>
                      <a:pt x="5070" y="357"/>
                      <a:pt x="4770" y="382"/>
                      <a:pt x="4770" y="468"/>
                    </a:cubicBezTo>
                    <a:cubicBezTo>
                      <a:pt x="4770" y="668"/>
                      <a:pt x="5104" y="1001"/>
                      <a:pt x="4703" y="1168"/>
                    </a:cubicBezTo>
                    <a:cubicBezTo>
                      <a:pt x="4303" y="1368"/>
                      <a:pt x="3803" y="1635"/>
                      <a:pt x="3469" y="1769"/>
                    </a:cubicBezTo>
                    <a:cubicBezTo>
                      <a:pt x="3136" y="1902"/>
                      <a:pt x="2535" y="2102"/>
                      <a:pt x="2535" y="2102"/>
                    </a:cubicBezTo>
                    <a:cubicBezTo>
                      <a:pt x="2535" y="2102"/>
                      <a:pt x="2535" y="2703"/>
                      <a:pt x="2335" y="2936"/>
                    </a:cubicBezTo>
                    <a:cubicBezTo>
                      <a:pt x="2135" y="3203"/>
                      <a:pt x="1701" y="3537"/>
                      <a:pt x="1434" y="3670"/>
                    </a:cubicBezTo>
                    <a:cubicBezTo>
                      <a:pt x="1168" y="3804"/>
                      <a:pt x="967" y="3870"/>
                      <a:pt x="834" y="4070"/>
                    </a:cubicBezTo>
                    <a:cubicBezTo>
                      <a:pt x="701" y="4271"/>
                      <a:pt x="0" y="4971"/>
                      <a:pt x="0" y="4971"/>
                    </a:cubicBezTo>
                    <a:lnTo>
                      <a:pt x="701" y="6305"/>
                    </a:lnTo>
                    <a:lnTo>
                      <a:pt x="1368" y="7473"/>
                    </a:lnTo>
                    <a:lnTo>
                      <a:pt x="2102" y="8307"/>
                    </a:lnTo>
                    <a:lnTo>
                      <a:pt x="3136" y="8307"/>
                    </a:lnTo>
                    <a:lnTo>
                      <a:pt x="3736" y="7940"/>
                    </a:lnTo>
                    <a:lnTo>
                      <a:pt x="3970" y="8373"/>
                    </a:lnTo>
                    <a:lnTo>
                      <a:pt x="4103" y="10408"/>
                    </a:lnTo>
                    <a:lnTo>
                      <a:pt x="4103" y="10909"/>
                    </a:lnTo>
                    <a:lnTo>
                      <a:pt x="5304" y="9641"/>
                    </a:lnTo>
                    <a:lnTo>
                      <a:pt x="6271" y="9107"/>
                    </a:lnTo>
                    <a:lnTo>
                      <a:pt x="8506" y="9107"/>
                    </a:lnTo>
                    <a:lnTo>
                      <a:pt x="9107" y="10008"/>
                    </a:lnTo>
                    <a:lnTo>
                      <a:pt x="9740" y="10075"/>
                    </a:lnTo>
                    <a:lnTo>
                      <a:pt x="12509" y="9508"/>
                    </a:lnTo>
                    <a:lnTo>
                      <a:pt x="12776" y="7806"/>
                    </a:lnTo>
                    <a:lnTo>
                      <a:pt x="10274" y="4904"/>
                    </a:lnTo>
                    <a:lnTo>
                      <a:pt x="10808" y="2036"/>
                    </a:lnTo>
                    <a:lnTo>
                      <a:pt x="11842" y="868"/>
                    </a:lnTo>
                    <a:lnTo>
                      <a:pt x="11842" y="434"/>
                    </a:lnTo>
                    <a:lnTo>
                      <a:pt x="11642" y="168"/>
                    </a:lnTo>
                    <a:lnTo>
                      <a:pt x="10474"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1" name="Google Shape;16781;p27"/>
              <p:cNvSpPr/>
              <p:nvPr/>
            </p:nvSpPr>
            <p:spPr>
              <a:xfrm>
                <a:off x="4305750" y="2111125"/>
                <a:ext cx="492875" cy="294400"/>
              </a:xfrm>
              <a:custGeom>
                <a:rect b="b" l="l" r="r" t="t"/>
                <a:pathLst>
                  <a:path extrusionOk="0" h="11776" w="19715">
                    <a:moveTo>
                      <a:pt x="9641" y="0"/>
                    </a:moveTo>
                    <a:lnTo>
                      <a:pt x="8640" y="534"/>
                    </a:lnTo>
                    <a:lnTo>
                      <a:pt x="7472" y="1802"/>
                    </a:lnTo>
                    <a:lnTo>
                      <a:pt x="7472" y="2169"/>
                    </a:lnTo>
                    <a:lnTo>
                      <a:pt x="7739" y="2535"/>
                    </a:lnTo>
                    <a:lnTo>
                      <a:pt x="8106" y="3403"/>
                    </a:lnTo>
                    <a:cubicBezTo>
                      <a:pt x="8106" y="3403"/>
                      <a:pt x="7773" y="4770"/>
                      <a:pt x="7773" y="4971"/>
                    </a:cubicBezTo>
                    <a:cubicBezTo>
                      <a:pt x="7773" y="5171"/>
                      <a:pt x="7773" y="5638"/>
                      <a:pt x="7472" y="5638"/>
                    </a:cubicBezTo>
                    <a:cubicBezTo>
                      <a:pt x="7139" y="5638"/>
                      <a:pt x="6005" y="5704"/>
                      <a:pt x="6005" y="5704"/>
                    </a:cubicBezTo>
                    <a:cubicBezTo>
                      <a:pt x="6005" y="5704"/>
                      <a:pt x="5804" y="5638"/>
                      <a:pt x="5638" y="5504"/>
                    </a:cubicBezTo>
                    <a:cubicBezTo>
                      <a:pt x="5438" y="5371"/>
                      <a:pt x="5438" y="5371"/>
                      <a:pt x="5371" y="5104"/>
                    </a:cubicBezTo>
                    <a:cubicBezTo>
                      <a:pt x="5304" y="4837"/>
                      <a:pt x="5304" y="4070"/>
                      <a:pt x="5104" y="4003"/>
                    </a:cubicBezTo>
                    <a:cubicBezTo>
                      <a:pt x="4904" y="3936"/>
                      <a:pt x="4504" y="3870"/>
                      <a:pt x="4504" y="3870"/>
                    </a:cubicBezTo>
                    <a:lnTo>
                      <a:pt x="3803" y="3870"/>
                    </a:lnTo>
                    <a:lnTo>
                      <a:pt x="3136" y="3002"/>
                    </a:lnTo>
                    <a:lnTo>
                      <a:pt x="2402" y="2669"/>
                    </a:lnTo>
                    <a:lnTo>
                      <a:pt x="1101" y="3603"/>
                    </a:lnTo>
                    <a:lnTo>
                      <a:pt x="634" y="4637"/>
                    </a:lnTo>
                    <a:lnTo>
                      <a:pt x="0" y="7973"/>
                    </a:lnTo>
                    <a:lnTo>
                      <a:pt x="67" y="10074"/>
                    </a:lnTo>
                    <a:lnTo>
                      <a:pt x="768" y="11642"/>
                    </a:lnTo>
                    <a:cubicBezTo>
                      <a:pt x="768" y="11642"/>
                      <a:pt x="801" y="11709"/>
                      <a:pt x="834" y="11775"/>
                    </a:cubicBezTo>
                    <a:lnTo>
                      <a:pt x="2435" y="9574"/>
                    </a:lnTo>
                    <a:lnTo>
                      <a:pt x="7472" y="8440"/>
                    </a:lnTo>
                    <a:cubicBezTo>
                      <a:pt x="7472" y="8440"/>
                      <a:pt x="7839" y="9073"/>
                      <a:pt x="7973" y="9073"/>
                    </a:cubicBezTo>
                    <a:cubicBezTo>
                      <a:pt x="8106" y="9073"/>
                      <a:pt x="9641" y="8473"/>
                      <a:pt x="9641" y="8473"/>
                    </a:cubicBezTo>
                    <a:lnTo>
                      <a:pt x="10908" y="7039"/>
                    </a:lnTo>
                    <a:lnTo>
                      <a:pt x="12076" y="8340"/>
                    </a:lnTo>
                    <a:lnTo>
                      <a:pt x="13010" y="8373"/>
                    </a:lnTo>
                    <a:lnTo>
                      <a:pt x="13543" y="8039"/>
                    </a:lnTo>
                    <a:lnTo>
                      <a:pt x="14144" y="8506"/>
                    </a:lnTo>
                    <a:lnTo>
                      <a:pt x="15111" y="9340"/>
                    </a:lnTo>
                    <a:lnTo>
                      <a:pt x="16112" y="10208"/>
                    </a:lnTo>
                    <a:lnTo>
                      <a:pt x="17279" y="8940"/>
                    </a:lnTo>
                    <a:lnTo>
                      <a:pt x="17846" y="8373"/>
                    </a:lnTo>
                    <a:lnTo>
                      <a:pt x="18780" y="8606"/>
                    </a:lnTo>
                    <a:lnTo>
                      <a:pt x="18780" y="8206"/>
                    </a:lnTo>
                    <a:lnTo>
                      <a:pt x="18947" y="7339"/>
                    </a:lnTo>
                    <a:lnTo>
                      <a:pt x="19714" y="6738"/>
                    </a:lnTo>
                    <a:lnTo>
                      <a:pt x="18847" y="6405"/>
                    </a:lnTo>
                    <a:lnTo>
                      <a:pt x="18480" y="4971"/>
                    </a:lnTo>
                    <a:cubicBezTo>
                      <a:pt x="18080" y="3536"/>
                      <a:pt x="18480" y="3536"/>
                      <a:pt x="18480" y="3536"/>
                    </a:cubicBezTo>
                    <a:lnTo>
                      <a:pt x="17546" y="3403"/>
                    </a:lnTo>
                    <a:lnTo>
                      <a:pt x="16779" y="3136"/>
                    </a:lnTo>
                    <a:lnTo>
                      <a:pt x="16779" y="2102"/>
                    </a:lnTo>
                    <a:lnTo>
                      <a:pt x="16779" y="1168"/>
                    </a:lnTo>
                    <a:lnTo>
                      <a:pt x="15845" y="401"/>
                    </a:lnTo>
                    <a:lnTo>
                      <a:pt x="13110" y="968"/>
                    </a:lnTo>
                    <a:lnTo>
                      <a:pt x="12443" y="901"/>
                    </a:lnTo>
                    <a:lnTo>
                      <a:pt x="11842"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2" name="Google Shape;16782;p27"/>
              <p:cNvSpPr/>
              <p:nvPr/>
            </p:nvSpPr>
            <p:spPr>
              <a:xfrm>
                <a:off x="4326600" y="2287075"/>
                <a:ext cx="403650" cy="327775"/>
              </a:xfrm>
              <a:custGeom>
                <a:rect b="b" l="l" r="r" t="t"/>
                <a:pathLst>
                  <a:path extrusionOk="0" h="13111" w="16146">
                    <a:moveTo>
                      <a:pt x="10074" y="1"/>
                    </a:moveTo>
                    <a:lnTo>
                      <a:pt x="8807" y="1435"/>
                    </a:lnTo>
                    <a:cubicBezTo>
                      <a:pt x="8807" y="1435"/>
                      <a:pt x="7272" y="2069"/>
                      <a:pt x="7172" y="2069"/>
                    </a:cubicBezTo>
                    <a:cubicBezTo>
                      <a:pt x="7039" y="2069"/>
                      <a:pt x="6638" y="1402"/>
                      <a:pt x="6638" y="1402"/>
                    </a:cubicBezTo>
                    <a:lnTo>
                      <a:pt x="1601" y="2536"/>
                    </a:lnTo>
                    <a:lnTo>
                      <a:pt x="0" y="4771"/>
                    </a:lnTo>
                    <a:cubicBezTo>
                      <a:pt x="167" y="5071"/>
                      <a:pt x="601" y="5905"/>
                      <a:pt x="601" y="6072"/>
                    </a:cubicBezTo>
                    <a:cubicBezTo>
                      <a:pt x="601" y="6272"/>
                      <a:pt x="667" y="7439"/>
                      <a:pt x="667" y="7439"/>
                    </a:cubicBezTo>
                    <a:lnTo>
                      <a:pt x="1134" y="7973"/>
                    </a:lnTo>
                    <a:lnTo>
                      <a:pt x="1134" y="8040"/>
                    </a:lnTo>
                    <a:lnTo>
                      <a:pt x="1435" y="8040"/>
                    </a:lnTo>
                    <a:cubicBezTo>
                      <a:pt x="1435" y="8040"/>
                      <a:pt x="3203" y="8640"/>
                      <a:pt x="3303" y="8707"/>
                    </a:cubicBezTo>
                    <a:cubicBezTo>
                      <a:pt x="3436" y="8740"/>
                      <a:pt x="5137" y="8740"/>
                      <a:pt x="5137" y="8740"/>
                    </a:cubicBezTo>
                    <a:cubicBezTo>
                      <a:pt x="5137" y="8740"/>
                      <a:pt x="5376" y="8655"/>
                      <a:pt x="5572" y="8655"/>
                    </a:cubicBezTo>
                    <a:cubicBezTo>
                      <a:pt x="5651" y="8655"/>
                      <a:pt x="5723" y="8669"/>
                      <a:pt x="5771" y="8707"/>
                    </a:cubicBezTo>
                    <a:cubicBezTo>
                      <a:pt x="5938" y="8840"/>
                      <a:pt x="6105" y="9407"/>
                      <a:pt x="6105" y="9407"/>
                    </a:cubicBezTo>
                    <a:cubicBezTo>
                      <a:pt x="6105" y="9407"/>
                      <a:pt x="5971" y="9774"/>
                      <a:pt x="5938" y="9908"/>
                    </a:cubicBezTo>
                    <a:cubicBezTo>
                      <a:pt x="5904" y="10041"/>
                      <a:pt x="5838" y="10675"/>
                      <a:pt x="5838" y="10675"/>
                    </a:cubicBezTo>
                    <a:lnTo>
                      <a:pt x="6472" y="11142"/>
                    </a:lnTo>
                    <a:cubicBezTo>
                      <a:pt x="6472" y="11142"/>
                      <a:pt x="6939" y="11609"/>
                      <a:pt x="7205" y="11676"/>
                    </a:cubicBezTo>
                    <a:cubicBezTo>
                      <a:pt x="7472" y="11709"/>
                      <a:pt x="8706" y="12143"/>
                      <a:pt x="8706" y="12143"/>
                    </a:cubicBezTo>
                    <a:cubicBezTo>
                      <a:pt x="8706" y="12143"/>
                      <a:pt x="8873" y="12710"/>
                      <a:pt x="9107" y="13110"/>
                    </a:cubicBezTo>
                    <a:lnTo>
                      <a:pt x="9841" y="13010"/>
                    </a:lnTo>
                    <a:lnTo>
                      <a:pt x="10374" y="12810"/>
                    </a:lnTo>
                    <a:lnTo>
                      <a:pt x="11175" y="12843"/>
                    </a:lnTo>
                    <a:lnTo>
                      <a:pt x="11942" y="12877"/>
                    </a:lnTo>
                    <a:lnTo>
                      <a:pt x="13410" y="10341"/>
                    </a:lnTo>
                    <a:cubicBezTo>
                      <a:pt x="13410" y="10341"/>
                      <a:pt x="13743" y="10475"/>
                      <a:pt x="13910" y="10608"/>
                    </a:cubicBezTo>
                    <a:cubicBezTo>
                      <a:pt x="14110" y="10742"/>
                      <a:pt x="14544" y="11175"/>
                      <a:pt x="14544" y="11175"/>
                    </a:cubicBezTo>
                    <a:cubicBezTo>
                      <a:pt x="14544" y="11175"/>
                      <a:pt x="15144" y="10175"/>
                      <a:pt x="15144" y="10041"/>
                    </a:cubicBezTo>
                    <a:cubicBezTo>
                      <a:pt x="15144" y="9908"/>
                      <a:pt x="14411" y="9874"/>
                      <a:pt x="14411" y="9874"/>
                    </a:cubicBezTo>
                    <a:lnTo>
                      <a:pt x="14377" y="7373"/>
                    </a:lnTo>
                    <a:lnTo>
                      <a:pt x="16145" y="5071"/>
                    </a:lnTo>
                    <a:lnTo>
                      <a:pt x="16145" y="4571"/>
                    </a:lnTo>
                    <a:lnTo>
                      <a:pt x="15778" y="4404"/>
                    </a:lnTo>
                    <a:lnTo>
                      <a:pt x="15411" y="4204"/>
                    </a:lnTo>
                    <a:lnTo>
                      <a:pt x="15278" y="3203"/>
                    </a:lnTo>
                    <a:lnTo>
                      <a:pt x="14277" y="2302"/>
                    </a:lnTo>
                    <a:lnTo>
                      <a:pt x="13310" y="1468"/>
                    </a:lnTo>
                    <a:lnTo>
                      <a:pt x="12709" y="1001"/>
                    </a:lnTo>
                    <a:lnTo>
                      <a:pt x="12176" y="1368"/>
                    </a:lnTo>
                    <a:lnTo>
                      <a:pt x="11275" y="1302"/>
                    </a:lnTo>
                    <a:lnTo>
                      <a:pt x="10074"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3" name="Google Shape;16783;p27"/>
              <p:cNvSpPr/>
              <p:nvPr/>
            </p:nvSpPr>
            <p:spPr>
              <a:xfrm>
                <a:off x="4343275" y="2470550"/>
                <a:ext cx="25" cy="2525"/>
              </a:xfrm>
              <a:custGeom>
                <a:rect b="b" l="l" r="r" t="t"/>
                <a:pathLst>
                  <a:path extrusionOk="0" h="101" w="1">
                    <a:moveTo>
                      <a:pt x="0" y="0"/>
                    </a:moveTo>
                    <a:cubicBezTo>
                      <a:pt x="0" y="34"/>
                      <a:pt x="0" y="67"/>
                      <a:pt x="0" y="100"/>
                    </a:cubicBezTo>
                    <a:cubicBezTo>
                      <a:pt x="0" y="67"/>
                      <a:pt x="0" y="34"/>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4" name="Google Shape;16784;p27"/>
              <p:cNvSpPr/>
              <p:nvPr/>
            </p:nvSpPr>
            <p:spPr>
              <a:xfrm>
                <a:off x="4343275" y="2468875"/>
                <a:ext cx="25" cy="1700"/>
              </a:xfrm>
              <a:custGeom>
                <a:rect b="b" l="l" r="r" t="t"/>
                <a:pathLst>
                  <a:path extrusionOk="0" h="68" w="1">
                    <a:moveTo>
                      <a:pt x="0" y="1"/>
                    </a:moveTo>
                    <a:cubicBezTo>
                      <a:pt x="0" y="1"/>
                      <a:pt x="0" y="34"/>
                      <a:pt x="0" y="67"/>
                    </a:cubicBezTo>
                    <a:cubicBezTo>
                      <a:pt x="0" y="34"/>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5" name="Google Shape;16785;p27"/>
              <p:cNvSpPr/>
              <p:nvPr/>
            </p:nvSpPr>
            <p:spPr>
              <a:xfrm>
                <a:off x="4342450" y="2467200"/>
                <a:ext cx="25" cy="875"/>
              </a:xfrm>
              <a:custGeom>
                <a:rect b="b" l="l" r="r" t="t"/>
                <a:pathLst>
                  <a:path extrusionOk="0" h="35" w="1">
                    <a:moveTo>
                      <a:pt x="0" y="1"/>
                    </a:moveTo>
                    <a:lnTo>
                      <a:pt x="0"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6" name="Google Shape;16786;p27"/>
              <p:cNvSpPr/>
              <p:nvPr/>
            </p:nvSpPr>
            <p:spPr>
              <a:xfrm>
                <a:off x="4270725" y="2488050"/>
                <a:ext cx="241025" cy="130950"/>
              </a:xfrm>
              <a:custGeom>
                <a:rect b="b" l="l" r="r" t="t"/>
                <a:pathLst>
                  <a:path extrusionOk="0" h="5238" w="9641">
                    <a:moveTo>
                      <a:pt x="3369" y="1"/>
                    </a:moveTo>
                    <a:lnTo>
                      <a:pt x="3403" y="1702"/>
                    </a:lnTo>
                    <a:lnTo>
                      <a:pt x="2969" y="1702"/>
                    </a:lnTo>
                    <a:cubicBezTo>
                      <a:pt x="1368" y="1702"/>
                      <a:pt x="667" y="1569"/>
                      <a:pt x="667" y="1569"/>
                    </a:cubicBezTo>
                    <a:lnTo>
                      <a:pt x="467" y="1969"/>
                    </a:lnTo>
                    <a:lnTo>
                      <a:pt x="0" y="2302"/>
                    </a:lnTo>
                    <a:lnTo>
                      <a:pt x="200" y="3270"/>
                    </a:lnTo>
                    <a:lnTo>
                      <a:pt x="734" y="3670"/>
                    </a:lnTo>
                    <a:cubicBezTo>
                      <a:pt x="634" y="3970"/>
                      <a:pt x="267" y="4571"/>
                      <a:pt x="34" y="4938"/>
                    </a:cubicBezTo>
                    <a:lnTo>
                      <a:pt x="634" y="5238"/>
                    </a:lnTo>
                    <a:lnTo>
                      <a:pt x="6305" y="4771"/>
                    </a:lnTo>
                    <a:lnTo>
                      <a:pt x="8340" y="4237"/>
                    </a:lnTo>
                    <a:cubicBezTo>
                      <a:pt x="8340" y="4237"/>
                      <a:pt x="9174" y="3970"/>
                      <a:pt x="9641" y="3670"/>
                    </a:cubicBezTo>
                    <a:cubicBezTo>
                      <a:pt x="9540" y="3637"/>
                      <a:pt x="9474" y="3637"/>
                      <a:pt x="9440" y="3637"/>
                    </a:cubicBezTo>
                    <a:cubicBezTo>
                      <a:pt x="9174" y="3570"/>
                      <a:pt x="8673" y="3103"/>
                      <a:pt x="8673" y="3103"/>
                    </a:cubicBezTo>
                    <a:lnTo>
                      <a:pt x="8073" y="2603"/>
                    </a:lnTo>
                    <a:cubicBezTo>
                      <a:pt x="8073" y="2603"/>
                      <a:pt x="8106" y="2002"/>
                      <a:pt x="8173" y="1869"/>
                    </a:cubicBezTo>
                    <a:cubicBezTo>
                      <a:pt x="8206" y="1735"/>
                      <a:pt x="8340" y="1335"/>
                      <a:pt x="8340" y="1335"/>
                    </a:cubicBezTo>
                    <a:cubicBezTo>
                      <a:pt x="8340" y="1335"/>
                      <a:pt x="8173" y="768"/>
                      <a:pt x="7973" y="635"/>
                    </a:cubicBezTo>
                    <a:cubicBezTo>
                      <a:pt x="7934" y="611"/>
                      <a:pt x="7882" y="603"/>
                      <a:pt x="7823" y="603"/>
                    </a:cubicBezTo>
                    <a:cubicBezTo>
                      <a:pt x="7629" y="603"/>
                      <a:pt x="7372" y="701"/>
                      <a:pt x="7372" y="701"/>
                    </a:cubicBezTo>
                    <a:cubicBezTo>
                      <a:pt x="7372" y="701"/>
                      <a:pt x="5671" y="701"/>
                      <a:pt x="5538" y="635"/>
                    </a:cubicBezTo>
                    <a:cubicBezTo>
                      <a:pt x="5404" y="601"/>
                      <a:pt x="3670" y="1"/>
                      <a:pt x="367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7" name="Google Shape;16787;p27"/>
              <p:cNvSpPr/>
              <p:nvPr/>
            </p:nvSpPr>
            <p:spPr>
              <a:xfrm>
                <a:off x="3879600" y="2488050"/>
                <a:ext cx="803950" cy="750575"/>
              </a:xfrm>
              <a:custGeom>
                <a:rect b="b" l="l" r="r" t="t"/>
                <a:pathLst>
                  <a:path extrusionOk="0" h="30023" w="32158">
                    <a:moveTo>
                      <a:pt x="19014" y="1"/>
                    </a:moveTo>
                    <a:lnTo>
                      <a:pt x="19081" y="1702"/>
                    </a:lnTo>
                    <a:lnTo>
                      <a:pt x="18614" y="1702"/>
                    </a:lnTo>
                    <a:cubicBezTo>
                      <a:pt x="17046" y="1702"/>
                      <a:pt x="16312" y="1569"/>
                      <a:pt x="16312" y="1569"/>
                    </a:cubicBezTo>
                    <a:lnTo>
                      <a:pt x="16112" y="1969"/>
                    </a:lnTo>
                    <a:lnTo>
                      <a:pt x="15645" y="2302"/>
                    </a:lnTo>
                    <a:lnTo>
                      <a:pt x="15845" y="3270"/>
                    </a:lnTo>
                    <a:lnTo>
                      <a:pt x="16379" y="3670"/>
                    </a:lnTo>
                    <a:cubicBezTo>
                      <a:pt x="16246" y="4137"/>
                      <a:pt x="15479" y="5238"/>
                      <a:pt x="15479" y="5238"/>
                    </a:cubicBezTo>
                    <a:cubicBezTo>
                      <a:pt x="15479" y="5238"/>
                      <a:pt x="14878" y="5905"/>
                      <a:pt x="14678" y="5905"/>
                    </a:cubicBezTo>
                    <a:cubicBezTo>
                      <a:pt x="14478" y="5905"/>
                      <a:pt x="14078" y="5838"/>
                      <a:pt x="14078" y="5838"/>
                    </a:cubicBezTo>
                    <a:cubicBezTo>
                      <a:pt x="14078" y="5838"/>
                      <a:pt x="14545" y="5638"/>
                      <a:pt x="13811" y="5638"/>
                    </a:cubicBezTo>
                    <a:cubicBezTo>
                      <a:pt x="13110" y="5638"/>
                      <a:pt x="12510" y="5638"/>
                      <a:pt x="12243" y="5571"/>
                    </a:cubicBezTo>
                    <a:cubicBezTo>
                      <a:pt x="11976" y="5505"/>
                      <a:pt x="11542" y="5238"/>
                      <a:pt x="11542" y="5238"/>
                    </a:cubicBezTo>
                    <a:lnTo>
                      <a:pt x="11609" y="4637"/>
                    </a:lnTo>
                    <a:lnTo>
                      <a:pt x="11976" y="4137"/>
                    </a:lnTo>
                    <a:lnTo>
                      <a:pt x="12043" y="3870"/>
                    </a:lnTo>
                    <a:lnTo>
                      <a:pt x="11809" y="3803"/>
                    </a:lnTo>
                    <a:lnTo>
                      <a:pt x="10141" y="3670"/>
                    </a:lnTo>
                    <a:lnTo>
                      <a:pt x="8507" y="4070"/>
                    </a:lnTo>
                    <a:lnTo>
                      <a:pt x="6472" y="5571"/>
                    </a:lnTo>
                    <a:cubicBezTo>
                      <a:pt x="6472" y="5571"/>
                      <a:pt x="3136" y="8640"/>
                      <a:pt x="2569" y="8640"/>
                    </a:cubicBezTo>
                    <a:cubicBezTo>
                      <a:pt x="1969" y="8640"/>
                      <a:pt x="1168" y="9374"/>
                      <a:pt x="1168" y="9374"/>
                    </a:cubicBezTo>
                    <a:lnTo>
                      <a:pt x="1035" y="10408"/>
                    </a:lnTo>
                    <a:cubicBezTo>
                      <a:pt x="1035" y="10408"/>
                      <a:pt x="981" y="10895"/>
                      <a:pt x="703" y="10895"/>
                    </a:cubicBezTo>
                    <a:cubicBezTo>
                      <a:pt x="672" y="10895"/>
                      <a:pt x="638" y="10889"/>
                      <a:pt x="601" y="10875"/>
                    </a:cubicBezTo>
                    <a:cubicBezTo>
                      <a:pt x="434" y="10808"/>
                      <a:pt x="234" y="10742"/>
                      <a:pt x="34" y="10675"/>
                    </a:cubicBezTo>
                    <a:lnTo>
                      <a:pt x="34" y="10675"/>
                    </a:lnTo>
                    <a:lnTo>
                      <a:pt x="101" y="11542"/>
                    </a:lnTo>
                    <a:lnTo>
                      <a:pt x="835" y="12676"/>
                    </a:lnTo>
                    <a:lnTo>
                      <a:pt x="768" y="13444"/>
                    </a:lnTo>
                    <a:lnTo>
                      <a:pt x="1" y="14278"/>
                    </a:lnTo>
                    <a:lnTo>
                      <a:pt x="1" y="14845"/>
                    </a:lnTo>
                    <a:lnTo>
                      <a:pt x="1002" y="15512"/>
                    </a:lnTo>
                    <a:lnTo>
                      <a:pt x="1835" y="15979"/>
                    </a:lnTo>
                    <a:lnTo>
                      <a:pt x="2136" y="17747"/>
                    </a:lnTo>
                    <a:cubicBezTo>
                      <a:pt x="2136" y="17747"/>
                      <a:pt x="2302" y="18681"/>
                      <a:pt x="2369" y="18881"/>
                    </a:cubicBezTo>
                    <a:cubicBezTo>
                      <a:pt x="2436" y="19048"/>
                      <a:pt x="2469" y="20182"/>
                      <a:pt x="2469" y="20182"/>
                    </a:cubicBezTo>
                    <a:lnTo>
                      <a:pt x="3303" y="21049"/>
                    </a:lnTo>
                    <a:lnTo>
                      <a:pt x="3670" y="21483"/>
                    </a:lnTo>
                    <a:lnTo>
                      <a:pt x="3236" y="24085"/>
                    </a:lnTo>
                    <a:lnTo>
                      <a:pt x="3770" y="24118"/>
                    </a:lnTo>
                    <a:lnTo>
                      <a:pt x="3837" y="23718"/>
                    </a:lnTo>
                    <a:lnTo>
                      <a:pt x="4537" y="23651"/>
                    </a:lnTo>
                    <a:lnTo>
                      <a:pt x="4971" y="24585"/>
                    </a:lnTo>
                    <a:lnTo>
                      <a:pt x="8307" y="24852"/>
                    </a:lnTo>
                    <a:lnTo>
                      <a:pt x="8307" y="25119"/>
                    </a:lnTo>
                    <a:cubicBezTo>
                      <a:pt x="8307" y="25119"/>
                      <a:pt x="7606" y="25419"/>
                      <a:pt x="7840" y="25652"/>
                    </a:cubicBezTo>
                    <a:cubicBezTo>
                      <a:pt x="8073" y="25886"/>
                      <a:pt x="9041" y="26653"/>
                      <a:pt x="9041" y="26653"/>
                    </a:cubicBezTo>
                    <a:cubicBezTo>
                      <a:pt x="9041" y="26653"/>
                      <a:pt x="9310" y="27192"/>
                      <a:pt x="9537" y="27192"/>
                    </a:cubicBezTo>
                    <a:cubicBezTo>
                      <a:pt x="9550" y="27192"/>
                      <a:pt x="9562" y="27190"/>
                      <a:pt x="9574" y="27187"/>
                    </a:cubicBezTo>
                    <a:cubicBezTo>
                      <a:pt x="9599" y="27183"/>
                      <a:pt x="9627" y="27182"/>
                      <a:pt x="9658" y="27182"/>
                    </a:cubicBezTo>
                    <a:cubicBezTo>
                      <a:pt x="9743" y="27182"/>
                      <a:pt x="9848" y="27192"/>
                      <a:pt x="9951" y="27192"/>
                    </a:cubicBezTo>
                    <a:cubicBezTo>
                      <a:pt x="10167" y="27192"/>
                      <a:pt x="10375" y="27149"/>
                      <a:pt x="10375" y="26887"/>
                    </a:cubicBezTo>
                    <a:cubicBezTo>
                      <a:pt x="10375" y="26486"/>
                      <a:pt x="10275" y="26253"/>
                      <a:pt x="10275" y="26253"/>
                    </a:cubicBezTo>
                    <a:lnTo>
                      <a:pt x="9674" y="25552"/>
                    </a:lnTo>
                    <a:lnTo>
                      <a:pt x="10375" y="25486"/>
                    </a:lnTo>
                    <a:lnTo>
                      <a:pt x="11109" y="25652"/>
                    </a:lnTo>
                    <a:lnTo>
                      <a:pt x="11609" y="26320"/>
                    </a:lnTo>
                    <a:lnTo>
                      <a:pt x="12109" y="26153"/>
                    </a:lnTo>
                    <a:lnTo>
                      <a:pt x="12743" y="26320"/>
                    </a:lnTo>
                    <a:lnTo>
                      <a:pt x="12877" y="26853"/>
                    </a:lnTo>
                    <a:cubicBezTo>
                      <a:pt x="12877" y="26853"/>
                      <a:pt x="12376" y="27254"/>
                      <a:pt x="13210" y="27320"/>
                    </a:cubicBezTo>
                    <a:cubicBezTo>
                      <a:pt x="13773" y="27343"/>
                      <a:pt x="13652" y="27441"/>
                      <a:pt x="13719" y="27441"/>
                    </a:cubicBezTo>
                    <a:cubicBezTo>
                      <a:pt x="13752" y="27441"/>
                      <a:pt x="13828" y="27419"/>
                      <a:pt x="14044" y="27354"/>
                    </a:cubicBezTo>
                    <a:lnTo>
                      <a:pt x="14678" y="27187"/>
                    </a:lnTo>
                    <a:lnTo>
                      <a:pt x="15445" y="27320"/>
                    </a:lnTo>
                    <a:lnTo>
                      <a:pt x="16046" y="27354"/>
                    </a:lnTo>
                    <a:lnTo>
                      <a:pt x="16212" y="28254"/>
                    </a:lnTo>
                    <a:lnTo>
                      <a:pt x="17280" y="29422"/>
                    </a:lnTo>
                    <a:lnTo>
                      <a:pt x="18114" y="29489"/>
                    </a:lnTo>
                    <a:lnTo>
                      <a:pt x="18714" y="28421"/>
                    </a:lnTo>
                    <a:lnTo>
                      <a:pt x="19948" y="29122"/>
                    </a:lnTo>
                    <a:lnTo>
                      <a:pt x="20182" y="30022"/>
                    </a:lnTo>
                    <a:lnTo>
                      <a:pt x="20882" y="30022"/>
                    </a:lnTo>
                    <a:lnTo>
                      <a:pt x="22017" y="28855"/>
                    </a:lnTo>
                    <a:lnTo>
                      <a:pt x="25552" y="28421"/>
                    </a:lnTo>
                    <a:lnTo>
                      <a:pt x="26987" y="28088"/>
                    </a:lnTo>
                    <a:lnTo>
                      <a:pt x="28288" y="29388"/>
                    </a:lnTo>
                    <a:lnTo>
                      <a:pt x="29088" y="29255"/>
                    </a:lnTo>
                    <a:lnTo>
                      <a:pt x="30056" y="29022"/>
                    </a:lnTo>
                    <a:lnTo>
                      <a:pt x="29755" y="28354"/>
                    </a:lnTo>
                    <a:lnTo>
                      <a:pt x="29088" y="27354"/>
                    </a:lnTo>
                    <a:lnTo>
                      <a:pt x="29088" y="26253"/>
                    </a:lnTo>
                    <a:lnTo>
                      <a:pt x="29622" y="24418"/>
                    </a:lnTo>
                    <a:lnTo>
                      <a:pt x="30789" y="22584"/>
                    </a:lnTo>
                    <a:lnTo>
                      <a:pt x="31824" y="21916"/>
                    </a:lnTo>
                    <a:cubicBezTo>
                      <a:pt x="31824" y="21916"/>
                      <a:pt x="32157" y="21483"/>
                      <a:pt x="32157" y="21283"/>
                    </a:cubicBezTo>
                    <a:cubicBezTo>
                      <a:pt x="32157" y="21083"/>
                      <a:pt x="31590" y="18714"/>
                      <a:pt x="31590" y="18714"/>
                    </a:cubicBezTo>
                    <a:lnTo>
                      <a:pt x="30322" y="17180"/>
                    </a:lnTo>
                    <a:lnTo>
                      <a:pt x="29956" y="15779"/>
                    </a:lnTo>
                    <a:lnTo>
                      <a:pt x="29355" y="15445"/>
                    </a:lnTo>
                    <a:lnTo>
                      <a:pt x="28955" y="13410"/>
                    </a:lnTo>
                    <a:cubicBezTo>
                      <a:pt x="28955" y="13410"/>
                      <a:pt x="28388" y="13377"/>
                      <a:pt x="28254" y="13310"/>
                    </a:cubicBezTo>
                    <a:cubicBezTo>
                      <a:pt x="28121" y="13277"/>
                      <a:pt x="27921" y="12843"/>
                      <a:pt x="27921" y="12843"/>
                    </a:cubicBezTo>
                    <a:cubicBezTo>
                      <a:pt x="27921" y="12843"/>
                      <a:pt x="28054" y="12043"/>
                      <a:pt x="28054" y="11909"/>
                    </a:cubicBezTo>
                    <a:cubicBezTo>
                      <a:pt x="28054" y="11809"/>
                      <a:pt x="29455" y="10742"/>
                      <a:pt x="29455" y="10742"/>
                    </a:cubicBezTo>
                    <a:lnTo>
                      <a:pt x="28788" y="8507"/>
                    </a:lnTo>
                    <a:lnTo>
                      <a:pt x="27621" y="7306"/>
                    </a:lnTo>
                    <a:lnTo>
                      <a:pt x="26653" y="5505"/>
                    </a:lnTo>
                    <a:lnTo>
                      <a:pt x="26920" y="5071"/>
                    </a:lnTo>
                    <a:lnTo>
                      <a:pt x="26987" y="5038"/>
                    </a:lnTo>
                    <a:cubicBezTo>
                      <a:pt x="26753" y="4671"/>
                      <a:pt x="26553" y="4104"/>
                      <a:pt x="26553" y="4104"/>
                    </a:cubicBezTo>
                    <a:cubicBezTo>
                      <a:pt x="26553" y="4104"/>
                      <a:pt x="25352" y="3670"/>
                      <a:pt x="25085" y="3603"/>
                    </a:cubicBezTo>
                    <a:cubicBezTo>
                      <a:pt x="24819" y="3570"/>
                      <a:pt x="24352" y="3103"/>
                      <a:pt x="24352" y="3103"/>
                    </a:cubicBezTo>
                    <a:lnTo>
                      <a:pt x="23718" y="2603"/>
                    </a:lnTo>
                    <a:cubicBezTo>
                      <a:pt x="23718" y="2603"/>
                      <a:pt x="23751" y="2002"/>
                      <a:pt x="23818" y="1869"/>
                    </a:cubicBezTo>
                    <a:cubicBezTo>
                      <a:pt x="23851" y="1735"/>
                      <a:pt x="23985" y="1335"/>
                      <a:pt x="23985" y="1335"/>
                    </a:cubicBezTo>
                    <a:cubicBezTo>
                      <a:pt x="23985" y="1335"/>
                      <a:pt x="23818" y="768"/>
                      <a:pt x="23651" y="635"/>
                    </a:cubicBezTo>
                    <a:cubicBezTo>
                      <a:pt x="23601" y="601"/>
                      <a:pt x="23536" y="589"/>
                      <a:pt x="23468" y="589"/>
                    </a:cubicBezTo>
                    <a:cubicBezTo>
                      <a:pt x="23261" y="589"/>
                      <a:pt x="23017" y="701"/>
                      <a:pt x="23017" y="701"/>
                    </a:cubicBezTo>
                    <a:cubicBezTo>
                      <a:pt x="23017" y="701"/>
                      <a:pt x="21316" y="701"/>
                      <a:pt x="21183" y="635"/>
                    </a:cubicBezTo>
                    <a:cubicBezTo>
                      <a:pt x="21049" y="601"/>
                      <a:pt x="19315" y="1"/>
                      <a:pt x="19315"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8" name="Google Shape;16788;p27"/>
              <p:cNvSpPr/>
              <p:nvPr/>
            </p:nvSpPr>
            <p:spPr>
              <a:xfrm>
                <a:off x="5183050" y="3385375"/>
                <a:ext cx="147625" cy="175975"/>
              </a:xfrm>
              <a:custGeom>
                <a:rect b="b" l="l" r="r" t="t"/>
                <a:pathLst>
                  <a:path extrusionOk="0" h="7039" w="5905">
                    <a:moveTo>
                      <a:pt x="4270" y="0"/>
                    </a:moveTo>
                    <a:lnTo>
                      <a:pt x="2835" y="867"/>
                    </a:lnTo>
                    <a:lnTo>
                      <a:pt x="1401" y="767"/>
                    </a:lnTo>
                    <a:lnTo>
                      <a:pt x="1067" y="1168"/>
                    </a:lnTo>
                    <a:lnTo>
                      <a:pt x="1067" y="2702"/>
                    </a:lnTo>
                    <a:lnTo>
                      <a:pt x="801" y="4103"/>
                    </a:lnTo>
                    <a:lnTo>
                      <a:pt x="500" y="5537"/>
                    </a:lnTo>
                    <a:lnTo>
                      <a:pt x="0" y="6505"/>
                    </a:lnTo>
                    <a:lnTo>
                      <a:pt x="1168" y="7038"/>
                    </a:lnTo>
                    <a:lnTo>
                      <a:pt x="2335" y="5838"/>
                    </a:lnTo>
                    <a:lnTo>
                      <a:pt x="4370" y="4837"/>
                    </a:lnTo>
                    <a:lnTo>
                      <a:pt x="4937" y="5104"/>
                    </a:lnTo>
                    <a:cubicBezTo>
                      <a:pt x="4904" y="4904"/>
                      <a:pt x="4870" y="4737"/>
                      <a:pt x="4870" y="4737"/>
                    </a:cubicBezTo>
                    <a:lnTo>
                      <a:pt x="3869" y="4203"/>
                    </a:lnTo>
                    <a:lnTo>
                      <a:pt x="3869" y="3603"/>
                    </a:lnTo>
                    <a:lnTo>
                      <a:pt x="3869" y="3036"/>
                    </a:lnTo>
                    <a:lnTo>
                      <a:pt x="4136" y="2835"/>
                    </a:lnTo>
                    <a:lnTo>
                      <a:pt x="4737" y="2702"/>
                    </a:lnTo>
                    <a:lnTo>
                      <a:pt x="5637" y="1401"/>
                    </a:lnTo>
                    <a:cubicBezTo>
                      <a:pt x="5637" y="1401"/>
                      <a:pt x="5904" y="1268"/>
                      <a:pt x="5637" y="1001"/>
                    </a:cubicBezTo>
                    <a:lnTo>
                      <a:pt x="5204" y="534"/>
                    </a:lnTo>
                    <a:lnTo>
                      <a:pt x="4270"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9" name="Google Shape;16789;p27"/>
              <p:cNvSpPr/>
              <p:nvPr/>
            </p:nvSpPr>
            <p:spPr>
              <a:xfrm>
                <a:off x="5354000" y="3347000"/>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0" name="Google Shape;16790;p27"/>
              <p:cNvSpPr/>
              <p:nvPr/>
            </p:nvSpPr>
            <p:spPr>
              <a:xfrm>
                <a:off x="5354825" y="3346175"/>
                <a:ext cx="850" cy="25"/>
              </a:xfrm>
              <a:custGeom>
                <a:rect b="b" l="l" r="r" t="t"/>
                <a:pathLst>
                  <a:path extrusionOk="0" h="1" w="34">
                    <a:moveTo>
                      <a:pt x="1" y="0"/>
                    </a:moveTo>
                    <a:cubicBezTo>
                      <a:pt x="34" y="0"/>
                      <a:pt x="34" y="0"/>
                      <a:pt x="34" y="0"/>
                    </a:cubicBezTo>
                    <a:cubicBezTo>
                      <a:pt x="34"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1" name="Google Shape;16791;p27"/>
              <p:cNvSpPr/>
              <p:nvPr/>
            </p:nvSpPr>
            <p:spPr>
              <a:xfrm>
                <a:off x="4952875" y="3206900"/>
                <a:ext cx="338600" cy="340275"/>
              </a:xfrm>
              <a:custGeom>
                <a:rect b="b" l="l" r="r" t="t"/>
                <a:pathLst>
                  <a:path extrusionOk="0" h="13611" w="13544">
                    <a:moveTo>
                      <a:pt x="2402" y="1"/>
                    </a:moveTo>
                    <a:lnTo>
                      <a:pt x="34" y="1035"/>
                    </a:lnTo>
                    <a:lnTo>
                      <a:pt x="0" y="1135"/>
                    </a:lnTo>
                    <a:lnTo>
                      <a:pt x="1401" y="1168"/>
                    </a:lnTo>
                    <a:lnTo>
                      <a:pt x="4971" y="5605"/>
                    </a:lnTo>
                    <a:cubicBezTo>
                      <a:pt x="4971" y="5605"/>
                      <a:pt x="5571" y="5972"/>
                      <a:pt x="5771" y="5972"/>
                    </a:cubicBezTo>
                    <a:cubicBezTo>
                      <a:pt x="5971" y="5972"/>
                      <a:pt x="6805" y="6005"/>
                      <a:pt x="6805" y="6005"/>
                    </a:cubicBezTo>
                    <a:lnTo>
                      <a:pt x="8006" y="12443"/>
                    </a:lnTo>
                    <a:lnTo>
                      <a:pt x="8306" y="13243"/>
                    </a:lnTo>
                    <a:lnTo>
                      <a:pt x="9207" y="13610"/>
                    </a:lnTo>
                    <a:lnTo>
                      <a:pt x="9707" y="12676"/>
                    </a:lnTo>
                    <a:lnTo>
                      <a:pt x="10008" y="11242"/>
                    </a:lnTo>
                    <a:lnTo>
                      <a:pt x="10274" y="9841"/>
                    </a:lnTo>
                    <a:lnTo>
                      <a:pt x="10274" y="8307"/>
                    </a:lnTo>
                    <a:lnTo>
                      <a:pt x="10608" y="7906"/>
                    </a:lnTo>
                    <a:lnTo>
                      <a:pt x="12042" y="8006"/>
                    </a:lnTo>
                    <a:lnTo>
                      <a:pt x="13477" y="7139"/>
                    </a:lnTo>
                    <a:lnTo>
                      <a:pt x="13477" y="6472"/>
                    </a:lnTo>
                    <a:lnTo>
                      <a:pt x="13543" y="6472"/>
                    </a:lnTo>
                    <a:lnTo>
                      <a:pt x="13210" y="6238"/>
                    </a:lnTo>
                    <a:lnTo>
                      <a:pt x="12376" y="5771"/>
                    </a:lnTo>
                    <a:lnTo>
                      <a:pt x="10875" y="3603"/>
                    </a:lnTo>
                    <a:lnTo>
                      <a:pt x="10008" y="3336"/>
                    </a:lnTo>
                    <a:lnTo>
                      <a:pt x="9674" y="3003"/>
                    </a:lnTo>
                    <a:lnTo>
                      <a:pt x="9207" y="1435"/>
                    </a:lnTo>
                    <a:lnTo>
                      <a:pt x="8573" y="601"/>
                    </a:lnTo>
                    <a:lnTo>
                      <a:pt x="7573" y="268"/>
                    </a:lnTo>
                    <a:lnTo>
                      <a:pt x="6071" y="534"/>
                    </a:lnTo>
                    <a:lnTo>
                      <a:pt x="5371" y="334"/>
                    </a:lnTo>
                    <a:lnTo>
                      <a:pt x="2402"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2" name="Google Shape;16792;p27"/>
              <p:cNvSpPr/>
              <p:nvPr/>
            </p:nvSpPr>
            <p:spPr>
              <a:xfrm>
                <a:off x="5348150" y="3348675"/>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3" name="Google Shape;16793;p27"/>
              <p:cNvSpPr/>
              <p:nvPr/>
            </p:nvSpPr>
            <p:spPr>
              <a:xfrm>
                <a:off x="5352325" y="3347000"/>
                <a:ext cx="850" cy="25"/>
              </a:xfrm>
              <a:custGeom>
                <a:rect b="b" l="l" r="r" t="t"/>
                <a:pathLst>
                  <a:path extrusionOk="0" h="1" w="34">
                    <a:moveTo>
                      <a:pt x="1" y="1"/>
                    </a:moveTo>
                    <a:cubicBezTo>
                      <a:pt x="1" y="1"/>
                      <a:pt x="1" y="1"/>
                      <a:pt x="34"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4" name="Google Shape;16794;p27"/>
              <p:cNvSpPr/>
              <p:nvPr/>
            </p:nvSpPr>
            <p:spPr>
              <a:xfrm>
                <a:off x="5349825" y="3347850"/>
                <a:ext cx="850" cy="25"/>
              </a:xfrm>
              <a:custGeom>
                <a:rect b="b" l="l" r="r" t="t"/>
                <a:pathLst>
                  <a:path extrusionOk="0" h="1" w="34">
                    <a:moveTo>
                      <a:pt x="0" y="0"/>
                    </a:moveTo>
                    <a:cubicBezTo>
                      <a:pt x="0" y="0"/>
                      <a:pt x="34" y="0"/>
                      <a:pt x="34" y="0"/>
                    </a:cubicBezTo>
                    <a:cubicBezTo>
                      <a:pt x="34"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5" name="Google Shape;16795;p27"/>
              <p:cNvSpPr/>
              <p:nvPr/>
            </p:nvSpPr>
            <p:spPr>
              <a:xfrm>
                <a:off x="5304800" y="3503775"/>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6" name="Google Shape;16796;p27"/>
              <p:cNvSpPr/>
              <p:nvPr/>
            </p:nvSpPr>
            <p:spPr>
              <a:xfrm>
                <a:off x="4492550" y="3233600"/>
                <a:ext cx="819775" cy="606275"/>
              </a:xfrm>
              <a:custGeom>
                <a:rect b="b" l="l" r="r" t="t"/>
                <a:pathLst>
                  <a:path extrusionOk="0" h="24251" w="32791">
                    <a:moveTo>
                      <a:pt x="18480" y="0"/>
                    </a:moveTo>
                    <a:cubicBezTo>
                      <a:pt x="18447" y="0"/>
                      <a:pt x="18447" y="33"/>
                      <a:pt x="18413" y="100"/>
                    </a:cubicBezTo>
                    <a:lnTo>
                      <a:pt x="18419" y="100"/>
                    </a:lnTo>
                    <a:lnTo>
                      <a:pt x="18419" y="100"/>
                    </a:lnTo>
                    <a:cubicBezTo>
                      <a:pt x="18456" y="20"/>
                      <a:pt x="18470" y="0"/>
                      <a:pt x="18480" y="0"/>
                    </a:cubicBezTo>
                    <a:close/>
                    <a:moveTo>
                      <a:pt x="18419" y="100"/>
                    </a:moveTo>
                    <a:cubicBezTo>
                      <a:pt x="18340" y="272"/>
                      <a:pt x="18158" y="720"/>
                      <a:pt x="17680" y="1835"/>
                    </a:cubicBezTo>
                    <a:cubicBezTo>
                      <a:pt x="17580" y="2035"/>
                      <a:pt x="17513" y="2202"/>
                      <a:pt x="17479" y="2335"/>
                    </a:cubicBezTo>
                    <a:lnTo>
                      <a:pt x="16646" y="2469"/>
                    </a:lnTo>
                    <a:lnTo>
                      <a:pt x="15511" y="2469"/>
                    </a:lnTo>
                    <a:lnTo>
                      <a:pt x="14911" y="2802"/>
                    </a:lnTo>
                    <a:cubicBezTo>
                      <a:pt x="14911" y="2802"/>
                      <a:pt x="14277" y="3403"/>
                      <a:pt x="14010" y="3736"/>
                    </a:cubicBezTo>
                    <a:cubicBezTo>
                      <a:pt x="13743" y="4070"/>
                      <a:pt x="13677" y="4070"/>
                      <a:pt x="13477" y="4236"/>
                    </a:cubicBezTo>
                    <a:cubicBezTo>
                      <a:pt x="13427" y="4287"/>
                      <a:pt x="13358" y="4305"/>
                      <a:pt x="13283" y="4305"/>
                    </a:cubicBezTo>
                    <a:cubicBezTo>
                      <a:pt x="13058" y="4305"/>
                      <a:pt x="12776" y="4136"/>
                      <a:pt x="12776" y="4136"/>
                    </a:cubicBezTo>
                    <a:lnTo>
                      <a:pt x="11976" y="3603"/>
                    </a:lnTo>
                    <a:lnTo>
                      <a:pt x="10274" y="3870"/>
                    </a:lnTo>
                    <a:cubicBezTo>
                      <a:pt x="10274" y="3870"/>
                      <a:pt x="9073" y="3936"/>
                      <a:pt x="8506" y="4003"/>
                    </a:cubicBezTo>
                    <a:cubicBezTo>
                      <a:pt x="8306" y="4025"/>
                      <a:pt x="8073" y="4033"/>
                      <a:pt x="7831" y="4033"/>
                    </a:cubicBezTo>
                    <a:cubicBezTo>
                      <a:pt x="7346" y="4033"/>
                      <a:pt x="6827" y="4003"/>
                      <a:pt x="6472" y="4003"/>
                    </a:cubicBezTo>
                    <a:lnTo>
                      <a:pt x="5538" y="4003"/>
                    </a:lnTo>
                    <a:lnTo>
                      <a:pt x="6338" y="5637"/>
                    </a:lnTo>
                    <a:lnTo>
                      <a:pt x="4103" y="6938"/>
                    </a:lnTo>
                    <a:lnTo>
                      <a:pt x="4303" y="7539"/>
                    </a:lnTo>
                    <a:lnTo>
                      <a:pt x="4103" y="8706"/>
                    </a:lnTo>
                    <a:lnTo>
                      <a:pt x="2402" y="14144"/>
                    </a:lnTo>
                    <a:lnTo>
                      <a:pt x="1101" y="14477"/>
                    </a:lnTo>
                    <a:lnTo>
                      <a:pt x="701" y="14811"/>
                    </a:lnTo>
                    <a:cubicBezTo>
                      <a:pt x="701" y="14811"/>
                      <a:pt x="634" y="14877"/>
                      <a:pt x="367" y="15078"/>
                    </a:cubicBezTo>
                    <a:cubicBezTo>
                      <a:pt x="100" y="15244"/>
                      <a:pt x="0" y="15511"/>
                      <a:pt x="0" y="15511"/>
                    </a:cubicBezTo>
                    <a:lnTo>
                      <a:pt x="1235" y="16579"/>
                    </a:lnTo>
                    <a:lnTo>
                      <a:pt x="2068" y="16846"/>
                    </a:lnTo>
                    <a:lnTo>
                      <a:pt x="2469" y="18080"/>
                    </a:lnTo>
                    <a:lnTo>
                      <a:pt x="3736" y="18613"/>
                    </a:lnTo>
                    <a:lnTo>
                      <a:pt x="4704" y="19648"/>
                    </a:lnTo>
                    <a:cubicBezTo>
                      <a:pt x="4704" y="19648"/>
                      <a:pt x="4704" y="20882"/>
                      <a:pt x="4971" y="21015"/>
                    </a:cubicBezTo>
                    <a:cubicBezTo>
                      <a:pt x="5237" y="21149"/>
                      <a:pt x="6738" y="21816"/>
                      <a:pt x="6738" y="21816"/>
                    </a:cubicBezTo>
                    <a:lnTo>
                      <a:pt x="7406" y="21816"/>
                    </a:lnTo>
                    <a:lnTo>
                      <a:pt x="8306" y="20948"/>
                    </a:lnTo>
                    <a:lnTo>
                      <a:pt x="9040" y="20882"/>
                    </a:lnTo>
                    <a:lnTo>
                      <a:pt x="9240" y="21215"/>
                    </a:lnTo>
                    <a:lnTo>
                      <a:pt x="8973" y="21549"/>
                    </a:lnTo>
                    <a:lnTo>
                      <a:pt x="8707" y="21949"/>
                    </a:lnTo>
                    <a:lnTo>
                      <a:pt x="9274" y="22783"/>
                    </a:lnTo>
                    <a:lnTo>
                      <a:pt x="10608" y="23117"/>
                    </a:lnTo>
                    <a:lnTo>
                      <a:pt x="10608" y="23717"/>
                    </a:lnTo>
                    <a:cubicBezTo>
                      <a:pt x="10608" y="23717"/>
                      <a:pt x="12176" y="24251"/>
                      <a:pt x="12943" y="24251"/>
                    </a:cubicBezTo>
                    <a:cubicBezTo>
                      <a:pt x="13743" y="24251"/>
                      <a:pt x="16379" y="23851"/>
                      <a:pt x="16379" y="23851"/>
                    </a:cubicBezTo>
                    <a:cubicBezTo>
                      <a:pt x="16379" y="23851"/>
                      <a:pt x="17221" y="23444"/>
                      <a:pt x="18283" y="23444"/>
                    </a:cubicBezTo>
                    <a:cubicBezTo>
                      <a:pt x="18359" y="23444"/>
                      <a:pt x="18436" y="23446"/>
                      <a:pt x="18514" y="23450"/>
                    </a:cubicBezTo>
                    <a:cubicBezTo>
                      <a:pt x="19714" y="23517"/>
                      <a:pt x="20482" y="23650"/>
                      <a:pt x="20482" y="23650"/>
                    </a:cubicBezTo>
                    <a:lnTo>
                      <a:pt x="21015" y="23317"/>
                    </a:lnTo>
                    <a:lnTo>
                      <a:pt x="21949" y="21749"/>
                    </a:lnTo>
                    <a:cubicBezTo>
                      <a:pt x="21949" y="21749"/>
                      <a:pt x="22383" y="20782"/>
                      <a:pt x="23450" y="20315"/>
                    </a:cubicBezTo>
                    <a:cubicBezTo>
                      <a:pt x="24484" y="19848"/>
                      <a:pt x="25352" y="19314"/>
                      <a:pt x="25852" y="19314"/>
                    </a:cubicBezTo>
                    <a:cubicBezTo>
                      <a:pt x="26386" y="19314"/>
                      <a:pt x="27820" y="19848"/>
                      <a:pt x="28354" y="20048"/>
                    </a:cubicBezTo>
                    <a:cubicBezTo>
                      <a:pt x="28788" y="20215"/>
                      <a:pt x="30322" y="20315"/>
                      <a:pt x="30856" y="20348"/>
                    </a:cubicBezTo>
                    <a:cubicBezTo>
                      <a:pt x="30822" y="20248"/>
                      <a:pt x="30789" y="20081"/>
                      <a:pt x="30722" y="19981"/>
                    </a:cubicBezTo>
                    <a:cubicBezTo>
                      <a:pt x="30522" y="19648"/>
                      <a:pt x="30589" y="19648"/>
                      <a:pt x="30455" y="19147"/>
                    </a:cubicBezTo>
                    <a:cubicBezTo>
                      <a:pt x="30322" y="18613"/>
                      <a:pt x="30122" y="17046"/>
                      <a:pt x="30122" y="17046"/>
                    </a:cubicBezTo>
                    <a:lnTo>
                      <a:pt x="30122" y="15645"/>
                    </a:lnTo>
                    <a:lnTo>
                      <a:pt x="30055" y="14210"/>
                    </a:lnTo>
                    <a:lnTo>
                      <a:pt x="30255" y="13643"/>
                    </a:lnTo>
                    <a:cubicBezTo>
                      <a:pt x="30385" y="13617"/>
                      <a:pt x="30519" y="13602"/>
                      <a:pt x="30635" y="13602"/>
                    </a:cubicBezTo>
                    <a:cubicBezTo>
                      <a:pt x="30818" y="13602"/>
                      <a:pt x="30956" y="13641"/>
                      <a:pt x="30956" y="13743"/>
                    </a:cubicBezTo>
                    <a:lnTo>
                      <a:pt x="30956" y="14344"/>
                    </a:lnTo>
                    <a:lnTo>
                      <a:pt x="31223" y="14544"/>
                    </a:lnTo>
                    <a:lnTo>
                      <a:pt x="32624" y="13877"/>
                    </a:lnTo>
                    <a:lnTo>
                      <a:pt x="32624" y="12376"/>
                    </a:lnTo>
                    <a:cubicBezTo>
                      <a:pt x="32624" y="12042"/>
                      <a:pt x="32790" y="11842"/>
                      <a:pt x="32690" y="11542"/>
                    </a:cubicBezTo>
                    <a:cubicBezTo>
                      <a:pt x="32624" y="11408"/>
                      <a:pt x="32590" y="11308"/>
                      <a:pt x="32557" y="11175"/>
                    </a:cubicBezTo>
                    <a:lnTo>
                      <a:pt x="31990" y="10908"/>
                    </a:lnTo>
                    <a:lnTo>
                      <a:pt x="29955" y="11909"/>
                    </a:lnTo>
                    <a:lnTo>
                      <a:pt x="28788" y="13143"/>
                    </a:lnTo>
                    <a:lnTo>
                      <a:pt x="27620" y="12576"/>
                    </a:lnTo>
                    <a:lnTo>
                      <a:pt x="26719" y="12209"/>
                    </a:lnTo>
                    <a:lnTo>
                      <a:pt x="26419" y="11375"/>
                    </a:lnTo>
                    <a:lnTo>
                      <a:pt x="25218" y="4937"/>
                    </a:lnTo>
                    <a:cubicBezTo>
                      <a:pt x="25218" y="4937"/>
                      <a:pt x="24384" y="4904"/>
                      <a:pt x="24184" y="4904"/>
                    </a:cubicBezTo>
                    <a:cubicBezTo>
                      <a:pt x="23984" y="4904"/>
                      <a:pt x="23384" y="4537"/>
                      <a:pt x="23384" y="4537"/>
                    </a:cubicBezTo>
                    <a:lnTo>
                      <a:pt x="19814" y="134"/>
                    </a:lnTo>
                    <a:lnTo>
                      <a:pt x="18419" y="10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7" name="Google Shape;16797;p27"/>
              <p:cNvSpPr/>
              <p:nvPr/>
            </p:nvSpPr>
            <p:spPr>
              <a:xfrm>
                <a:off x="4953700" y="3233600"/>
                <a:ext cx="25" cy="25"/>
              </a:xfrm>
              <a:custGeom>
                <a:rect b="b" l="l" r="r" t="t"/>
                <a:pathLst>
                  <a:path extrusionOk="0" h="1" w="1">
                    <a:moveTo>
                      <a:pt x="1" y="0"/>
                    </a:moveTo>
                    <a:lnTo>
                      <a:pt x="1"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8" name="Google Shape;16798;p27"/>
              <p:cNvSpPr/>
              <p:nvPr/>
            </p:nvSpPr>
            <p:spPr>
              <a:xfrm>
                <a:off x="5252250" y="3703100"/>
                <a:ext cx="25" cy="850"/>
              </a:xfrm>
              <a:custGeom>
                <a:rect b="b" l="l" r="r" t="t"/>
                <a:pathLst>
                  <a:path extrusionOk="0" h="34" w="1">
                    <a:moveTo>
                      <a:pt x="1" y="0"/>
                    </a:moveTo>
                    <a:cubicBezTo>
                      <a:pt x="1" y="0"/>
                      <a:pt x="1" y="34"/>
                      <a:pt x="1" y="34"/>
                    </a:cubicBezTo>
                    <a:cubicBezTo>
                      <a:pt x="1" y="34"/>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9" name="Google Shape;16799;p27"/>
              <p:cNvSpPr/>
              <p:nvPr/>
            </p:nvSpPr>
            <p:spPr>
              <a:xfrm>
                <a:off x="5252250" y="3704750"/>
                <a:ext cx="875" cy="1700"/>
              </a:xfrm>
              <a:custGeom>
                <a:rect b="b" l="l" r="r" t="t"/>
                <a:pathLst>
                  <a:path extrusionOk="0" h="68" w="35">
                    <a:moveTo>
                      <a:pt x="1" y="1"/>
                    </a:moveTo>
                    <a:cubicBezTo>
                      <a:pt x="1" y="34"/>
                      <a:pt x="1" y="34"/>
                      <a:pt x="34" y="68"/>
                    </a:cubicBezTo>
                    <a:cubicBezTo>
                      <a:pt x="1" y="34"/>
                      <a:pt x="1"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0" name="Google Shape;16800;p27"/>
              <p:cNvSpPr/>
              <p:nvPr/>
            </p:nvSpPr>
            <p:spPr>
              <a:xfrm>
                <a:off x="5251425" y="3700600"/>
                <a:ext cx="850" cy="1675"/>
              </a:xfrm>
              <a:custGeom>
                <a:rect b="b" l="l" r="r" t="t"/>
                <a:pathLst>
                  <a:path extrusionOk="0" h="67" w="34">
                    <a:moveTo>
                      <a:pt x="0" y="0"/>
                    </a:moveTo>
                    <a:cubicBezTo>
                      <a:pt x="0" y="34"/>
                      <a:pt x="34" y="34"/>
                      <a:pt x="34" y="67"/>
                    </a:cubicBezTo>
                    <a:cubicBezTo>
                      <a:pt x="34" y="34"/>
                      <a:pt x="0" y="34"/>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1" name="Google Shape;16801;p27"/>
              <p:cNvSpPr/>
              <p:nvPr/>
            </p:nvSpPr>
            <p:spPr>
              <a:xfrm>
                <a:off x="5251425" y="3698100"/>
                <a:ext cx="25" cy="1675"/>
              </a:xfrm>
              <a:custGeom>
                <a:rect b="b" l="l" r="r" t="t"/>
                <a:pathLst>
                  <a:path extrusionOk="0" h="67" w="1">
                    <a:moveTo>
                      <a:pt x="0" y="0"/>
                    </a:moveTo>
                    <a:cubicBezTo>
                      <a:pt x="0" y="33"/>
                      <a:pt x="0" y="67"/>
                      <a:pt x="0" y="67"/>
                    </a:cubicBezTo>
                    <a:cubicBezTo>
                      <a:pt x="0" y="67"/>
                      <a:pt x="0" y="33"/>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2" name="Google Shape;16802;p27"/>
              <p:cNvSpPr/>
              <p:nvPr/>
            </p:nvSpPr>
            <p:spPr>
              <a:xfrm>
                <a:off x="5250575" y="3695600"/>
                <a:ext cx="875" cy="2525"/>
              </a:xfrm>
              <a:custGeom>
                <a:rect b="b" l="l" r="r" t="t"/>
                <a:pathLst>
                  <a:path extrusionOk="0" h="101" w="35">
                    <a:moveTo>
                      <a:pt x="1" y="0"/>
                    </a:moveTo>
                    <a:cubicBezTo>
                      <a:pt x="1" y="33"/>
                      <a:pt x="34" y="67"/>
                      <a:pt x="34" y="100"/>
                    </a:cubicBezTo>
                    <a:cubicBezTo>
                      <a:pt x="34" y="67"/>
                      <a:pt x="1" y="33"/>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3" name="Google Shape;16803;p27"/>
              <p:cNvSpPr/>
              <p:nvPr/>
            </p:nvSpPr>
            <p:spPr>
              <a:xfrm>
                <a:off x="5253925" y="3710600"/>
                <a:ext cx="25" cy="850"/>
              </a:xfrm>
              <a:custGeom>
                <a:rect b="b" l="l" r="r" t="t"/>
                <a:pathLst>
                  <a:path extrusionOk="0" h="34" w="1">
                    <a:moveTo>
                      <a:pt x="0" y="0"/>
                    </a:moveTo>
                    <a:cubicBezTo>
                      <a:pt x="0" y="0"/>
                      <a:pt x="0" y="34"/>
                      <a:pt x="0" y="34"/>
                    </a:cubicBezTo>
                    <a:cubicBezTo>
                      <a:pt x="0" y="34"/>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4" name="Google Shape;16804;p27"/>
              <p:cNvSpPr/>
              <p:nvPr/>
            </p:nvSpPr>
            <p:spPr>
              <a:xfrm>
                <a:off x="5248075" y="3675575"/>
                <a:ext cx="875" cy="7525"/>
              </a:xfrm>
              <a:custGeom>
                <a:rect b="b" l="l" r="r" t="t"/>
                <a:pathLst>
                  <a:path extrusionOk="0" h="301" w="35">
                    <a:moveTo>
                      <a:pt x="1" y="0"/>
                    </a:moveTo>
                    <a:lnTo>
                      <a:pt x="1" y="0"/>
                    </a:lnTo>
                    <a:cubicBezTo>
                      <a:pt x="1" y="101"/>
                      <a:pt x="34" y="201"/>
                      <a:pt x="34" y="301"/>
                    </a:cubicBezTo>
                    <a:cubicBezTo>
                      <a:pt x="34" y="201"/>
                      <a:pt x="1" y="101"/>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5" name="Google Shape;16805;p27"/>
              <p:cNvSpPr/>
              <p:nvPr/>
            </p:nvSpPr>
            <p:spPr>
              <a:xfrm>
                <a:off x="5253100" y="3707275"/>
                <a:ext cx="25" cy="850"/>
              </a:xfrm>
              <a:custGeom>
                <a:rect b="b" l="l" r="r" t="t"/>
                <a:pathLst>
                  <a:path extrusionOk="0" h="34" w="1">
                    <a:moveTo>
                      <a:pt x="0" y="0"/>
                    </a:moveTo>
                    <a:cubicBezTo>
                      <a:pt x="0" y="0"/>
                      <a:pt x="0" y="0"/>
                      <a:pt x="0" y="33"/>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6" name="Google Shape;16806;p27"/>
              <p:cNvSpPr/>
              <p:nvPr/>
            </p:nvSpPr>
            <p:spPr>
              <a:xfrm>
                <a:off x="5253100" y="3708925"/>
                <a:ext cx="25" cy="875"/>
              </a:xfrm>
              <a:custGeom>
                <a:rect b="b" l="l" r="r" t="t"/>
                <a:pathLst>
                  <a:path extrusionOk="0" h="35" w="1">
                    <a:moveTo>
                      <a:pt x="0" y="1"/>
                    </a:moveTo>
                    <a:cubicBezTo>
                      <a:pt x="0" y="1"/>
                      <a:pt x="0" y="1"/>
                      <a:pt x="0" y="34"/>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7" name="Google Shape;16807;p27"/>
              <p:cNvSpPr/>
              <p:nvPr/>
            </p:nvSpPr>
            <p:spPr>
              <a:xfrm>
                <a:off x="5248925" y="3683925"/>
                <a:ext cx="25" cy="1675"/>
              </a:xfrm>
              <a:custGeom>
                <a:rect b="b" l="l" r="r" t="t"/>
                <a:pathLst>
                  <a:path extrusionOk="0" h="67" w="1">
                    <a:moveTo>
                      <a:pt x="0" y="0"/>
                    </a:moveTo>
                    <a:cubicBezTo>
                      <a:pt x="0" y="0"/>
                      <a:pt x="0" y="33"/>
                      <a:pt x="0" y="67"/>
                    </a:cubicBezTo>
                    <a:cubicBezTo>
                      <a:pt x="0" y="33"/>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8" name="Google Shape;16808;p27"/>
              <p:cNvSpPr/>
              <p:nvPr/>
            </p:nvSpPr>
            <p:spPr>
              <a:xfrm>
                <a:off x="5262250" y="3737275"/>
                <a:ext cx="1700" cy="5025"/>
              </a:xfrm>
              <a:custGeom>
                <a:rect b="b" l="l" r="r" t="t"/>
                <a:pathLst>
                  <a:path extrusionOk="0" h="201" w="68">
                    <a:moveTo>
                      <a:pt x="1" y="1"/>
                    </a:moveTo>
                    <a:cubicBezTo>
                      <a:pt x="34" y="68"/>
                      <a:pt x="68" y="134"/>
                      <a:pt x="68" y="201"/>
                    </a:cubicBezTo>
                    <a:cubicBezTo>
                      <a:pt x="68" y="134"/>
                      <a:pt x="34" y="68"/>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9" name="Google Shape;16809;p27"/>
              <p:cNvSpPr/>
              <p:nvPr/>
            </p:nvSpPr>
            <p:spPr>
              <a:xfrm>
                <a:off x="5250575" y="3693075"/>
                <a:ext cx="25" cy="1700"/>
              </a:xfrm>
              <a:custGeom>
                <a:rect b="b" l="l" r="r" t="t"/>
                <a:pathLst>
                  <a:path extrusionOk="0" h="68" w="1">
                    <a:moveTo>
                      <a:pt x="1" y="1"/>
                    </a:moveTo>
                    <a:cubicBezTo>
                      <a:pt x="1" y="34"/>
                      <a:pt x="1" y="68"/>
                      <a:pt x="1" y="68"/>
                    </a:cubicBezTo>
                    <a:cubicBezTo>
                      <a:pt x="1" y="68"/>
                      <a:pt x="1"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0" name="Google Shape;16810;p27"/>
              <p:cNvSpPr/>
              <p:nvPr/>
            </p:nvSpPr>
            <p:spPr>
              <a:xfrm>
                <a:off x="5260600" y="3733125"/>
                <a:ext cx="850" cy="1675"/>
              </a:xfrm>
              <a:custGeom>
                <a:rect b="b" l="l" r="r" t="t"/>
                <a:pathLst>
                  <a:path extrusionOk="0" h="67" w="34">
                    <a:moveTo>
                      <a:pt x="0" y="0"/>
                    </a:moveTo>
                    <a:cubicBezTo>
                      <a:pt x="0" y="33"/>
                      <a:pt x="34" y="33"/>
                      <a:pt x="34" y="67"/>
                    </a:cubicBezTo>
                    <a:cubicBezTo>
                      <a:pt x="34" y="33"/>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1" name="Google Shape;16811;p27"/>
              <p:cNvSpPr/>
              <p:nvPr/>
            </p:nvSpPr>
            <p:spPr>
              <a:xfrm>
                <a:off x="4713525" y="3716425"/>
                <a:ext cx="552100" cy="437025"/>
              </a:xfrm>
              <a:custGeom>
                <a:rect b="b" l="l" r="r" t="t"/>
                <a:pathLst>
                  <a:path extrusionOk="0" h="17481" w="22084">
                    <a:moveTo>
                      <a:pt x="17013" y="1"/>
                    </a:moveTo>
                    <a:cubicBezTo>
                      <a:pt x="16513" y="1"/>
                      <a:pt x="15645" y="535"/>
                      <a:pt x="14611" y="1002"/>
                    </a:cubicBezTo>
                    <a:cubicBezTo>
                      <a:pt x="13544" y="1435"/>
                      <a:pt x="13110" y="2436"/>
                      <a:pt x="13110" y="2436"/>
                    </a:cubicBezTo>
                    <a:lnTo>
                      <a:pt x="12176" y="4004"/>
                    </a:lnTo>
                    <a:lnTo>
                      <a:pt x="11643" y="4337"/>
                    </a:lnTo>
                    <a:cubicBezTo>
                      <a:pt x="11643" y="4337"/>
                      <a:pt x="10875" y="4204"/>
                      <a:pt x="9708" y="4137"/>
                    </a:cubicBezTo>
                    <a:cubicBezTo>
                      <a:pt x="9628" y="4133"/>
                      <a:pt x="9549" y="4131"/>
                      <a:pt x="9471" y="4131"/>
                    </a:cubicBezTo>
                    <a:cubicBezTo>
                      <a:pt x="8382" y="4131"/>
                      <a:pt x="7540" y="4538"/>
                      <a:pt x="7540" y="4538"/>
                    </a:cubicBezTo>
                    <a:cubicBezTo>
                      <a:pt x="7540" y="4538"/>
                      <a:pt x="4904" y="4904"/>
                      <a:pt x="4137" y="4904"/>
                    </a:cubicBezTo>
                    <a:cubicBezTo>
                      <a:pt x="3337" y="4904"/>
                      <a:pt x="1769" y="4404"/>
                      <a:pt x="1769" y="4404"/>
                    </a:cubicBezTo>
                    <a:lnTo>
                      <a:pt x="1769" y="3804"/>
                    </a:lnTo>
                    <a:lnTo>
                      <a:pt x="468" y="3470"/>
                    </a:lnTo>
                    <a:lnTo>
                      <a:pt x="401" y="3403"/>
                    </a:lnTo>
                    <a:lnTo>
                      <a:pt x="201" y="5105"/>
                    </a:lnTo>
                    <a:lnTo>
                      <a:pt x="1" y="5738"/>
                    </a:lnTo>
                    <a:lnTo>
                      <a:pt x="368" y="6372"/>
                    </a:lnTo>
                    <a:cubicBezTo>
                      <a:pt x="368" y="6372"/>
                      <a:pt x="701" y="6806"/>
                      <a:pt x="735" y="7039"/>
                    </a:cubicBezTo>
                    <a:cubicBezTo>
                      <a:pt x="802" y="7239"/>
                      <a:pt x="1769" y="8007"/>
                      <a:pt x="1769" y="8007"/>
                    </a:cubicBezTo>
                    <a:lnTo>
                      <a:pt x="3036" y="8474"/>
                    </a:lnTo>
                    <a:lnTo>
                      <a:pt x="1502" y="10875"/>
                    </a:lnTo>
                    <a:lnTo>
                      <a:pt x="1235" y="12210"/>
                    </a:lnTo>
                    <a:cubicBezTo>
                      <a:pt x="1235" y="12210"/>
                      <a:pt x="1269" y="13344"/>
                      <a:pt x="1502" y="13511"/>
                    </a:cubicBezTo>
                    <a:cubicBezTo>
                      <a:pt x="1702" y="13677"/>
                      <a:pt x="3003" y="14144"/>
                      <a:pt x="3003" y="14144"/>
                    </a:cubicBezTo>
                    <a:lnTo>
                      <a:pt x="3804" y="14645"/>
                    </a:lnTo>
                    <a:lnTo>
                      <a:pt x="4437" y="17480"/>
                    </a:lnTo>
                    <a:lnTo>
                      <a:pt x="7673" y="16780"/>
                    </a:lnTo>
                    <a:lnTo>
                      <a:pt x="8674" y="15379"/>
                    </a:lnTo>
                    <a:lnTo>
                      <a:pt x="9908" y="15379"/>
                    </a:lnTo>
                    <a:lnTo>
                      <a:pt x="10508" y="16046"/>
                    </a:lnTo>
                    <a:lnTo>
                      <a:pt x="12010" y="16046"/>
                    </a:lnTo>
                    <a:lnTo>
                      <a:pt x="13244" y="16146"/>
                    </a:lnTo>
                    <a:cubicBezTo>
                      <a:pt x="13244" y="16146"/>
                      <a:pt x="14478" y="15912"/>
                      <a:pt x="14745" y="15712"/>
                    </a:cubicBezTo>
                    <a:cubicBezTo>
                      <a:pt x="15012" y="15512"/>
                      <a:pt x="16079" y="15112"/>
                      <a:pt x="16079" y="14812"/>
                    </a:cubicBezTo>
                    <a:lnTo>
                      <a:pt x="16079" y="13477"/>
                    </a:lnTo>
                    <a:lnTo>
                      <a:pt x="16980" y="12376"/>
                    </a:lnTo>
                    <a:cubicBezTo>
                      <a:pt x="16980" y="12376"/>
                      <a:pt x="17147" y="11109"/>
                      <a:pt x="17513" y="11009"/>
                    </a:cubicBezTo>
                    <a:cubicBezTo>
                      <a:pt x="17880" y="10875"/>
                      <a:pt x="19348" y="10342"/>
                      <a:pt x="19348" y="10342"/>
                    </a:cubicBezTo>
                    <a:lnTo>
                      <a:pt x="19882" y="10575"/>
                    </a:lnTo>
                    <a:lnTo>
                      <a:pt x="20649" y="10575"/>
                    </a:lnTo>
                    <a:lnTo>
                      <a:pt x="21817" y="9808"/>
                    </a:lnTo>
                    <a:cubicBezTo>
                      <a:pt x="21650" y="9508"/>
                      <a:pt x="21316" y="8941"/>
                      <a:pt x="21149" y="8841"/>
                    </a:cubicBezTo>
                    <a:cubicBezTo>
                      <a:pt x="20949" y="8707"/>
                      <a:pt x="20516" y="8207"/>
                      <a:pt x="20249" y="8140"/>
                    </a:cubicBezTo>
                    <a:cubicBezTo>
                      <a:pt x="19982" y="8073"/>
                      <a:pt x="19782" y="8073"/>
                      <a:pt x="19782" y="8073"/>
                    </a:cubicBezTo>
                    <a:cubicBezTo>
                      <a:pt x="19782" y="8073"/>
                      <a:pt x="20182" y="7139"/>
                      <a:pt x="20315" y="6873"/>
                    </a:cubicBezTo>
                    <a:cubicBezTo>
                      <a:pt x="20449" y="6606"/>
                      <a:pt x="20249" y="4904"/>
                      <a:pt x="20249" y="4904"/>
                    </a:cubicBezTo>
                    <a:lnTo>
                      <a:pt x="20249" y="3804"/>
                    </a:lnTo>
                    <a:lnTo>
                      <a:pt x="21149" y="3003"/>
                    </a:lnTo>
                    <a:lnTo>
                      <a:pt x="21683" y="2903"/>
                    </a:lnTo>
                    <a:lnTo>
                      <a:pt x="22083" y="1502"/>
                    </a:lnTo>
                    <a:cubicBezTo>
                      <a:pt x="22083" y="1502"/>
                      <a:pt x="22083" y="1302"/>
                      <a:pt x="22017" y="1035"/>
                    </a:cubicBezTo>
                    <a:cubicBezTo>
                      <a:pt x="21483" y="1002"/>
                      <a:pt x="19949" y="902"/>
                      <a:pt x="19515" y="735"/>
                    </a:cubicBezTo>
                    <a:cubicBezTo>
                      <a:pt x="18981" y="535"/>
                      <a:pt x="17547" y="1"/>
                      <a:pt x="17013"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2" name="Google Shape;16812;p27"/>
              <p:cNvSpPr/>
              <p:nvPr/>
            </p:nvSpPr>
            <p:spPr>
              <a:xfrm>
                <a:off x="5261425" y="3735625"/>
                <a:ext cx="850" cy="1675"/>
              </a:xfrm>
              <a:custGeom>
                <a:rect b="b" l="l" r="r" t="t"/>
                <a:pathLst>
                  <a:path extrusionOk="0" h="67" w="34">
                    <a:moveTo>
                      <a:pt x="1" y="0"/>
                    </a:moveTo>
                    <a:cubicBezTo>
                      <a:pt x="34" y="34"/>
                      <a:pt x="34" y="34"/>
                      <a:pt x="34" y="67"/>
                    </a:cubicBezTo>
                    <a:cubicBezTo>
                      <a:pt x="34" y="34"/>
                      <a:pt x="34" y="34"/>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3" name="Google Shape;16813;p27"/>
              <p:cNvSpPr/>
              <p:nvPr/>
            </p:nvSpPr>
            <p:spPr>
              <a:xfrm>
                <a:off x="5249750" y="3686425"/>
                <a:ext cx="25" cy="850"/>
              </a:xfrm>
              <a:custGeom>
                <a:rect b="b" l="l" r="r" t="t"/>
                <a:pathLst>
                  <a:path extrusionOk="0" h="34" w="1">
                    <a:moveTo>
                      <a:pt x="1" y="0"/>
                    </a:moveTo>
                    <a:cubicBezTo>
                      <a:pt x="1" y="0"/>
                      <a:pt x="1" y="33"/>
                      <a:pt x="1" y="33"/>
                    </a:cubicBezTo>
                    <a:cubicBezTo>
                      <a:pt x="1" y="33"/>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4" name="Google Shape;16814;p27"/>
              <p:cNvSpPr/>
              <p:nvPr/>
            </p:nvSpPr>
            <p:spPr>
              <a:xfrm>
                <a:off x="5249750" y="3690575"/>
                <a:ext cx="850" cy="1700"/>
              </a:xfrm>
              <a:custGeom>
                <a:rect b="b" l="l" r="r" t="t"/>
                <a:pathLst>
                  <a:path extrusionOk="0" h="68" w="34">
                    <a:moveTo>
                      <a:pt x="1" y="1"/>
                    </a:moveTo>
                    <a:cubicBezTo>
                      <a:pt x="34" y="34"/>
                      <a:pt x="34" y="68"/>
                      <a:pt x="34" y="68"/>
                    </a:cubicBezTo>
                    <a:cubicBezTo>
                      <a:pt x="34" y="68"/>
                      <a:pt x="34"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5" name="Google Shape;16815;p27"/>
              <p:cNvSpPr/>
              <p:nvPr/>
            </p:nvSpPr>
            <p:spPr>
              <a:xfrm>
                <a:off x="5249750" y="3688925"/>
                <a:ext cx="25" cy="850"/>
              </a:xfrm>
              <a:custGeom>
                <a:rect b="b" l="l" r="r" t="t"/>
                <a:pathLst>
                  <a:path extrusionOk="0" h="34" w="1">
                    <a:moveTo>
                      <a:pt x="1" y="0"/>
                    </a:moveTo>
                    <a:cubicBezTo>
                      <a:pt x="1" y="0"/>
                      <a:pt x="1" y="34"/>
                      <a:pt x="1" y="34"/>
                    </a:cubicBezTo>
                    <a:cubicBezTo>
                      <a:pt x="1" y="34"/>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6" name="Google Shape;16816;p27"/>
              <p:cNvSpPr/>
              <p:nvPr/>
            </p:nvSpPr>
            <p:spPr>
              <a:xfrm>
                <a:off x="5255600" y="3955775"/>
                <a:ext cx="25" cy="850"/>
              </a:xfrm>
              <a:custGeom>
                <a:rect b="b" l="l" r="r" t="t"/>
                <a:pathLst>
                  <a:path extrusionOk="0" h="34" w="1">
                    <a:moveTo>
                      <a:pt x="0" y="34"/>
                    </a:moveTo>
                    <a:cubicBezTo>
                      <a:pt x="0" y="34"/>
                      <a:pt x="0" y="0"/>
                      <a:pt x="0" y="0"/>
                    </a:cubicBezTo>
                    <a:cubicBezTo>
                      <a:pt x="0" y="0"/>
                      <a:pt x="0" y="34"/>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7" name="Google Shape;16817;p27"/>
              <p:cNvSpPr/>
              <p:nvPr/>
            </p:nvSpPr>
            <p:spPr>
              <a:xfrm>
                <a:off x="5256425" y="3958275"/>
                <a:ext cx="1700" cy="1700"/>
              </a:xfrm>
              <a:custGeom>
                <a:rect b="b" l="l" r="r" t="t"/>
                <a:pathLst>
                  <a:path extrusionOk="0" h="68" w="68">
                    <a:moveTo>
                      <a:pt x="0" y="1"/>
                    </a:moveTo>
                    <a:cubicBezTo>
                      <a:pt x="34" y="34"/>
                      <a:pt x="34" y="34"/>
                      <a:pt x="67" y="67"/>
                    </a:cubicBezTo>
                    <a:cubicBezTo>
                      <a:pt x="34" y="34"/>
                      <a:pt x="34"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8" name="Google Shape;16818;p27"/>
              <p:cNvSpPr/>
              <p:nvPr/>
            </p:nvSpPr>
            <p:spPr>
              <a:xfrm>
                <a:off x="5258100" y="3960775"/>
                <a:ext cx="850" cy="850"/>
              </a:xfrm>
              <a:custGeom>
                <a:rect b="b" l="l" r="r" t="t"/>
                <a:pathLst>
                  <a:path extrusionOk="0" h="34" w="34">
                    <a:moveTo>
                      <a:pt x="0" y="1"/>
                    </a:moveTo>
                    <a:cubicBezTo>
                      <a:pt x="34" y="1"/>
                      <a:pt x="34" y="34"/>
                      <a:pt x="34" y="34"/>
                    </a:cubicBezTo>
                    <a:cubicBezTo>
                      <a:pt x="34" y="34"/>
                      <a:pt x="34"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9" name="Google Shape;16819;p27"/>
              <p:cNvSpPr/>
              <p:nvPr/>
            </p:nvSpPr>
            <p:spPr>
              <a:xfrm>
                <a:off x="5208050" y="3914900"/>
                <a:ext cx="1700" cy="3375"/>
              </a:xfrm>
              <a:custGeom>
                <a:rect b="b" l="l" r="r" t="t"/>
                <a:pathLst>
                  <a:path extrusionOk="0" h="135" w="68">
                    <a:moveTo>
                      <a:pt x="67" y="1"/>
                    </a:moveTo>
                    <a:cubicBezTo>
                      <a:pt x="34" y="68"/>
                      <a:pt x="1" y="134"/>
                      <a:pt x="1" y="134"/>
                    </a:cubicBezTo>
                    <a:cubicBezTo>
                      <a:pt x="1" y="134"/>
                      <a:pt x="34" y="68"/>
                      <a:pt x="67"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0" name="Google Shape;16820;p27"/>
              <p:cNvSpPr/>
              <p:nvPr/>
            </p:nvSpPr>
            <p:spPr>
              <a:xfrm>
                <a:off x="5253925" y="3953275"/>
                <a:ext cx="850" cy="850"/>
              </a:xfrm>
              <a:custGeom>
                <a:rect b="b" l="l" r="r" t="t"/>
                <a:pathLst>
                  <a:path extrusionOk="0" h="34" w="34">
                    <a:moveTo>
                      <a:pt x="0" y="0"/>
                    </a:moveTo>
                    <a:cubicBezTo>
                      <a:pt x="0" y="34"/>
                      <a:pt x="0" y="34"/>
                      <a:pt x="34" y="34"/>
                    </a:cubicBezTo>
                    <a:cubicBezTo>
                      <a:pt x="1" y="34"/>
                      <a:pt x="0" y="1"/>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1" name="Google Shape;16821;p27"/>
              <p:cNvSpPr/>
              <p:nvPr/>
            </p:nvSpPr>
            <p:spPr>
              <a:xfrm>
                <a:off x="5243075" y="3938250"/>
                <a:ext cx="875" cy="875"/>
              </a:xfrm>
              <a:custGeom>
                <a:rect b="b" l="l" r="r" t="t"/>
                <a:pathLst>
                  <a:path extrusionOk="0" h="35" w="35">
                    <a:moveTo>
                      <a:pt x="1" y="1"/>
                    </a:moveTo>
                    <a:lnTo>
                      <a:pt x="34"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2" name="Google Shape;16822;p27"/>
              <p:cNvSpPr/>
              <p:nvPr/>
            </p:nvSpPr>
            <p:spPr>
              <a:xfrm>
                <a:off x="5248925" y="3945775"/>
                <a:ext cx="25" cy="25"/>
              </a:xfrm>
              <a:custGeom>
                <a:rect b="b" l="l" r="r" t="t"/>
                <a:pathLst>
                  <a:path extrusionOk="0" h="1" w="1">
                    <a:moveTo>
                      <a:pt x="0" y="0"/>
                    </a:moveTo>
                    <a:lnTo>
                      <a:pt x="0"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3" name="Google Shape;16823;p27"/>
              <p:cNvSpPr/>
              <p:nvPr/>
            </p:nvSpPr>
            <p:spPr>
              <a:xfrm>
                <a:off x="5244750" y="3939925"/>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4" name="Google Shape;16824;p27"/>
              <p:cNvSpPr/>
              <p:nvPr/>
            </p:nvSpPr>
            <p:spPr>
              <a:xfrm>
                <a:off x="5118825" y="3962450"/>
                <a:ext cx="257700" cy="268550"/>
              </a:xfrm>
              <a:custGeom>
                <a:rect b="b" l="l" r="r" t="t"/>
                <a:pathLst>
                  <a:path extrusionOk="0" h="10742" w="10308">
                    <a:moveTo>
                      <a:pt x="5605" y="0"/>
                    </a:moveTo>
                    <a:lnTo>
                      <a:pt x="4404" y="734"/>
                    </a:lnTo>
                    <a:lnTo>
                      <a:pt x="3670" y="734"/>
                    </a:lnTo>
                    <a:lnTo>
                      <a:pt x="3136" y="534"/>
                    </a:lnTo>
                    <a:cubicBezTo>
                      <a:pt x="3136" y="534"/>
                      <a:pt x="1668" y="1068"/>
                      <a:pt x="1301" y="1168"/>
                    </a:cubicBezTo>
                    <a:cubicBezTo>
                      <a:pt x="935" y="1268"/>
                      <a:pt x="768" y="2569"/>
                      <a:pt x="768" y="2569"/>
                    </a:cubicBezTo>
                    <a:lnTo>
                      <a:pt x="468" y="2902"/>
                    </a:lnTo>
                    <a:lnTo>
                      <a:pt x="1101" y="3303"/>
                    </a:lnTo>
                    <a:lnTo>
                      <a:pt x="1135" y="4003"/>
                    </a:lnTo>
                    <a:lnTo>
                      <a:pt x="401" y="4904"/>
                    </a:lnTo>
                    <a:lnTo>
                      <a:pt x="501" y="5905"/>
                    </a:lnTo>
                    <a:cubicBezTo>
                      <a:pt x="501" y="5905"/>
                      <a:pt x="234" y="6772"/>
                      <a:pt x="1" y="7572"/>
                    </a:cubicBezTo>
                    <a:cubicBezTo>
                      <a:pt x="34" y="7639"/>
                      <a:pt x="234" y="7939"/>
                      <a:pt x="334" y="7939"/>
                    </a:cubicBezTo>
                    <a:cubicBezTo>
                      <a:pt x="468" y="7939"/>
                      <a:pt x="768" y="8139"/>
                      <a:pt x="1001" y="8139"/>
                    </a:cubicBezTo>
                    <a:cubicBezTo>
                      <a:pt x="1201" y="8139"/>
                      <a:pt x="1768" y="8006"/>
                      <a:pt x="1768" y="8006"/>
                    </a:cubicBezTo>
                    <a:lnTo>
                      <a:pt x="2669" y="7773"/>
                    </a:lnTo>
                    <a:lnTo>
                      <a:pt x="3036" y="7706"/>
                    </a:lnTo>
                    <a:lnTo>
                      <a:pt x="3036" y="7706"/>
                    </a:lnTo>
                    <a:cubicBezTo>
                      <a:pt x="3036" y="7706"/>
                      <a:pt x="3570" y="8039"/>
                      <a:pt x="2936" y="8173"/>
                    </a:cubicBezTo>
                    <a:cubicBezTo>
                      <a:pt x="2269" y="8306"/>
                      <a:pt x="2269" y="8173"/>
                      <a:pt x="2135" y="8373"/>
                    </a:cubicBezTo>
                    <a:cubicBezTo>
                      <a:pt x="2002" y="8606"/>
                      <a:pt x="1969" y="8707"/>
                      <a:pt x="1869" y="8840"/>
                    </a:cubicBezTo>
                    <a:cubicBezTo>
                      <a:pt x="1802" y="8940"/>
                      <a:pt x="1001" y="10174"/>
                      <a:pt x="1001" y="10174"/>
                    </a:cubicBezTo>
                    <a:lnTo>
                      <a:pt x="1468" y="10741"/>
                    </a:lnTo>
                    <a:cubicBezTo>
                      <a:pt x="1468" y="10741"/>
                      <a:pt x="2536" y="8773"/>
                      <a:pt x="2702" y="8740"/>
                    </a:cubicBezTo>
                    <a:cubicBezTo>
                      <a:pt x="2869" y="8707"/>
                      <a:pt x="3970" y="7873"/>
                      <a:pt x="3970" y="7873"/>
                    </a:cubicBezTo>
                    <a:lnTo>
                      <a:pt x="4537" y="7072"/>
                    </a:lnTo>
                    <a:lnTo>
                      <a:pt x="4871" y="5771"/>
                    </a:lnTo>
                    <a:lnTo>
                      <a:pt x="5004" y="5471"/>
                    </a:lnTo>
                    <a:lnTo>
                      <a:pt x="7473" y="4337"/>
                    </a:lnTo>
                    <a:cubicBezTo>
                      <a:pt x="7473" y="4337"/>
                      <a:pt x="8273" y="4003"/>
                      <a:pt x="8473" y="4003"/>
                    </a:cubicBezTo>
                    <a:cubicBezTo>
                      <a:pt x="8633" y="4003"/>
                      <a:pt x="9285" y="4089"/>
                      <a:pt x="9641" y="4089"/>
                    </a:cubicBezTo>
                    <a:cubicBezTo>
                      <a:pt x="9730" y="4089"/>
                      <a:pt x="9801" y="4083"/>
                      <a:pt x="9841" y="4070"/>
                    </a:cubicBezTo>
                    <a:cubicBezTo>
                      <a:pt x="10041" y="4003"/>
                      <a:pt x="10308" y="3803"/>
                      <a:pt x="10308" y="3469"/>
                    </a:cubicBezTo>
                    <a:cubicBezTo>
                      <a:pt x="10308" y="3136"/>
                      <a:pt x="10174" y="2235"/>
                      <a:pt x="10174" y="2235"/>
                    </a:cubicBezTo>
                    <a:lnTo>
                      <a:pt x="8140" y="2169"/>
                    </a:lnTo>
                    <a:cubicBezTo>
                      <a:pt x="8140" y="2169"/>
                      <a:pt x="7239" y="1435"/>
                      <a:pt x="6972" y="1235"/>
                    </a:cubicBezTo>
                    <a:cubicBezTo>
                      <a:pt x="6705" y="1034"/>
                      <a:pt x="5738" y="200"/>
                      <a:pt x="5738" y="200"/>
                    </a:cubicBezTo>
                    <a:cubicBezTo>
                      <a:pt x="5738" y="200"/>
                      <a:pt x="5671" y="100"/>
                      <a:pt x="5605"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5" name="Google Shape;16825;p27"/>
              <p:cNvSpPr/>
              <p:nvPr/>
            </p:nvSpPr>
            <p:spPr>
              <a:xfrm>
                <a:off x="5245575" y="3941600"/>
                <a:ext cx="875" cy="25"/>
              </a:xfrm>
              <a:custGeom>
                <a:rect b="b" l="l" r="r" t="t"/>
                <a:pathLst>
                  <a:path extrusionOk="0" h="1" w="35">
                    <a:moveTo>
                      <a:pt x="1" y="0"/>
                    </a:moveTo>
                    <a:cubicBezTo>
                      <a:pt x="34" y="0"/>
                      <a:pt x="34" y="0"/>
                      <a:pt x="34" y="0"/>
                    </a:cubicBezTo>
                    <a:cubicBezTo>
                      <a:pt x="34" y="0"/>
                      <a:pt x="34"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6" name="Google Shape;16826;p27"/>
              <p:cNvSpPr/>
              <p:nvPr/>
            </p:nvSpPr>
            <p:spPr>
              <a:xfrm>
                <a:off x="5252250" y="3950775"/>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7" name="Google Shape;16827;p27"/>
              <p:cNvSpPr/>
              <p:nvPr/>
            </p:nvSpPr>
            <p:spPr>
              <a:xfrm>
                <a:off x="5247250" y="3943275"/>
                <a:ext cx="25" cy="850"/>
              </a:xfrm>
              <a:custGeom>
                <a:rect b="b" l="l" r="r" t="t"/>
                <a:pathLst>
                  <a:path extrusionOk="0" h="34" w="1">
                    <a:moveTo>
                      <a:pt x="1" y="0"/>
                    </a:moveTo>
                    <a:cubicBezTo>
                      <a:pt x="1" y="0"/>
                      <a:pt x="1" y="0"/>
                      <a:pt x="1" y="33"/>
                    </a:cubicBezTo>
                    <a:cubicBezTo>
                      <a:pt x="1" y="33"/>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8" name="Google Shape;16828;p27"/>
              <p:cNvSpPr/>
              <p:nvPr/>
            </p:nvSpPr>
            <p:spPr>
              <a:xfrm>
                <a:off x="5250575" y="3948275"/>
                <a:ext cx="25" cy="850"/>
              </a:xfrm>
              <a:custGeom>
                <a:rect b="b" l="l" r="r" t="t"/>
                <a:pathLst>
                  <a:path extrusionOk="0" h="34" w="1">
                    <a:moveTo>
                      <a:pt x="1" y="0"/>
                    </a:moveTo>
                    <a:cubicBezTo>
                      <a:pt x="1" y="0"/>
                      <a:pt x="1" y="0"/>
                      <a:pt x="1" y="34"/>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9" name="Google Shape;16829;p27"/>
              <p:cNvSpPr/>
              <p:nvPr/>
            </p:nvSpPr>
            <p:spPr>
              <a:xfrm>
                <a:off x="5119650" y="4152575"/>
                <a:ext cx="25" cy="25"/>
              </a:xfrm>
              <a:custGeom>
                <a:rect b="b" l="l" r="r" t="t"/>
                <a:pathLst>
                  <a:path extrusionOk="0" h="1" w="1">
                    <a:moveTo>
                      <a:pt x="1" y="1"/>
                    </a:moveTo>
                    <a:cubicBezTo>
                      <a:pt x="1" y="1"/>
                      <a:pt x="1" y="1"/>
                      <a:pt x="1"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0" name="Google Shape;16830;p27"/>
              <p:cNvSpPr/>
              <p:nvPr/>
            </p:nvSpPr>
            <p:spPr>
              <a:xfrm>
                <a:off x="5120500" y="4153425"/>
                <a:ext cx="25" cy="25"/>
              </a:xfrm>
              <a:custGeom>
                <a:rect b="b" l="l" r="r" t="t"/>
                <a:pathLst>
                  <a:path extrusionOk="0" h="1" w="1">
                    <a:moveTo>
                      <a:pt x="0" y="0"/>
                    </a:moveTo>
                    <a:cubicBezTo>
                      <a:pt x="0" y="0"/>
                      <a:pt x="0" y="0"/>
                      <a:pt x="0" y="0"/>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1" name="Google Shape;16831;p27"/>
              <p:cNvSpPr/>
              <p:nvPr/>
            </p:nvSpPr>
            <p:spPr>
              <a:xfrm>
                <a:off x="5119650" y="4151750"/>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2" name="Google Shape;16832;p27"/>
              <p:cNvSpPr/>
              <p:nvPr/>
            </p:nvSpPr>
            <p:spPr>
              <a:xfrm>
                <a:off x="5123000" y="4156750"/>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3" name="Google Shape;16833;p27"/>
              <p:cNvSpPr/>
              <p:nvPr/>
            </p:nvSpPr>
            <p:spPr>
              <a:xfrm>
                <a:off x="5118825" y="4151750"/>
                <a:ext cx="850" cy="25"/>
              </a:xfrm>
              <a:custGeom>
                <a:rect b="b" l="l" r="r" t="t"/>
                <a:pathLst>
                  <a:path extrusionOk="0" h="1" w="34">
                    <a:moveTo>
                      <a:pt x="34" y="0"/>
                    </a:moveTo>
                    <a:cubicBezTo>
                      <a:pt x="1" y="0"/>
                      <a:pt x="1" y="0"/>
                      <a:pt x="1" y="0"/>
                    </a:cubicBezTo>
                    <a:cubicBezTo>
                      <a:pt x="1" y="0"/>
                      <a:pt x="34" y="0"/>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4" name="Google Shape;16834;p27"/>
              <p:cNvSpPr/>
              <p:nvPr/>
            </p:nvSpPr>
            <p:spPr>
              <a:xfrm>
                <a:off x="5122150" y="4155925"/>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5" name="Google Shape;16835;p27"/>
              <p:cNvSpPr/>
              <p:nvPr/>
            </p:nvSpPr>
            <p:spPr>
              <a:xfrm>
                <a:off x="5126325" y="4160075"/>
                <a:ext cx="25" cy="875"/>
              </a:xfrm>
              <a:custGeom>
                <a:rect b="b" l="l" r="r" t="t"/>
                <a:pathLst>
                  <a:path extrusionOk="0" h="35" w="1">
                    <a:moveTo>
                      <a:pt x="1" y="34"/>
                    </a:moveTo>
                    <a:cubicBezTo>
                      <a:pt x="1" y="34"/>
                      <a:pt x="1" y="1"/>
                      <a:pt x="1" y="1"/>
                    </a:cubicBezTo>
                    <a:cubicBezTo>
                      <a:pt x="1" y="1"/>
                      <a:pt x="1"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6" name="Google Shape;16836;p27"/>
              <p:cNvSpPr/>
              <p:nvPr/>
            </p:nvSpPr>
            <p:spPr>
              <a:xfrm>
                <a:off x="5123825" y="4157575"/>
                <a:ext cx="25" cy="25"/>
              </a:xfrm>
              <a:custGeom>
                <a:rect b="b" l="l" r="r" t="t"/>
                <a:pathLst>
                  <a:path extrusionOk="0" h="1" w="1">
                    <a:moveTo>
                      <a:pt x="1" y="1"/>
                    </a:moveTo>
                    <a:lnTo>
                      <a:pt x="1" y="1"/>
                    </a:ln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7" name="Google Shape;16837;p27"/>
              <p:cNvSpPr/>
              <p:nvPr/>
            </p:nvSpPr>
            <p:spPr>
              <a:xfrm>
                <a:off x="5128825" y="4160925"/>
                <a:ext cx="875" cy="25"/>
              </a:xfrm>
              <a:custGeom>
                <a:rect b="b" l="l" r="r" t="t"/>
                <a:pathLst>
                  <a:path extrusionOk="0" h="1" w="35">
                    <a:moveTo>
                      <a:pt x="1" y="0"/>
                    </a:moveTo>
                    <a:cubicBezTo>
                      <a:pt x="34" y="0"/>
                      <a:pt x="34" y="0"/>
                      <a:pt x="34" y="0"/>
                    </a:cubicBezTo>
                    <a:cubicBezTo>
                      <a:pt x="34"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8" name="Google Shape;16838;p27"/>
              <p:cNvSpPr/>
              <p:nvPr/>
            </p:nvSpPr>
            <p:spPr>
              <a:xfrm>
                <a:off x="5127175" y="4160925"/>
                <a:ext cx="25" cy="25"/>
              </a:xfrm>
              <a:custGeom>
                <a:rect b="b" l="l" r="r" t="t"/>
                <a:pathLst>
                  <a:path extrusionOk="0" h="1" w="1">
                    <a:moveTo>
                      <a:pt x="0" y="0"/>
                    </a:moveTo>
                    <a:cubicBezTo>
                      <a:pt x="0" y="0"/>
                      <a:pt x="0" y="0"/>
                      <a:pt x="0" y="0"/>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9" name="Google Shape;16839;p27"/>
              <p:cNvSpPr/>
              <p:nvPr/>
            </p:nvSpPr>
            <p:spPr>
              <a:xfrm>
                <a:off x="5123825" y="4158425"/>
                <a:ext cx="875" cy="25"/>
              </a:xfrm>
              <a:custGeom>
                <a:rect b="b" l="l" r="r" t="t"/>
                <a:pathLst>
                  <a:path extrusionOk="0" h="1" w="35">
                    <a:moveTo>
                      <a:pt x="34" y="0"/>
                    </a:moveTo>
                    <a:cubicBezTo>
                      <a:pt x="34" y="0"/>
                      <a:pt x="34" y="0"/>
                      <a:pt x="1" y="0"/>
                    </a:cubicBezTo>
                    <a:cubicBezTo>
                      <a:pt x="1" y="0"/>
                      <a:pt x="34" y="0"/>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0" name="Google Shape;16840;p27"/>
              <p:cNvSpPr/>
              <p:nvPr/>
            </p:nvSpPr>
            <p:spPr>
              <a:xfrm>
                <a:off x="5125500" y="4160075"/>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1" name="Google Shape;16841;p27"/>
              <p:cNvSpPr/>
              <p:nvPr/>
            </p:nvSpPr>
            <p:spPr>
              <a:xfrm>
                <a:off x="5124675" y="4159250"/>
                <a:ext cx="25" cy="25"/>
              </a:xfrm>
              <a:custGeom>
                <a:rect b="b" l="l" r="r" t="t"/>
                <a:pathLst>
                  <a:path extrusionOk="0" h="1" w="1">
                    <a:moveTo>
                      <a:pt x="0" y="1"/>
                    </a:moveTo>
                    <a:lnTo>
                      <a:pt x="0" y="1"/>
                    </a:ln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2" name="Google Shape;16842;p27"/>
              <p:cNvSpPr/>
              <p:nvPr/>
            </p:nvSpPr>
            <p:spPr>
              <a:xfrm>
                <a:off x="4601800" y="4035000"/>
                <a:ext cx="545400" cy="725050"/>
              </a:xfrm>
              <a:custGeom>
                <a:rect b="b" l="l" r="r" t="t"/>
                <a:pathLst>
                  <a:path extrusionOk="0" h="29002" w="21816">
                    <a:moveTo>
                      <a:pt x="21149" y="0"/>
                    </a:moveTo>
                    <a:lnTo>
                      <a:pt x="20548" y="734"/>
                    </a:lnTo>
                    <a:lnTo>
                      <a:pt x="20548" y="2069"/>
                    </a:lnTo>
                    <a:cubicBezTo>
                      <a:pt x="20548" y="2369"/>
                      <a:pt x="19481" y="2769"/>
                      <a:pt x="19214" y="2969"/>
                    </a:cubicBezTo>
                    <a:cubicBezTo>
                      <a:pt x="18947" y="3169"/>
                      <a:pt x="17713" y="3403"/>
                      <a:pt x="17713" y="3403"/>
                    </a:cubicBezTo>
                    <a:lnTo>
                      <a:pt x="16479" y="3303"/>
                    </a:lnTo>
                    <a:lnTo>
                      <a:pt x="14977" y="3303"/>
                    </a:lnTo>
                    <a:lnTo>
                      <a:pt x="14377" y="2636"/>
                    </a:lnTo>
                    <a:lnTo>
                      <a:pt x="13143" y="2636"/>
                    </a:lnTo>
                    <a:lnTo>
                      <a:pt x="12142" y="4037"/>
                    </a:lnTo>
                    <a:lnTo>
                      <a:pt x="8906" y="4737"/>
                    </a:lnTo>
                    <a:lnTo>
                      <a:pt x="8106" y="5304"/>
                    </a:lnTo>
                    <a:lnTo>
                      <a:pt x="7939" y="5805"/>
                    </a:lnTo>
                    <a:lnTo>
                      <a:pt x="6872" y="6372"/>
                    </a:lnTo>
                    <a:lnTo>
                      <a:pt x="5738" y="6305"/>
                    </a:lnTo>
                    <a:lnTo>
                      <a:pt x="4870" y="7139"/>
                    </a:lnTo>
                    <a:cubicBezTo>
                      <a:pt x="4870" y="7139"/>
                      <a:pt x="4670" y="8006"/>
                      <a:pt x="4470" y="8039"/>
                    </a:cubicBezTo>
                    <a:cubicBezTo>
                      <a:pt x="4303" y="8106"/>
                      <a:pt x="3336" y="8140"/>
                      <a:pt x="3336" y="8140"/>
                    </a:cubicBezTo>
                    <a:lnTo>
                      <a:pt x="2202" y="8573"/>
                    </a:lnTo>
                    <a:lnTo>
                      <a:pt x="2268" y="9941"/>
                    </a:lnTo>
                    <a:lnTo>
                      <a:pt x="1901" y="11642"/>
                    </a:lnTo>
                    <a:lnTo>
                      <a:pt x="1735" y="12376"/>
                    </a:lnTo>
                    <a:lnTo>
                      <a:pt x="1034" y="12709"/>
                    </a:lnTo>
                    <a:lnTo>
                      <a:pt x="0" y="15044"/>
                    </a:lnTo>
                    <a:cubicBezTo>
                      <a:pt x="33" y="15078"/>
                      <a:pt x="67" y="15145"/>
                      <a:pt x="100" y="15178"/>
                    </a:cubicBezTo>
                    <a:cubicBezTo>
                      <a:pt x="234" y="15311"/>
                      <a:pt x="1768" y="16712"/>
                      <a:pt x="1768" y="16712"/>
                    </a:cubicBezTo>
                    <a:lnTo>
                      <a:pt x="3302" y="17146"/>
                    </a:lnTo>
                    <a:lnTo>
                      <a:pt x="3836" y="17013"/>
                    </a:lnTo>
                    <a:cubicBezTo>
                      <a:pt x="3836" y="17013"/>
                      <a:pt x="4470" y="17413"/>
                      <a:pt x="4470" y="17546"/>
                    </a:cubicBezTo>
                    <a:cubicBezTo>
                      <a:pt x="4470" y="17680"/>
                      <a:pt x="4603" y="17813"/>
                      <a:pt x="4437" y="17813"/>
                    </a:cubicBezTo>
                    <a:lnTo>
                      <a:pt x="3102" y="17813"/>
                    </a:lnTo>
                    <a:lnTo>
                      <a:pt x="2835" y="17980"/>
                    </a:lnTo>
                    <a:cubicBezTo>
                      <a:pt x="2835" y="17980"/>
                      <a:pt x="2402" y="18280"/>
                      <a:pt x="2869" y="18447"/>
                    </a:cubicBezTo>
                    <a:lnTo>
                      <a:pt x="3336" y="18614"/>
                    </a:lnTo>
                    <a:cubicBezTo>
                      <a:pt x="3336" y="18614"/>
                      <a:pt x="4003" y="19081"/>
                      <a:pt x="4036" y="19248"/>
                    </a:cubicBezTo>
                    <a:cubicBezTo>
                      <a:pt x="4103" y="19414"/>
                      <a:pt x="4503" y="20248"/>
                      <a:pt x="4503" y="20248"/>
                    </a:cubicBezTo>
                    <a:lnTo>
                      <a:pt x="4870" y="20382"/>
                    </a:lnTo>
                    <a:cubicBezTo>
                      <a:pt x="4870" y="20382"/>
                      <a:pt x="5371" y="19948"/>
                      <a:pt x="5671" y="19948"/>
                    </a:cubicBezTo>
                    <a:cubicBezTo>
                      <a:pt x="5971" y="19948"/>
                      <a:pt x="6638" y="19981"/>
                      <a:pt x="6805" y="19981"/>
                    </a:cubicBezTo>
                    <a:cubicBezTo>
                      <a:pt x="6916" y="19981"/>
                      <a:pt x="7324" y="20041"/>
                      <a:pt x="7613" y="20041"/>
                    </a:cubicBezTo>
                    <a:cubicBezTo>
                      <a:pt x="7758" y="20041"/>
                      <a:pt x="7872" y="20026"/>
                      <a:pt x="7906" y="19981"/>
                    </a:cubicBezTo>
                    <a:cubicBezTo>
                      <a:pt x="7972" y="19848"/>
                      <a:pt x="8073" y="19681"/>
                      <a:pt x="8073" y="19681"/>
                    </a:cubicBezTo>
                    <a:lnTo>
                      <a:pt x="8540" y="19548"/>
                    </a:lnTo>
                    <a:lnTo>
                      <a:pt x="9073" y="19648"/>
                    </a:lnTo>
                    <a:lnTo>
                      <a:pt x="9507" y="19514"/>
                    </a:lnTo>
                    <a:lnTo>
                      <a:pt x="9674" y="19248"/>
                    </a:lnTo>
                    <a:lnTo>
                      <a:pt x="10574" y="19214"/>
                    </a:lnTo>
                    <a:lnTo>
                      <a:pt x="11642" y="19514"/>
                    </a:lnTo>
                    <a:lnTo>
                      <a:pt x="12109" y="19548"/>
                    </a:lnTo>
                    <a:lnTo>
                      <a:pt x="12409" y="19948"/>
                    </a:lnTo>
                    <a:lnTo>
                      <a:pt x="12209" y="20115"/>
                    </a:lnTo>
                    <a:lnTo>
                      <a:pt x="11842" y="20248"/>
                    </a:lnTo>
                    <a:lnTo>
                      <a:pt x="11975" y="20582"/>
                    </a:lnTo>
                    <a:lnTo>
                      <a:pt x="12009" y="20815"/>
                    </a:lnTo>
                    <a:lnTo>
                      <a:pt x="11642" y="21116"/>
                    </a:lnTo>
                    <a:lnTo>
                      <a:pt x="11308" y="21216"/>
                    </a:lnTo>
                    <a:lnTo>
                      <a:pt x="9874" y="20949"/>
                    </a:lnTo>
                    <a:lnTo>
                      <a:pt x="8840" y="20515"/>
                    </a:lnTo>
                    <a:cubicBezTo>
                      <a:pt x="8840" y="20515"/>
                      <a:pt x="8606" y="20382"/>
                      <a:pt x="8473" y="20382"/>
                    </a:cubicBezTo>
                    <a:cubicBezTo>
                      <a:pt x="8339" y="20382"/>
                      <a:pt x="7772" y="20315"/>
                      <a:pt x="7772" y="20315"/>
                    </a:cubicBezTo>
                    <a:cubicBezTo>
                      <a:pt x="7772" y="20315"/>
                      <a:pt x="7728" y="20226"/>
                      <a:pt x="7639" y="20226"/>
                    </a:cubicBezTo>
                    <a:cubicBezTo>
                      <a:pt x="7594" y="20226"/>
                      <a:pt x="7539" y="20248"/>
                      <a:pt x="7472" y="20315"/>
                    </a:cubicBezTo>
                    <a:cubicBezTo>
                      <a:pt x="7239" y="20548"/>
                      <a:pt x="7239" y="20715"/>
                      <a:pt x="6938" y="20882"/>
                    </a:cubicBezTo>
                    <a:cubicBezTo>
                      <a:pt x="6638" y="21082"/>
                      <a:pt x="6571" y="21149"/>
                      <a:pt x="6405" y="21149"/>
                    </a:cubicBezTo>
                    <a:cubicBezTo>
                      <a:pt x="6294" y="21149"/>
                      <a:pt x="5901" y="21090"/>
                      <a:pt x="5651" y="21090"/>
                    </a:cubicBezTo>
                    <a:cubicBezTo>
                      <a:pt x="5526" y="21090"/>
                      <a:pt x="5437" y="21104"/>
                      <a:pt x="5437" y="21149"/>
                    </a:cubicBezTo>
                    <a:cubicBezTo>
                      <a:pt x="5437" y="21282"/>
                      <a:pt x="5304" y="22416"/>
                      <a:pt x="5304" y="22416"/>
                    </a:cubicBezTo>
                    <a:lnTo>
                      <a:pt x="5004" y="22483"/>
                    </a:lnTo>
                    <a:lnTo>
                      <a:pt x="4670" y="22717"/>
                    </a:lnTo>
                    <a:lnTo>
                      <a:pt x="6772" y="23484"/>
                    </a:lnTo>
                    <a:lnTo>
                      <a:pt x="6972" y="24551"/>
                    </a:lnTo>
                    <a:lnTo>
                      <a:pt x="7505" y="25452"/>
                    </a:lnTo>
                    <a:lnTo>
                      <a:pt x="7372" y="26286"/>
                    </a:lnTo>
                    <a:cubicBezTo>
                      <a:pt x="7372" y="26286"/>
                      <a:pt x="6972" y="26286"/>
                      <a:pt x="7472" y="26720"/>
                    </a:cubicBezTo>
                    <a:cubicBezTo>
                      <a:pt x="7939" y="27153"/>
                      <a:pt x="8640" y="27553"/>
                      <a:pt x="8640" y="27553"/>
                    </a:cubicBezTo>
                    <a:cubicBezTo>
                      <a:pt x="8640" y="27553"/>
                      <a:pt x="8684" y="27628"/>
                      <a:pt x="8753" y="27628"/>
                    </a:cubicBezTo>
                    <a:cubicBezTo>
                      <a:pt x="8788" y="27628"/>
                      <a:pt x="8829" y="27609"/>
                      <a:pt x="8873" y="27553"/>
                    </a:cubicBezTo>
                    <a:cubicBezTo>
                      <a:pt x="8973" y="27353"/>
                      <a:pt x="9040" y="27320"/>
                      <a:pt x="9040" y="27020"/>
                    </a:cubicBezTo>
                    <a:lnTo>
                      <a:pt x="9040" y="26086"/>
                    </a:lnTo>
                    <a:lnTo>
                      <a:pt x="9874" y="26186"/>
                    </a:lnTo>
                    <a:cubicBezTo>
                      <a:pt x="9874" y="26186"/>
                      <a:pt x="9807" y="26720"/>
                      <a:pt x="10007" y="26786"/>
                    </a:cubicBezTo>
                    <a:cubicBezTo>
                      <a:pt x="10174" y="26886"/>
                      <a:pt x="10641" y="27153"/>
                      <a:pt x="10641" y="27153"/>
                    </a:cubicBezTo>
                    <a:cubicBezTo>
                      <a:pt x="10641" y="27153"/>
                      <a:pt x="10508" y="28454"/>
                      <a:pt x="10674" y="28554"/>
                    </a:cubicBezTo>
                    <a:cubicBezTo>
                      <a:pt x="10830" y="28606"/>
                      <a:pt x="11208" y="29001"/>
                      <a:pt x="11368" y="29001"/>
                    </a:cubicBezTo>
                    <a:cubicBezTo>
                      <a:pt x="11414" y="29001"/>
                      <a:pt x="11442" y="28969"/>
                      <a:pt x="11442" y="28888"/>
                    </a:cubicBezTo>
                    <a:lnTo>
                      <a:pt x="11442" y="27420"/>
                    </a:lnTo>
                    <a:lnTo>
                      <a:pt x="11742" y="26786"/>
                    </a:lnTo>
                    <a:lnTo>
                      <a:pt x="12175" y="26853"/>
                    </a:lnTo>
                    <a:lnTo>
                      <a:pt x="12442" y="27220"/>
                    </a:lnTo>
                    <a:cubicBezTo>
                      <a:pt x="12442" y="27220"/>
                      <a:pt x="12576" y="27754"/>
                      <a:pt x="12909" y="27854"/>
                    </a:cubicBezTo>
                    <a:cubicBezTo>
                      <a:pt x="13204" y="27907"/>
                      <a:pt x="13736" y="28176"/>
                      <a:pt x="13847" y="28176"/>
                    </a:cubicBezTo>
                    <a:cubicBezTo>
                      <a:pt x="13874" y="28176"/>
                      <a:pt x="13876" y="28160"/>
                      <a:pt x="13843" y="28121"/>
                    </a:cubicBezTo>
                    <a:cubicBezTo>
                      <a:pt x="13643" y="27887"/>
                      <a:pt x="13710" y="27687"/>
                      <a:pt x="13710" y="27687"/>
                    </a:cubicBezTo>
                    <a:lnTo>
                      <a:pt x="13576" y="26386"/>
                    </a:lnTo>
                    <a:cubicBezTo>
                      <a:pt x="13576" y="26386"/>
                      <a:pt x="12943" y="25252"/>
                      <a:pt x="12776" y="25118"/>
                    </a:cubicBezTo>
                    <a:cubicBezTo>
                      <a:pt x="12609" y="25018"/>
                      <a:pt x="11575" y="23684"/>
                      <a:pt x="11508" y="23551"/>
                    </a:cubicBezTo>
                    <a:cubicBezTo>
                      <a:pt x="11475" y="23417"/>
                      <a:pt x="11775" y="22817"/>
                      <a:pt x="11775" y="22817"/>
                    </a:cubicBezTo>
                    <a:lnTo>
                      <a:pt x="12576" y="23184"/>
                    </a:lnTo>
                    <a:cubicBezTo>
                      <a:pt x="12576" y="23184"/>
                      <a:pt x="12634" y="23168"/>
                      <a:pt x="12709" y="23168"/>
                    </a:cubicBezTo>
                    <a:cubicBezTo>
                      <a:pt x="12821" y="23168"/>
                      <a:pt x="12969" y="23204"/>
                      <a:pt x="13009" y="23384"/>
                    </a:cubicBezTo>
                    <a:cubicBezTo>
                      <a:pt x="13043" y="23684"/>
                      <a:pt x="13043" y="23851"/>
                      <a:pt x="13043" y="23851"/>
                    </a:cubicBezTo>
                    <a:lnTo>
                      <a:pt x="13777" y="23684"/>
                    </a:lnTo>
                    <a:lnTo>
                      <a:pt x="14877" y="23084"/>
                    </a:lnTo>
                    <a:lnTo>
                      <a:pt x="14144" y="22517"/>
                    </a:lnTo>
                    <a:lnTo>
                      <a:pt x="13777" y="22650"/>
                    </a:lnTo>
                    <a:cubicBezTo>
                      <a:pt x="13777" y="22650"/>
                      <a:pt x="13977" y="22817"/>
                      <a:pt x="13743" y="22817"/>
                    </a:cubicBezTo>
                    <a:cubicBezTo>
                      <a:pt x="13543" y="22817"/>
                      <a:pt x="13276" y="22717"/>
                      <a:pt x="13276" y="22717"/>
                    </a:cubicBezTo>
                    <a:cubicBezTo>
                      <a:pt x="13276" y="22717"/>
                      <a:pt x="13176" y="22717"/>
                      <a:pt x="13176" y="22550"/>
                    </a:cubicBezTo>
                    <a:cubicBezTo>
                      <a:pt x="13176" y="22383"/>
                      <a:pt x="12976" y="21949"/>
                      <a:pt x="12976" y="21949"/>
                    </a:cubicBezTo>
                    <a:lnTo>
                      <a:pt x="12976" y="21583"/>
                    </a:lnTo>
                    <a:lnTo>
                      <a:pt x="12442" y="21516"/>
                    </a:lnTo>
                    <a:lnTo>
                      <a:pt x="12442" y="20949"/>
                    </a:lnTo>
                    <a:lnTo>
                      <a:pt x="13310" y="20482"/>
                    </a:lnTo>
                    <a:lnTo>
                      <a:pt x="13810" y="20182"/>
                    </a:lnTo>
                    <a:lnTo>
                      <a:pt x="14611" y="20548"/>
                    </a:lnTo>
                    <a:cubicBezTo>
                      <a:pt x="14611" y="20548"/>
                      <a:pt x="14577" y="20882"/>
                      <a:pt x="15011" y="20982"/>
                    </a:cubicBezTo>
                    <a:cubicBezTo>
                      <a:pt x="15444" y="21082"/>
                      <a:pt x="15845" y="21116"/>
                      <a:pt x="15978" y="21149"/>
                    </a:cubicBezTo>
                    <a:cubicBezTo>
                      <a:pt x="16112" y="21182"/>
                      <a:pt x="16312" y="21316"/>
                      <a:pt x="16312" y="21316"/>
                    </a:cubicBezTo>
                    <a:lnTo>
                      <a:pt x="15945" y="20515"/>
                    </a:lnTo>
                    <a:lnTo>
                      <a:pt x="15511" y="19681"/>
                    </a:lnTo>
                    <a:lnTo>
                      <a:pt x="15678" y="19047"/>
                    </a:lnTo>
                    <a:lnTo>
                      <a:pt x="15011" y="18680"/>
                    </a:lnTo>
                    <a:lnTo>
                      <a:pt x="14410" y="18313"/>
                    </a:lnTo>
                    <a:lnTo>
                      <a:pt x="15478" y="18047"/>
                    </a:lnTo>
                    <a:lnTo>
                      <a:pt x="16145" y="19481"/>
                    </a:lnTo>
                    <a:lnTo>
                      <a:pt x="17379" y="19681"/>
                    </a:lnTo>
                    <a:lnTo>
                      <a:pt x="17980" y="19548"/>
                    </a:lnTo>
                    <a:lnTo>
                      <a:pt x="17846" y="19114"/>
                    </a:lnTo>
                    <a:lnTo>
                      <a:pt x="16579" y="18780"/>
                    </a:lnTo>
                    <a:lnTo>
                      <a:pt x="16012" y="16812"/>
                    </a:lnTo>
                    <a:lnTo>
                      <a:pt x="15411" y="16412"/>
                    </a:lnTo>
                    <a:cubicBezTo>
                      <a:pt x="15411" y="16412"/>
                      <a:pt x="13576" y="16279"/>
                      <a:pt x="13310" y="16212"/>
                    </a:cubicBezTo>
                    <a:cubicBezTo>
                      <a:pt x="13043" y="16145"/>
                      <a:pt x="13310" y="15778"/>
                      <a:pt x="13310" y="15778"/>
                    </a:cubicBezTo>
                    <a:lnTo>
                      <a:pt x="11942" y="15645"/>
                    </a:lnTo>
                    <a:lnTo>
                      <a:pt x="11141" y="16612"/>
                    </a:lnTo>
                    <a:cubicBezTo>
                      <a:pt x="11141" y="16612"/>
                      <a:pt x="11809" y="16679"/>
                      <a:pt x="12009" y="16679"/>
                    </a:cubicBezTo>
                    <a:cubicBezTo>
                      <a:pt x="12209" y="16679"/>
                      <a:pt x="13777" y="17546"/>
                      <a:pt x="14043" y="17613"/>
                    </a:cubicBezTo>
                    <a:cubicBezTo>
                      <a:pt x="14177" y="17646"/>
                      <a:pt x="14177" y="17846"/>
                      <a:pt x="14144" y="18047"/>
                    </a:cubicBezTo>
                    <a:lnTo>
                      <a:pt x="13043" y="18047"/>
                    </a:lnTo>
                    <a:lnTo>
                      <a:pt x="12609" y="17580"/>
                    </a:lnTo>
                    <a:lnTo>
                      <a:pt x="12342" y="17413"/>
                    </a:lnTo>
                    <a:lnTo>
                      <a:pt x="12142" y="17680"/>
                    </a:lnTo>
                    <a:lnTo>
                      <a:pt x="11775" y="17680"/>
                    </a:lnTo>
                    <a:cubicBezTo>
                      <a:pt x="11608" y="17379"/>
                      <a:pt x="11575" y="17246"/>
                      <a:pt x="11575" y="17246"/>
                    </a:cubicBezTo>
                    <a:cubicBezTo>
                      <a:pt x="11575" y="17246"/>
                      <a:pt x="11508" y="17146"/>
                      <a:pt x="11342" y="17146"/>
                    </a:cubicBezTo>
                    <a:cubicBezTo>
                      <a:pt x="11175" y="17146"/>
                      <a:pt x="10174" y="17246"/>
                      <a:pt x="10174" y="17246"/>
                    </a:cubicBezTo>
                    <a:lnTo>
                      <a:pt x="9540" y="17113"/>
                    </a:lnTo>
                    <a:cubicBezTo>
                      <a:pt x="9540" y="17113"/>
                      <a:pt x="9440" y="16879"/>
                      <a:pt x="9540" y="16846"/>
                    </a:cubicBezTo>
                    <a:cubicBezTo>
                      <a:pt x="9674" y="16812"/>
                      <a:pt x="10441" y="16179"/>
                      <a:pt x="10441" y="16179"/>
                    </a:cubicBezTo>
                    <a:lnTo>
                      <a:pt x="10774" y="15878"/>
                    </a:lnTo>
                    <a:cubicBezTo>
                      <a:pt x="10774" y="15878"/>
                      <a:pt x="10708" y="15211"/>
                      <a:pt x="10608" y="15078"/>
                    </a:cubicBezTo>
                    <a:cubicBezTo>
                      <a:pt x="10508" y="14978"/>
                      <a:pt x="10207" y="14778"/>
                      <a:pt x="10508" y="14511"/>
                    </a:cubicBezTo>
                    <a:cubicBezTo>
                      <a:pt x="10808" y="14277"/>
                      <a:pt x="11008" y="14177"/>
                      <a:pt x="11008" y="14177"/>
                    </a:cubicBezTo>
                    <a:cubicBezTo>
                      <a:pt x="11008" y="14177"/>
                      <a:pt x="11038" y="14173"/>
                      <a:pt x="11081" y="14173"/>
                    </a:cubicBezTo>
                    <a:cubicBezTo>
                      <a:pt x="11167" y="14173"/>
                      <a:pt x="11308" y="14188"/>
                      <a:pt x="11375" y="14277"/>
                    </a:cubicBezTo>
                    <a:cubicBezTo>
                      <a:pt x="11508" y="14377"/>
                      <a:pt x="11575" y="14744"/>
                      <a:pt x="11575" y="14744"/>
                    </a:cubicBezTo>
                    <a:lnTo>
                      <a:pt x="11508" y="15078"/>
                    </a:lnTo>
                    <a:cubicBezTo>
                      <a:pt x="11508" y="15078"/>
                      <a:pt x="11553" y="15108"/>
                      <a:pt x="11622" y="15108"/>
                    </a:cubicBezTo>
                    <a:cubicBezTo>
                      <a:pt x="11657" y="15108"/>
                      <a:pt x="11697" y="15100"/>
                      <a:pt x="11742" y="15078"/>
                    </a:cubicBezTo>
                    <a:cubicBezTo>
                      <a:pt x="11875" y="15044"/>
                      <a:pt x="12209" y="14711"/>
                      <a:pt x="12209" y="14711"/>
                    </a:cubicBezTo>
                    <a:lnTo>
                      <a:pt x="11909" y="13910"/>
                    </a:lnTo>
                    <a:cubicBezTo>
                      <a:pt x="11909" y="13910"/>
                      <a:pt x="11342" y="13643"/>
                      <a:pt x="11075" y="13577"/>
                    </a:cubicBezTo>
                    <a:cubicBezTo>
                      <a:pt x="10808" y="13477"/>
                      <a:pt x="9540" y="12343"/>
                      <a:pt x="9540" y="12343"/>
                    </a:cubicBezTo>
                    <a:lnTo>
                      <a:pt x="8473" y="11108"/>
                    </a:lnTo>
                    <a:lnTo>
                      <a:pt x="8606" y="8707"/>
                    </a:lnTo>
                    <a:cubicBezTo>
                      <a:pt x="8606" y="8707"/>
                      <a:pt x="8973" y="8006"/>
                      <a:pt x="9173" y="8006"/>
                    </a:cubicBezTo>
                    <a:lnTo>
                      <a:pt x="9340" y="8006"/>
                    </a:lnTo>
                    <a:lnTo>
                      <a:pt x="9540" y="8406"/>
                    </a:lnTo>
                    <a:cubicBezTo>
                      <a:pt x="9540" y="8406"/>
                      <a:pt x="9073" y="8807"/>
                      <a:pt x="9207" y="8940"/>
                    </a:cubicBezTo>
                    <a:cubicBezTo>
                      <a:pt x="9340" y="9074"/>
                      <a:pt x="9407" y="9140"/>
                      <a:pt x="9607" y="9140"/>
                    </a:cubicBezTo>
                    <a:cubicBezTo>
                      <a:pt x="9774" y="9140"/>
                      <a:pt x="10774" y="9541"/>
                      <a:pt x="10774" y="9541"/>
                    </a:cubicBezTo>
                    <a:cubicBezTo>
                      <a:pt x="10774" y="9541"/>
                      <a:pt x="11575" y="10708"/>
                      <a:pt x="11742" y="10775"/>
                    </a:cubicBezTo>
                    <a:cubicBezTo>
                      <a:pt x="11909" y="10808"/>
                      <a:pt x="12609" y="10841"/>
                      <a:pt x="12609" y="10841"/>
                    </a:cubicBezTo>
                    <a:lnTo>
                      <a:pt x="13009" y="10908"/>
                    </a:lnTo>
                    <a:lnTo>
                      <a:pt x="13009" y="10908"/>
                    </a:lnTo>
                    <a:lnTo>
                      <a:pt x="12776" y="10641"/>
                    </a:lnTo>
                    <a:lnTo>
                      <a:pt x="12075" y="10274"/>
                    </a:lnTo>
                    <a:lnTo>
                      <a:pt x="11809" y="10208"/>
                    </a:lnTo>
                    <a:lnTo>
                      <a:pt x="11375" y="9707"/>
                    </a:lnTo>
                    <a:lnTo>
                      <a:pt x="11475" y="9307"/>
                    </a:lnTo>
                    <a:lnTo>
                      <a:pt x="11775" y="9207"/>
                    </a:lnTo>
                    <a:lnTo>
                      <a:pt x="12476" y="9307"/>
                    </a:lnTo>
                    <a:lnTo>
                      <a:pt x="12943" y="9674"/>
                    </a:lnTo>
                    <a:lnTo>
                      <a:pt x="13510" y="10274"/>
                    </a:lnTo>
                    <a:lnTo>
                      <a:pt x="13777" y="10108"/>
                    </a:lnTo>
                    <a:cubicBezTo>
                      <a:pt x="13777" y="10108"/>
                      <a:pt x="14043" y="10108"/>
                      <a:pt x="13877" y="9807"/>
                    </a:cubicBezTo>
                    <a:cubicBezTo>
                      <a:pt x="13710" y="9507"/>
                      <a:pt x="13510" y="9274"/>
                      <a:pt x="13343" y="9207"/>
                    </a:cubicBezTo>
                    <a:cubicBezTo>
                      <a:pt x="13176" y="9107"/>
                      <a:pt x="12776" y="8840"/>
                      <a:pt x="12776" y="8840"/>
                    </a:cubicBezTo>
                    <a:cubicBezTo>
                      <a:pt x="12776" y="8840"/>
                      <a:pt x="12676" y="8540"/>
                      <a:pt x="12943" y="8540"/>
                    </a:cubicBezTo>
                    <a:cubicBezTo>
                      <a:pt x="13076" y="8540"/>
                      <a:pt x="13235" y="8531"/>
                      <a:pt x="13381" y="8531"/>
                    </a:cubicBezTo>
                    <a:cubicBezTo>
                      <a:pt x="13526" y="8531"/>
                      <a:pt x="13660" y="8540"/>
                      <a:pt x="13743" y="8573"/>
                    </a:cubicBezTo>
                    <a:cubicBezTo>
                      <a:pt x="13910" y="8673"/>
                      <a:pt x="14344" y="8940"/>
                      <a:pt x="14611" y="9107"/>
                    </a:cubicBezTo>
                    <a:cubicBezTo>
                      <a:pt x="14809" y="9231"/>
                      <a:pt x="14934" y="9356"/>
                      <a:pt x="15026" y="9356"/>
                    </a:cubicBezTo>
                    <a:cubicBezTo>
                      <a:pt x="15058" y="9356"/>
                      <a:pt x="15085" y="9341"/>
                      <a:pt x="15111" y="9307"/>
                    </a:cubicBezTo>
                    <a:cubicBezTo>
                      <a:pt x="15178" y="9207"/>
                      <a:pt x="15211" y="8840"/>
                      <a:pt x="15211" y="8840"/>
                    </a:cubicBezTo>
                    <a:cubicBezTo>
                      <a:pt x="15211" y="8840"/>
                      <a:pt x="15178" y="8707"/>
                      <a:pt x="15011" y="8640"/>
                    </a:cubicBezTo>
                    <a:cubicBezTo>
                      <a:pt x="14844" y="8540"/>
                      <a:pt x="14711" y="8373"/>
                      <a:pt x="14711" y="8373"/>
                    </a:cubicBezTo>
                    <a:lnTo>
                      <a:pt x="13777" y="8073"/>
                    </a:lnTo>
                    <a:lnTo>
                      <a:pt x="13043" y="7873"/>
                    </a:lnTo>
                    <a:lnTo>
                      <a:pt x="12476" y="7506"/>
                    </a:lnTo>
                    <a:lnTo>
                      <a:pt x="12209" y="6939"/>
                    </a:lnTo>
                    <a:lnTo>
                      <a:pt x="12142" y="6605"/>
                    </a:lnTo>
                    <a:lnTo>
                      <a:pt x="13410" y="6705"/>
                    </a:lnTo>
                    <a:lnTo>
                      <a:pt x="14177" y="5738"/>
                    </a:lnTo>
                    <a:lnTo>
                      <a:pt x="15044" y="5237"/>
                    </a:lnTo>
                    <a:cubicBezTo>
                      <a:pt x="15044" y="5237"/>
                      <a:pt x="15278" y="5538"/>
                      <a:pt x="15411" y="5538"/>
                    </a:cubicBezTo>
                    <a:cubicBezTo>
                      <a:pt x="15545" y="5538"/>
                      <a:pt x="15945" y="5438"/>
                      <a:pt x="15945" y="5438"/>
                    </a:cubicBezTo>
                    <a:cubicBezTo>
                      <a:pt x="15945" y="5438"/>
                      <a:pt x="16812" y="4604"/>
                      <a:pt x="17012" y="4604"/>
                    </a:cubicBezTo>
                    <a:cubicBezTo>
                      <a:pt x="17246" y="4604"/>
                      <a:pt x="20682" y="4637"/>
                      <a:pt x="20682" y="4637"/>
                    </a:cubicBezTo>
                    <a:cubicBezTo>
                      <a:pt x="20682" y="4637"/>
                      <a:pt x="20715" y="4670"/>
                      <a:pt x="20715" y="4670"/>
                    </a:cubicBezTo>
                    <a:cubicBezTo>
                      <a:pt x="20948" y="3870"/>
                      <a:pt x="21215" y="3003"/>
                      <a:pt x="21215" y="3003"/>
                    </a:cubicBezTo>
                    <a:lnTo>
                      <a:pt x="21082" y="2002"/>
                    </a:lnTo>
                    <a:lnTo>
                      <a:pt x="21816" y="1101"/>
                    </a:lnTo>
                    <a:lnTo>
                      <a:pt x="21782" y="401"/>
                    </a:lnTo>
                    <a:lnTo>
                      <a:pt x="21149"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3" name="Google Shape;16843;p27"/>
              <p:cNvSpPr/>
              <p:nvPr/>
            </p:nvSpPr>
            <p:spPr>
              <a:xfrm>
                <a:off x="4593450" y="4046675"/>
                <a:ext cx="231025" cy="203500"/>
              </a:xfrm>
              <a:custGeom>
                <a:rect b="b" l="l" r="r" t="t"/>
                <a:pathLst>
                  <a:path extrusionOk="0" h="8140" w="9241">
                    <a:moveTo>
                      <a:pt x="6172" y="0"/>
                    </a:moveTo>
                    <a:lnTo>
                      <a:pt x="5705" y="301"/>
                    </a:lnTo>
                    <a:lnTo>
                      <a:pt x="4937" y="301"/>
                    </a:lnTo>
                    <a:lnTo>
                      <a:pt x="4370" y="34"/>
                    </a:lnTo>
                    <a:lnTo>
                      <a:pt x="3737" y="301"/>
                    </a:lnTo>
                    <a:lnTo>
                      <a:pt x="3370" y="1168"/>
                    </a:lnTo>
                    <a:lnTo>
                      <a:pt x="1969" y="1768"/>
                    </a:lnTo>
                    <a:lnTo>
                      <a:pt x="1702" y="2602"/>
                    </a:lnTo>
                    <a:lnTo>
                      <a:pt x="1468" y="3303"/>
                    </a:lnTo>
                    <a:lnTo>
                      <a:pt x="101" y="3536"/>
                    </a:lnTo>
                    <a:lnTo>
                      <a:pt x="1" y="4303"/>
                    </a:lnTo>
                    <a:lnTo>
                      <a:pt x="267" y="5204"/>
                    </a:lnTo>
                    <a:lnTo>
                      <a:pt x="501" y="6338"/>
                    </a:lnTo>
                    <a:cubicBezTo>
                      <a:pt x="501" y="6338"/>
                      <a:pt x="634" y="7039"/>
                      <a:pt x="768" y="7139"/>
                    </a:cubicBezTo>
                    <a:cubicBezTo>
                      <a:pt x="834" y="7239"/>
                      <a:pt x="1835" y="7773"/>
                      <a:pt x="2536" y="8140"/>
                    </a:cubicBezTo>
                    <a:lnTo>
                      <a:pt x="2536" y="8106"/>
                    </a:lnTo>
                    <a:lnTo>
                      <a:pt x="3670" y="7673"/>
                    </a:lnTo>
                    <a:cubicBezTo>
                      <a:pt x="3670" y="7673"/>
                      <a:pt x="4637" y="7639"/>
                      <a:pt x="4804" y="7606"/>
                    </a:cubicBezTo>
                    <a:cubicBezTo>
                      <a:pt x="5004" y="7539"/>
                      <a:pt x="5204" y="6672"/>
                      <a:pt x="5204" y="6672"/>
                    </a:cubicBezTo>
                    <a:lnTo>
                      <a:pt x="6072" y="5838"/>
                    </a:lnTo>
                    <a:lnTo>
                      <a:pt x="7206" y="5938"/>
                    </a:lnTo>
                    <a:lnTo>
                      <a:pt x="8273" y="5371"/>
                    </a:lnTo>
                    <a:lnTo>
                      <a:pt x="8440" y="4837"/>
                    </a:lnTo>
                    <a:lnTo>
                      <a:pt x="9240" y="4270"/>
                    </a:lnTo>
                    <a:lnTo>
                      <a:pt x="8607" y="1435"/>
                    </a:lnTo>
                    <a:lnTo>
                      <a:pt x="7806" y="968"/>
                    </a:lnTo>
                    <a:cubicBezTo>
                      <a:pt x="7806" y="968"/>
                      <a:pt x="6505" y="467"/>
                      <a:pt x="6305" y="301"/>
                    </a:cubicBezTo>
                    <a:cubicBezTo>
                      <a:pt x="6238" y="267"/>
                      <a:pt x="6205" y="167"/>
                      <a:pt x="6172"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4" name="Google Shape;16844;p27"/>
              <p:cNvSpPr/>
              <p:nvPr/>
            </p:nvSpPr>
            <p:spPr>
              <a:xfrm>
                <a:off x="4824450" y="4145900"/>
                <a:ext cx="34225" cy="7550"/>
              </a:xfrm>
              <a:custGeom>
                <a:rect b="b" l="l" r="r" t="t"/>
                <a:pathLst>
                  <a:path extrusionOk="0" h="302" w="1369">
                    <a:moveTo>
                      <a:pt x="0" y="301"/>
                    </a:moveTo>
                    <a:lnTo>
                      <a:pt x="1368" y="1"/>
                    </a:lnTo>
                    <a:lnTo>
                      <a:pt x="1368"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5" name="Google Shape;16845;p27"/>
              <p:cNvSpPr/>
              <p:nvPr/>
            </p:nvSpPr>
            <p:spPr>
              <a:xfrm>
                <a:off x="4617625" y="4426950"/>
                <a:ext cx="875" cy="25"/>
              </a:xfrm>
              <a:custGeom>
                <a:rect b="b" l="l" r="r" t="t"/>
                <a:pathLst>
                  <a:path extrusionOk="0" h="1" w="35">
                    <a:moveTo>
                      <a:pt x="1" y="0"/>
                    </a:moveTo>
                    <a:cubicBezTo>
                      <a:pt x="34" y="0"/>
                      <a:pt x="34" y="0"/>
                      <a:pt x="34" y="0"/>
                    </a:cubicBezTo>
                    <a:cubicBezTo>
                      <a:pt x="34" y="0"/>
                      <a:pt x="34"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6" name="Google Shape;16846;p27"/>
              <p:cNvSpPr/>
              <p:nvPr/>
            </p:nvSpPr>
            <p:spPr>
              <a:xfrm>
                <a:off x="4615975" y="4424450"/>
                <a:ext cx="25" cy="850"/>
              </a:xfrm>
              <a:custGeom>
                <a:rect b="b" l="l" r="r" t="t"/>
                <a:pathLst>
                  <a:path extrusionOk="0" h="34" w="1">
                    <a:moveTo>
                      <a:pt x="0" y="0"/>
                    </a:moveTo>
                    <a:cubicBezTo>
                      <a:pt x="0" y="34"/>
                      <a:pt x="0" y="34"/>
                      <a:pt x="0" y="34"/>
                    </a:cubicBezTo>
                    <a:cubicBezTo>
                      <a:pt x="0" y="34"/>
                      <a:pt x="0" y="34"/>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7" name="Google Shape;16847;p27"/>
              <p:cNvSpPr/>
              <p:nvPr/>
            </p:nvSpPr>
            <p:spPr>
              <a:xfrm>
                <a:off x="4613475" y="4422775"/>
                <a:ext cx="850" cy="850"/>
              </a:xfrm>
              <a:custGeom>
                <a:rect b="b" l="l" r="r" t="t"/>
                <a:pathLst>
                  <a:path extrusionOk="0" h="34" w="34">
                    <a:moveTo>
                      <a:pt x="0" y="0"/>
                    </a:moveTo>
                    <a:cubicBezTo>
                      <a:pt x="0" y="0"/>
                      <a:pt x="33" y="0"/>
                      <a:pt x="33" y="34"/>
                    </a:cubicBezTo>
                    <a:cubicBezTo>
                      <a:pt x="33"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8" name="Google Shape;16848;p27"/>
              <p:cNvSpPr/>
              <p:nvPr/>
            </p:nvSpPr>
            <p:spPr>
              <a:xfrm>
                <a:off x="4620125" y="4428600"/>
                <a:ext cx="875" cy="875"/>
              </a:xfrm>
              <a:custGeom>
                <a:rect b="b" l="l" r="r" t="t"/>
                <a:pathLst>
                  <a:path extrusionOk="0" h="35" w="35">
                    <a:moveTo>
                      <a:pt x="1" y="1"/>
                    </a:moveTo>
                    <a:lnTo>
                      <a:pt x="34"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9" name="Google Shape;16849;p27"/>
              <p:cNvSpPr/>
              <p:nvPr/>
            </p:nvSpPr>
            <p:spPr>
              <a:xfrm>
                <a:off x="4479200" y="4049175"/>
                <a:ext cx="179325" cy="362775"/>
              </a:xfrm>
              <a:custGeom>
                <a:rect b="b" l="l" r="r" t="t"/>
                <a:pathLst>
                  <a:path extrusionOk="0" h="14511" w="7173">
                    <a:moveTo>
                      <a:pt x="801" y="0"/>
                    </a:moveTo>
                    <a:lnTo>
                      <a:pt x="568" y="1068"/>
                    </a:lnTo>
                    <a:lnTo>
                      <a:pt x="67" y="1702"/>
                    </a:lnTo>
                    <a:lnTo>
                      <a:pt x="101" y="2369"/>
                    </a:lnTo>
                    <a:lnTo>
                      <a:pt x="1" y="3603"/>
                    </a:lnTo>
                    <a:cubicBezTo>
                      <a:pt x="267" y="3736"/>
                      <a:pt x="601" y="3903"/>
                      <a:pt x="601" y="3903"/>
                    </a:cubicBezTo>
                    <a:cubicBezTo>
                      <a:pt x="835" y="3970"/>
                      <a:pt x="1235" y="4704"/>
                      <a:pt x="1235" y="4704"/>
                    </a:cubicBezTo>
                    <a:cubicBezTo>
                      <a:pt x="1235" y="4704"/>
                      <a:pt x="1035" y="5071"/>
                      <a:pt x="1035" y="5271"/>
                    </a:cubicBezTo>
                    <a:lnTo>
                      <a:pt x="1035" y="5938"/>
                    </a:lnTo>
                    <a:lnTo>
                      <a:pt x="1168" y="6305"/>
                    </a:lnTo>
                    <a:lnTo>
                      <a:pt x="1335" y="6472"/>
                    </a:lnTo>
                    <a:lnTo>
                      <a:pt x="1535" y="7072"/>
                    </a:lnTo>
                    <a:lnTo>
                      <a:pt x="1235" y="7806"/>
                    </a:lnTo>
                    <a:lnTo>
                      <a:pt x="1235" y="8173"/>
                    </a:lnTo>
                    <a:lnTo>
                      <a:pt x="1335" y="8607"/>
                    </a:lnTo>
                    <a:lnTo>
                      <a:pt x="1335" y="8840"/>
                    </a:lnTo>
                    <a:lnTo>
                      <a:pt x="868" y="9741"/>
                    </a:lnTo>
                    <a:cubicBezTo>
                      <a:pt x="868" y="9741"/>
                      <a:pt x="1001" y="10174"/>
                      <a:pt x="1135" y="10208"/>
                    </a:cubicBezTo>
                    <a:cubicBezTo>
                      <a:pt x="1268" y="10274"/>
                      <a:pt x="1468" y="10441"/>
                      <a:pt x="1468" y="10441"/>
                    </a:cubicBezTo>
                    <a:cubicBezTo>
                      <a:pt x="1468" y="10441"/>
                      <a:pt x="1969" y="10708"/>
                      <a:pt x="1668" y="10842"/>
                    </a:cubicBezTo>
                    <a:cubicBezTo>
                      <a:pt x="1588" y="10868"/>
                      <a:pt x="1541" y="10876"/>
                      <a:pt x="1512" y="10876"/>
                    </a:cubicBezTo>
                    <a:cubicBezTo>
                      <a:pt x="1474" y="10876"/>
                      <a:pt x="1468" y="10863"/>
                      <a:pt x="1458" y="10863"/>
                    </a:cubicBezTo>
                    <a:cubicBezTo>
                      <a:pt x="1447" y="10863"/>
                      <a:pt x="1432" y="10878"/>
                      <a:pt x="1368" y="10942"/>
                    </a:cubicBezTo>
                    <a:cubicBezTo>
                      <a:pt x="1292" y="11018"/>
                      <a:pt x="1225" y="11031"/>
                      <a:pt x="1179" y="11031"/>
                    </a:cubicBezTo>
                    <a:cubicBezTo>
                      <a:pt x="1155" y="11031"/>
                      <a:pt x="1137" y="11028"/>
                      <a:pt x="1126" y="11028"/>
                    </a:cubicBezTo>
                    <a:cubicBezTo>
                      <a:pt x="1103" y="11028"/>
                      <a:pt x="1112" y="11044"/>
                      <a:pt x="1168" y="11142"/>
                    </a:cubicBezTo>
                    <a:cubicBezTo>
                      <a:pt x="1302" y="11342"/>
                      <a:pt x="1668" y="11609"/>
                      <a:pt x="1668" y="11609"/>
                    </a:cubicBezTo>
                    <a:lnTo>
                      <a:pt x="2135" y="11642"/>
                    </a:lnTo>
                    <a:lnTo>
                      <a:pt x="3170" y="11976"/>
                    </a:lnTo>
                    <a:lnTo>
                      <a:pt x="3503" y="12309"/>
                    </a:lnTo>
                    <a:lnTo>
                      <a:pt x="4270" y="13610"/>
                    </a:lnTo>
                    <a:lnTo>
                      <a:pt x="4404" y="14010"/>
                    </a:lnTo>
                    <a:lnTo>
                      <a:pt x="4671" y="14010"/>
                    </a:lnTo>
                    <a:cubicBezTo>
                      <a:pt x="4671" y="14010"/>
                      <a:pt x="4799" y="14266"/>
                      <a:pt x="4920" y="14442"/>
                    </a:cubicBezTo>
                    <a:lnTo>
                      <a:pt x="4920" y="14442"/>
                    </a:lnTo>
                    <a:lnTo>
                      <a:pt x="5938" y="12142"/>
                    </a:lnTo>
                    <a:lnTo>
                      <a:pt x="6639" y="11809"/>
                    </a:lnTo>
                    <a:lnTo>
                      <a:pt x="6805" y="11075"/>
                    </a:lnTo>
                    <a:lnTo>
                      <a:pt x="7172" y="9374"/>
                    </a:lnTo>
                    <a:lnTo>
                      <a:pt x="7106" y="8006"/>
                    </a:lnTo>
                    <a:cubicBezTo>
                      <a:pt x="6405" y="7673"/>
                      <a:pt x="5404" y="7139"/>
                      <a:pt x="5338" y="7039"/>
                    </a:cubicBezTo>
                    <a:cubicBezTo>
                      <a:pt x="5204" y="6905"/>
                      <a:pt x="5071" y="6205"/>
                      <a:pt x="5071" y="6205"/>
                    </a:cubicBezTo>
                    <a:lnTo>
                      <a:pt x="4837" y="5071"/>
                    </a:lnTo>
                    <a:lnTo>
                      <a:pt x="4571" y="4203"/>
                    </a:lnTo>
                    <a:lnTo>
                      <a:pt x="4671" y="3403"/>
                    </a:lnTo>
                    <a:lnTo>
                      <a:pt x="4671" y="2569"/>
                    </a:lnTo>
                    <a:lnTo>
                      <a:pt x="4370" y="1802"/>
                    </a:lnTo>
                    <a:lnTo>
                      <a:pt x="3103" y="1035"/>
                    </a:lnTo>
                    <a:lnTo>
                      <a:pt x="2536" y="167"/>
                    </a:lnTo>
                    <a:lnTo>
                      <a:pt x="1502" y="534"/>
                    </a:lnTo>
                    <a:lnTo>
                      <a:pt x="1035" y="401"/>
                    </a:lnTo>
                    <a:lnTo>
                      <a:pt x="801" y="0"/>
                    </a:lnTo>
                    <a:close/>
                    <a:moveTo>
                      <a:pt x="4920" y="14442"/>
                    </a:moveTo>
                    <a:lnTo>
                      <a:pt x="4904" y="14477"/>
                    </a:lnTo>
                    <a:cubicBezTo>
                      <a:pt x="4937" y="14511"/>
                      <a:pt x="4937" y="14511"/>
                      <a:pt x="4971" y="14511"/>
                    </a:cubicBezTo>
                    <a:cubicBezTo>
                      <a:pt x="4954" y="14490"/>
                      <a:pt x="4937" y="14467"/>
                      <a:pt x="4920" y="14442"/>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0" name="Google Shape;16850;p27"/>
              <p:cNvSpPr/>
              <p:nvPr/>
            </p:nvSpPr>
            <p:spPr>
              <a:xfrm>
                <a:off x="4621800" y="4430275"/>
                <a:ext cx="1700" cy="1700"/>
              </a:xfrm>
              <a:custGeom>
                <a:rect b="b" l="l" r="r" t="t"/>
                <a:pathLst>
                  <a:path extrusionOk="0" h="68" w="68">
                    <a:moveTo>
                      <a:pt x="1" y="1"/>
                    </a:moveTo>
                    <a:cubicBezTo>
                      <a:pt x="34" y="34"/>
                      <a:pt x="67" y="34"/>
                      <a:pt x="67" y="67"/>
                    </a:cubicBezTo>
                    <a:cubicBezTo>
                      <a:pt x="67" y="34"/>
                      <a:pt x="34"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1" name="Google Shape;16851;p27"/>
              <p:cNvSpPr/>
              <p:nvPr/>
            </p:nvSpPr>
            <p:spPr>
              <a:xfrm>
                <a:off x="4603450" y="4412775"/>
                <a:ext cx="875" cy="1675"/>
              </a:xfrm>
              <a:custGeom>
                <a:rect b="b" l="l" r="r" t="t"/>
                <a:pathLst>
                  <a:path extrusionOk="0" h="67" w="35">
                    <a:moveTo>
                      <a:pt x="34" y="67"/>
                    </a:moveTo>
                    <a:cubicBezTo>
                      <a:pt x="34" y="34"/>
                      <a:pt x="1" y="34"/>
                      <a:pt x="1" y="0"/>
                    </a:cubicBezTo>
                    <a:cubicBezTo>
                      <a:pt x="1" y="34"/>
                      <a:pt x="34" y="34"/>
                      <a:pt x="34"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2" name="Google Shape;16852;p27"/>
              <p:cNvSpPr/>
              <p:nvPr/>
            </p:nvSpPr>
            <p:spPr>
              <a:xfrm>
                <a:off x="4627650" y="4435275"/>
                <a:ext cx="25" cy="875"/>
              </a:xfrm>
              <a:custGeom>
                <a:rect b="b" l="l" r="r" t="t"/>
                <a:pathLst>
                  <a:path extrusionOk="0" h="35" w="1">
                    <a:moveTo>
                      <a:pt x="0" y="1"/>
                    </a:moveTo>
                    <a:lnTo>
                      <a:pt x="0" y="34"/>
                    </a:ln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3" name="Google Shape;16853;p27"/>
              <p:cNvSpPr/>
              <p:nvPr/>
            </p:nvSpPr>
            <p:spPr>
              <a:xfrm>
                <a:off x="4611800" y="4421100"/>
                <a:ext cx="850" cy="25"/>
              </a:xfrm>
              <a:custGeom>
                <a:rect b="b" l="l" r="r" t="t"/>
                <a:pathLst>
                  <a:path extrusionOk="0" h="1" w="34">
                    <a:moveTo>
                      <a:pt x="0" y="1"/>
                    </a:moveTo>
                    <a:cubicBezTo>
                      <a:pt x="0" y="1"/>
                      <a:pt x="0" y="1"/>
                      <a:pt x="34"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4" name="Google Shape;16854;p27"/>
              <p:cNvSpPr/>
              <p:nvPr/>
            </p:nvSpPr>
            <p:spPr>
              <a:xfrm>
                <a:off x="4610125" y="4419450"/>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5" name="Google Shape;16855;p27"/>
              <p:cNvSpPr/>
              <p:nvPr/>
            </p:nvSpPr>
            <p:spPr>
              <a:xfrm>
                <a:off x="4605125" y="4414425"/>
                <a:ext cx="25" cy="875"/>
              </a:xfrm>
              <a:custGeom>
                <a:rect b="b" l="l" r="r" t="t"/>
                <a:pathLst>
                  <a:path extrusionOk="0" h="35" w="1">
                    <a:moveTo>
                      <a:pt x="1" y="1"/>
                    </a:moveTo>
                    <a:lnTo>
                      <a:pt x="1" y="34"/>
                    </a:lnTo>
                    <a:cubicBezTo>
                      <a:pt x="1" y="34"/>
                      <a:pt x="1"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6" name="Google Shape;16856;p27"/>
              <p:cNvSpPr/>
              <p:nvPr/>
            </p:nvSpPr>
            <p:spPr>
              <a:xfrm>
                <a:off x="4629300" y="4436950"/>
                <a:ext cx="1700" cy="1700"/>
              </a:xfrm>
              <a:custGeom>
                <a:rect b="b" l="l" r="r" t="t"/>
                <a:pathLst>
                  <a:path extrusionOk="0" h="68" w="68">
                    <a:moveTo>
                      <a:pt x="68" y="67"/>
                    </a:moveTo>
                    <a:cubicBezTo>
                      <a:pt x="34" y="34"/>
                      <a:pt x="1" y="34"/>
                      <a:pt x="1" y="1"/>
                    </a:cubicBezTo>
                    <a:cubicBezTo>
                      <a:pt x="1" y="34"/>
                      <a:pt x="34" y="34"/>
                      <a:pt x="68"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7" name="Google Shape;16857;p27"/>
              <p:cNvSpPr/>
              <p:nvPr/>
            </p:nvSpPr>
            <p:spPr>
              <a:xfrm>
                <a:off x="4634325" y="4441950"/>
                <a:ext cx="25" cy="25"/>
              </a:xfrm>
              <a:custGeom>
                <a:rect b="b" l="l" r="r" t="t"/>
                <a:pathLst>
                  <a:path extrusionOk="0" h="1" w="1">
                    <a:moveTo>
                      <a:pt x="0" y="1"/>
                    </a:moveTo>
                    <a:lnTo>
                      <a:pt x="0" y="1"/>
                    </a:lnTo>
                    <a:lnTo>
                      <a:pt x="0" y="1"/>
                    </a:ln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8" name="Google Shape;16858;p27"/>
              <p:cNvSpPr/>
              <p:nvPr/>
            </p:nvSpPr>
            <p:spPr>
              <a:xfrm>
                <a:off x="4608450" y="4417775"/>
                <a:ext cx="875" cy="850"/>
              </a:xfrm>
              <a:custGeom>
                <a:rect b="b" l="l" r="r" t="t"/>
                <a:pathLst>
                  <a:path extrusionOk="0" h="34" w="35">
                    <a:moveTo>
                      <a:pt x="1" y="0"/>
                    </a:moveTo>
                    <a:lnTo>
                      <a:pt x="34"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9" name="Google Shape;16859;p27"/>
              <p:cNvSpPr/>
              <p:nvPr/>
            </p:nvSpPr>
            <p:spPr>
              <a:xfrm>
                <a:off x="4605950" y="4415275"/>
                <a:ext cx="25" cy="850"/>
              </a:xfrm>
              <a:custGeom>
                <a:rect b="b" l="l" r="r" t="t"/>
                <a:pathLst>
                  <a:path extrusionOk="0" h="34" w="1">
                    <a:moveTo>
                      <a:pt x="1" y="0"/>
                    </a:moveTo>
                    <a:cubicBezTo>
                      <a:pt x="1" y="0"/>
                      <a:pt x="1" y="0"/>
                      <a:pt x="1" y="34"/>
                    </a:cubicBezTo>
                    <a:cubicBezTo>
                      <a:pt x="1" y="34"/>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0" name="Google Shape;16860;p27"/>
              <p:cNvSpPr/>
              <p:nvPr/>
            </p:nvSpPr>
            <p:spPr>
              <a:xfrm>
                <a:off x="4606800" y="4416925"/>
                <a:ext cx="25" cy="25"/>
              </a:xfrm>
              <a:custGeom>
                <a:rect b="b" l="l" r="r" t="t"/>
                <a:pathLst>
                  <a:path extrusionOk="0" h="1" w="1">
                    <a:moveTo>
                      <a:pt x="0" y="1"/>
                    </a:moveTo>
                    <a:lnTo>
                      <a:pt x="0"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1" name="Google Shape;16861;p27"/>
              <p:cNvSpPr/>
              <p:nvPr/>
            </p:nvSpPr>
            <p:spPr>
              <a:xfrm>
                <a:off x="4858650" y="3834850"/>
                <a:ext cx="2525" cy="875"/>
              </a:xfrm>
              <a:custGeom>
                <a:rect b="b" l="l" r="r" t="t"/>
                <a:pathLst>
                  <a:path extrusionOk="0" h="35" w="101">
                    <a:moveTo>
                      <a:pt x="100" y="1"/>
                    </a:moveTo>
                    <a:cubicBezTo>
                      <a:pt x="67" y="1"/>
                      <a:pt x="33" y="34"/>
                      <a:pt x="0" y="34"/>
                    </a:cubicBezTo>
                    <a:cubicBezTo>
                      <a:pt x="33" y="34"/>
                      <a:pt x="67" y="1"/>
                      <a:pt x="10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2" name="Google Shape;16862;p27"/>
              <p:cNvSpPr/>
              <p:nvPr/>
            </p:nvSpPr>
            <p:spPr>
              <a:xfrm>
                <a:off x="4851125" y="3835700"/>
                <a:ext cx="2525" cy="850"/>
              </a:xfrm>
              <a:custGeom>
                <a:rect b="b" l="l" r="r" t="t"/>
                <a:pathLst>
                  <a:path extrusionOk="0" h="34" w="101">
                    <a:moveTo>
                      <a:pt x="101" y="0"/>
                    </a:moveTo>
                    <a:cubicBezTo>
                      <a:pt x="68" y="33"/>
                      <a:pt x="34" y="33"/>
                      <a:pt x="1" y="33"/>
                    </a:cubicBezTo>
                    <a:cubicBezTo>
                      <a:pt x="34" y="33"/>
                      <a:pt x="68" y="33"/>
                      <a:pt x="10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3" name="Google Shape;16863;p27"/>
              <p:cNvSpPr/>
              <p:nvPr/>
            </p:nvSpPr>
            <p:spPr>
              <a:xfrm>
                <a:off x="4854475" y="3835700"/>
                <a:ext cx="3350" cy="25"/>
              </a:xfrm>
              <a:custGeom>
                <a:rect b="b" l="l" r="r" t="t"/>
                <a:pathLst>
                  <a:path extrusionOk="0" h="1" w="134">
                    <a:moveTo>
                      <a:pt x="134" y="0"/>
                    </a:moveTo>
                    <a:lnTo>
                      <a:pt x="0" y="0"/>
                    </a:lnTo>
                    <a:cubicBezTo>
                      <a:pt x="34" y="0"/>
                      <a:pt x="100" y="0"/>
                      <a:pt x="1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4" name="Google Shape;16864;p27"/>
              <p:cNvSpPr/>
              <p:nvPr/>
            </p:nvSpPr>
            <p:spPr>
              <a:xfrm>
                <a:off x="4837800" y="3837350"/>
                <a:ext cx="1675" cy="875"/>
              </a:xfrm>
              <a:custGeom>
                <a:rect b="b" l="l" r="r" t="t"/>
                <a:pathLst>
                  <a:path extrusionOk="0" h="35" w="67">
                    <a:moveTo>
                      <a:pt x="67" y="1"/>
                    </a:moveTo>
                    <a:cubicBezTo>
                      <a:pt x="34" y="1"/>
                      <a:pt x="34" y="1"/>
                      <a:pt x="0" y="34"/>
                    </a:cubicBezTo>
                    <a:cubicBezTo>
                      <a:pt x="34" y="34"/>
                      <a:pt x="67" y="1"/>
                      <a:pt x="67"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5" name="Google Shape;16865;p27"/>
              <p:cNvSpPr/>
              <p:nvPr/>
            </p:nvSpPr>
            <p:spPr>
              <a:xfrm>
                <a:off x="4847800" y="3836525"/>
                <a:ext cx="2525" cy="25"/>
              </a:xfrm>
              <a:custGeom>
                <a:rect b="b" l="l" r="r" t="t"/>
                <a:pathLst>
                  <a:path extrusionOk="0" h="1" w="101">
                    <a:moveTo>
                      <a:pt x="101" y="0"/>
                    </a:moveTo>
                    <a:cubicBezTo>
                      <a:pt x="67" y="0"/>
                      <a:pt x="34" y="0"/>
                      <a:pt x="0" y="0"/>
                    </a:cubicBezTo>
                    <a:cubicBezTo>
                      <a:pt x="34" y="0"/>
                      <a:pt x="67" y="0"/>
                      <a:pt x="10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6" name="Google Shape;16866;p27"/>
              <p:cNvSpPr/>
              <p:nvPr/>
            </p:nvSpPr>
            <p:spPr>
              <a:xfrm>
                <a:off x="4841125" y="3837350"/>
                <a:ext cx="2525" cy="25"/>
              </a:xfrm>
              <a:custGeom>
                <a:rect b="b" l="l" r="r" t="t"/>
                <a:pathLst>
                  <a:path extrusionOk="0" h="1" w="101">
                    <a:moveTo>
                      <a:pt x="101" y="1"/>
                    </a:moveTo>
                    <a:cubicBezTo>
                      <a:pt x="67" y="1"/>
                      <a:pt x="34" y="1"/>
                      <a:pt x="1" y="1"/>
                    </a:cubicBezTo>
                    <a:cubicBezTo>
                      <a:pt x="34" y="1"/>
                      <a:pt x="67" y="1"/>
                      <a:pt x="10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7" name="Google Shape;16867;p27"/>
              <p:cNvSpPr/>
              <p:nvPr/>
            </p:nvSpPr>
            <p:spPr>
              <a:xfrm>
                <a:off x="4861975" y="3834850"/>
                <a:ext cx="3350" cy="25"/>
              </a:xfrm>
              <a:custGeom>
                <a:rect b="b" l="l" r="r" t="t"/>
                <a:pathLst>
                  <a:path extrusionOk="0" h="1" w="134">
                    <a:moveTo>
                      <a:pt x="134" y="1"/>
                    </a:moveTo>
                    <a:cubicBezTo>
                      <a:pt x="67" y="1"/>
                      <a:pt x="34" y="1"/>
                      <a:pt x="1" y="1"/>
                    </a:cubicBezTo>
                    <a:cubicBezTo>
                      <a:pt x="34" y="1"/>
                      <a:pt x="67" y="1"/>
                      <a:pt x="1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8" name="Google Shape;16868;p27"/>
              <p:cNvSpPr/>
              <p:nvPr/>
            </p:nvSpPr>
            <p:spPr>
              <a:xfrm>
                <a:off x="4844475" y="3836525"/>
                <a:ext cx="2525" cy="850"/>
              </a:xfrm>
              <a:custGeom>
                <a:rect b="b" l="l" r="r" t="t"/>
                <a:pathLst>
                  <a:path extrusionOk="0" h="34" w="101">
                    <a:moveTo>
                      <a:pt x="100" y="0"/>
                    </a:moveTo>
                    <a:lnTo>
                      <a:pt x="0"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9" name="Google Shape;16869;p27"/>
              <p:cNvSpPr/>
              <p:nvPr/>
            </p:nvSpPr>
            <p:spPr>
              <a:xfrm>
                <a:off x="4828625" y="3839025"/>
                <a:ext cx="1675" cy="25"/>
              </a:xfrm>
              <a:custGeom>
                <a:rect b="b" l="l" r="r" t="t"/>
                <a:pathLst>
                  <a:path extrusionOk="0" h="1" w="67">
                    <a:moveTo>
                      <a:pt x="0" y="0"/>
                    </a:moveTo>
                    <a:cubicBezTo>
                      <a:pt x="0" y="0"/>
                      <a:pt x="34" y="0"/>
                      <a:pt x="67" y="0"/>
                    </a:cubicBezTo>
                    <a:cubicBezTo>
                      <a:pt x="34"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0" name="Google Shape;16870;p27"/>
              <p:cNvSpPr/>
              <p:nvPr/>
            </p:nvSpPr>
            <p:spPr>
              <a:xfrm>
                <a:off x="4820275" y="3839025"/>
                <a:ext cx="1700" cy="25"/>
              </a:xfrm>
              <a:custGeom>
                <a:rect b="b" l="l" r="r" t="t"/>
                <a:pathLst>
                  <a:path extrusionOk="0" h="1" w="68">
                    <a:moveTo>
                      <a:pt x="1" y="0"/>
                    </a:moveTo>
                    <a:cubicBezTo>
                      <a:pt x="34" y="0"/>
                      <a:pt x="34" y="0"/>
                      <a:pt x="67" y="0"/>
                    </a:cubicBezTo>
                    <a:cubicBezTo>
                      <a:pt x="34" y="0"/>
                      <a:pt x="34"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1" name="Google Shape;16871;p27"/>
              <p:cNvSpPr/>
              <p:nvPr/>
            </p:nvSpPr>
            <p:spPr>
              <a:xfrm>
                <a:off x="4818600" y="3839025"/>
                <a:ext cx="875" cy="25"/>
              </a:xfrm>
              <a:custGeom>
                <a:rect b="b" l="l" r="r" t="t"/>
                <a:pathLst>
                  <a:path extrusionOk="0" h="1" w="35">
                    <a:moveTo>
                      <a:pt x="1" y="0"/>
                    </a:moveTo>
                    <a:lnTo>
                      <a:pt x="34"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2" name="Google Shape;16872;p27"/>
              <p:cNvSpPr/>
              <p:nvPr/>
            </p:nvSpPr>
            <p:spPr>
              <a:xfrm>
                <a:off x="4834450" y="3838200"/>
                <a:ext cx="1700" cy="25"/>
              </a:xfrm>
              <a:custGeom>
                <a:rect b="b" l="l" r="r" t="t"/>
                <a:pathLst>
                  <a:path extrusionOk="0" h="1" w="68">
                    <a:moveTo>
                      <a:pt x="1" y="0"/>
                    </a:moveTo>
                    <a:cubicBezTo>
                      <a:pt x="34" y="0"/>
                      <a:pt x="67" y="0"/>
                      <a:pt x="67" y="0"/>
                    </a:cubicBezTo>
                    <a:cubicBezTo>
                      <a:pt x="67" y="0"/>
                      <a:pt x="34"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3" name="Google Shape;16873;p27"/>
              <p:cNvSpPr/>
              <p:nvPr/>
            </p:nvSpPr>
            <p:spPr>
              <a:xfrm>
                <a:off x="4831125" y="3838200"/>
                <a:ext cx="1700" cy="25"/>
              </a:xfrm>
              <a:custGeom>
                <a:rect b="b" l="l" r="r" t="t"/>
                <a:pathLst>
                  <a:path extrusionOk="0" h="1" w="68">
                    <a:moveTo>
                      <a:pt x="0" y="0"/>
                    </a:moveTo>
                    <a:cubicBezTo>
                      <a:pt x="34" y="0"/>
                      <a:pt x="67" y="0"/>
                      <a:pt x="67" y="0"/>
                    </a:cubicBezTo>
                    <a:cubicBezTo>
                      <a:pt x="67" y="0"/>
                      <a:pt x="34"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4" name="Google Shape;16874;p27"/>
              <p:cNvSpPr/>
              <p:nvPr/>
            </p:nvSpPr>
            <p:spPr>
              <a:xfrm>
                <a:off x="4822775" y="3839025"/>
                <a:ext cx="1700" cy="25"/>
              </a:xfrm>
              <a:custGeom>
                <a:rect b="b" l="l" r="r" t="t"/>
                <a:pathLst>
                  <a:path extrusionOk="0" h="1" w="68">
                    <a:moveTo>
                      <a:pt x="1" y="0"/>
                    </a:moveTo>
                    <a:cubicBezTo>
                      <a:pt x="34" y="0"/>
                      <a:pt x="34" y="0"/>
                      <a:pt x="67" y="0"/>
                    </a:cubicBezTo>
                    <a:cubicBezTo>
                      <a:pt x="34" y="0"/>
                      <a:pt x="34"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5" name="Google Shape;16875;p27"/>
              <p:cNvSpPr/>
              <p:nvPr/>
            </p:nvSpPr>
            <p:spPr>
              <a:xfrm>
                <a:off x="4825275" y="3839025"/>
                <a:ext cx="1700" cy="25"/>
              </a:xfrm>
              <a:custGeom>
                <a:rect b="b" l="l" r="r" t="t"/>
                <a:pathLst>
                  <a:path extrusionOk="0" h="1" w="68">
                    <a:moveTo>
                      <a:pt x="1" y="0"/>
                    </a:moveTo>
                    <a:cubicBezTo>
                      <a:pt x="34" y="0"/>
                      <a:pt x="68" y="0"/>
                      <a:pt x="68" y="0"/>
                    </a:cubicBezTo>
                    <a:cubicBezTo>
                      <a:pt x="68" y="0"/>
                      <a:pt x="34"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6" name="Google Shape;16876;p27"/>
              <p:cNvSpPr/>
              <p:nvPr/>
            </p:nvSpPr>
            <p:spPr>
              <a:xfrm>
                <a:off x="4372450" y="3613850"/>
                <a:ext cx="417000" cy="467875"/>
              </a:xfrm>
              <a:custGeom>
                <a:rect b="b" l="l" r="r" t="t"/>
                <a:pathLst>
                  <a:path extrusionOk="0" h="18715" w="16680">
                    <a:moveTo>
                      <a:pt x="14044" y="7506"/>
                    </a:moveTo>
                    <a:lnTo>
                      <a:pt x="14042" y="7521"/>
                    </a:lnTo>
                    <a:lnTo>
                      <a:pt x="14078" y="7573"/>
                    </a:lnTo>
                    <a:lnTo>
                      <a:pt x="14044" y="7506"/>
                    </a:lnTo>
                    <a:close/>
                    <a:moveTo>
                      <a:pt x="2102" y="1"/>
                    </a:moveTo>
                    <a:lnTo>
                      <a:pt x="1735" y="568"/>
                    </a:lnTo>
                    <a:lnTo>
                      <a:pt x="835" y="868"/>
                    </a:lnTo>
                    <a:lnTo>
                      <a:pt x="1" y="2002"/>
                    </a:lnTo>
                    <a:cubicBezTo>
                      <a:pt x="1" y="2002"/>
                      <a:pt x="468" y="3737"/>
                      <a:pt x="535" y="3937"/>
                    </a:cubicBezTo>
                    <a:cubicBezTo>
                      <a:pt x="601" y="4137"/>
                      <a:pt x="935" y="4237"/>
                      <a:pt x="935" y="4237"/>
                    </a:cubicBezTo>
                    <a:cubicBezTo>
                      <a:pt x="935" y="4237"/>
                      <a:pt x="1769" y="4638"/>
                      <a:pt x="1869" y="4738"/>
                    </a:cubicBezTo>
                    <a:cubicBezTo>
                      <a:pt x="1969" y="4838"/>
                      <a:pt x="1869" y="4871"/>
                      <a:pt x="1869" y="4971"/>
                    </a:cubicBezTo>
                    <a:cubicBezTo>
                      <a:pt x="1869" y="5071"/>
                      <a:pt x="1502" y="5138"/>
                      <a:pt x="1369" y="5238"/>
                    </a:cubicBezTo>
                    <a:cubicBezTo>
                      <a:pt x="1268" y="5338"/>
                      <a:pt x="1502" y="6039"/>
                      <a:pt x="1502" y="6039"/>
                    </a:cubicBezTo>
                    <a:cubicBezTo>
                      <a:pt x="1502" y="6039"/>
                      <a:pt x="2036" y="6672"/>
                      <a:pt x="2069" y="6806"/>
                    </a:cubicBezTo>
                    <a:cubicBezTo>
                      <a:pt x="2102" y="6939"/>
                      <a:pt x="2069" y="7273"/>
                      <a:pt x="2069" y="7273"/>
                    </a:cubicBezTo>
                    <a:lnTo>
                      <a:pt x="1769" y="7707"/>
                    </a:lnTo>
                    <a:lnTo>
                      <a:pt x="1435" y="8707"/>
                    </a:lnTo>
                    <a:lnTo>
                      <a:pt x="1969" y="8907"/>
                    </a:lnTo>
                    <a:lnTo>
                      <a:pt x="2936" y="9775"/>
                    </a:lnTo>
                    <a:lnTo>
                      <a:pt x="3003" y="10509"/>
                    </a:lnTo>
                    <a:lnTo>
                      <a:pt x="2870" y="10775"/>
                    </a:lnTo>
                    <a:lnTo>
                      <a:pt x="2703" y="10809"/>
                    </a:lnTo>
                    <a:lnTo>
                      <a:pt x="2303" y="10675"/>
                    </a:lnTo>
                    <a:lnTo>
                      <a:pt x="1869" y="10709"/>
                    </a:lnTo>
                    <a:lnTo>
                      <a:pt x="2102" y="11443"/>
                    </a:lnTo>
                    <a:lnTo>
                      <a:pt x="2336" y="12210"/>
                    </a:lnTo>
                    <a:lnTo>
                      <a:pt x="1969" y="12443"/>
                    </a:lnTo>
                    <a:lnTo>
                      <a:pt x="1969" y="12810"/>
                    </a:lnTo>
                    <a:lnTo>
                      <a:pt x="5505" y="15479"/>
                    </a:lnTo>
                    <a:lnTo>
                      <a:pt x="7473" y="15779"/>
                    </a:lnTo>
                    <a:lnTo>
                      <a:pt x="8173" y="14845"/>
                    </a:lnTo>
                    <a:lnTo>
                      <a:pt x="7773" y="14445"/>
                    </a:lnTo>
                    <a:lnTo>
                      <a:pt x="8107" y="14044"/>
                    </a:lnTo>
                    <a:lnTo>
                      <a:pt x="8574" y="13611"/>
                    </a:lnTo>
                    <a:lnTo>
                      <a:pt x="10208" y="15412"/>
                    </a:lnTo>
                    <a:lnTo>
                      <a:pt x="12176" y="16279"/>
                    </a:lnTo>
                    <a:lnTo>
                      <a:pt x="12276" y="16713"/>
                    </a:lnTo>
                    <a:lnTo>
                      <a:pt x="11709" y="18047"/>
                    </a:lnTo>
                    <a:lnTo>
                      <a:pt x="11676" y="18714"/>
                    </a:lnTo>
                    <a:lnTo>
                      <a:pt x="11676" y="18714"/>
                    </a:lnTo>
                    <a:lnTo>
                      <a:pt x="12210" y="18481"/>
                    </a:lnTo>
                    <a:lnTo>
                      <a:pt x="12577" y="17614"/>
                    </a:lnTo>
                    <a:lnTo>
                      <a:pt x="13210" y="17347"/>
                    </a:lnTo>
                    <a:lnTo>
                      <a:pt x="13777" y="17614"/>
                    </a:lnTo>
                    <a:lnTo>
                      <a:pt x="14511" y="17614"/>
                    </a:lnTo>
                    <a:lnTo>
                      <a:pt x="15012" y="17313"/>
                    </a:lnTo>
                    <a:cubicBezTo>
                      <a:pt x="14912" y="16946"/>
                      <a:pt x="14878" y="16346"/>
                      <a:pt x="14878" y="16346"/>
                    </a:cubicBezTo>
                    <a:lnTo>
                      <a:pt x="15145" y="15012"/>
                    </a:lnTo>
                    <a:lnTo>
                      <a:pt x="16679" y="12577"/>
                    </a:lnTo>
                    <a:lnTo>
                      <a:pt x="15412" y="12110"/>
                    </a:lnTo>
                    <a:cubicBezTo>
                      <a:pt x="15412" y="12110"/>
                      <a:pt x="14445" y="11342"/>
                      <a:pt x="14378" y="11142"/>
                    </a:cubicBezTo>
                    <a:cubicBezTo>
                      <a:pt x="14344" y="10942"/>
                      <a:pt x="14011" y="10509"/>
                      <a:pt x="14011" y="10509"/>
                    </a:cubicBezTo>
                    <a:lnTo>
                      <a:pt x="13644" y="9841"/>
                    </a:lnTo>
                    <a:lnTo>
                      <a:pt x="13844" y="9208"/>
                    </a:lnTo>
                    <a:lnTo>
                      <a:pt x="14042" y="7521"/>
                    </a:lnTo>
                    <a:lnTo>
                      <a:pt x="13511" y="6739"/>
                    </a:lnTo>
                    <a:lnTo>
                      <a:pt x="13777" y="6339"/>
                    </a:lnTo>
                    <a:lnTo>
                      <a:pt x="14011" y="6005"/>
                    </a:lnTo>
                    <a:lnTo>
                      <a:pt x="13844" y="5672"/>
                    </a:lnTo>
                    <a:lnTo>
                      <a:pt x="13110" y="5738"/>
                    </a:lnTo>
                    <a:lnTo>
                      <a:pt x="12176" y="6606"/>
                    </a:lnTo>
                    <a:lnTo>
                      <a:pt x="11542" y="6606"/>
                    </a:lnTo>
                    <a:cubicBezTo>
                      <a:pt x="11542" y="6606"/>
                      <a:pt x="10041" y="5939"/>
                      <a:pt x="9775" y="5805"/>
                    </a:cubicBezTo>
                    <a:cubicBezTo>
                      <a:pt x="9508" y="5672"/>
                      <a:pt x="9508" y="4438"/>
                      <a:pt x="9508" y="4438"/>
                    </a:cubicBezTo>
                    <a:lnTo>
                      <a:pt x="8507" y="3403"/>
                    </a:lnTo>
                    <a:lnTo>
                      <a:pt x="7273" y="2870"/>
                    </a:lnTo>
                    <a:lnTo>
                      <a:pt x="6872" y="1602"/>
                    </a:lnTo>
                    <a:lnTo>
                      <a:pt x="6039" y="1369"/>
                    </a:lnTo>
                    <a:lnTo>
                      <a:pt x="4771" y="301"/>
                    </a:lnTo>
                    <a:lnTo>
                      <a:pt x="2102"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7" name="Google Shape;16877;p27"/>
              <p:cNvSpPr/>
              <p:nvPr/>
            </p:nvSpPr>
            <p:spPr>
              <a:xfrm>
                <a:off x="4750225" y="4053350"/>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8" name="Google Shape;16878;p27"/>
              <p:cNvSpPr/>
              <p:nvPr/>
            </p:nvSpPr>
            <p:spPr>
              <a:xfrm>
                <a:off x="4748550" y="4049175"/>
                <a:ext cx="25" cy="25"/>
              </a:xfrm>
              <a:custGeom>
                <a:rect b="b" l="l" r="r" t="t"/>
                <a:pathLst>
                  <a:path extrusionOk="0" h="1" w="1">
                    <a:moveTo>
                      <a:pt x="1" y="0"/>
                    </a:moveTo>
                    <a:lnTo>
                      <a:pt x="1"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9" name="Google Shape;16879;p27"/>
              <p:cNvSpPr/>
              <p:nvPr/>
            </p:nvSpPr>
            <p:spPr>
              <a:xfrm>
                <a:off x="4748550" y="4051675"/>
                <a:ext cx="875" cy="25"/>
              </a:xfrm>
              <a:custGeom>
                <a:rect b="b" l="l" r="r" t="t"/>
                <a:pathLst>
                  <a:path extrusionOk="0" h="1" w="35">
                    <a:moveTo>
                      <a:pt x="1" y="1"/>
                    </a:moveTo>
                    <a:cubicBezTo>
                      <a:pt x="1" y="1"/>
                      <a:pt x="34" y="1"/>
                      <a:pt x="34" y="1"/>
                    </a:cubicBezTo>
                    <a:cubicBezTo>
                      <a:pt x="34" y="1"/>
                      <a:pt x="34"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0" name="Google Shape;16880;p27"/>
              <p:cNvSpPr/>
              <p:nvPr/>
            </p:nvSpPr>
            <p:spPr>
              <a:xfrm>
                <a:off x="4593450" y="4154250"/>
                <a:ext cx="850" cy="3350"/>
              </a:xfrm>
              <a:custGeom>
                <a:rect b="b" l="l" r="r" t="t"/>
                <a:pathLst>
                  <a:path extrusionOk="0" h="134" w="34">
                    <a:moveTo>
                      <a:pt x="1" y="0"/>
                    </a:moveTo>
                    <a:lnTo>
                      <a:pt x="34" y="134"/>
                    </a:lnTo>
                    <a:lnTo>
                      <a:pt x="34" y="1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1" name="Google Shape;16881;p27"/>
              <p:cNvSpPr/>
              <p:nvPr/>
            </p:nvSpPr>
            <p:spPr>
              <a:xfrm>
                <a:off x="4530075" y="3954100"/>
                <a:ext cx="149300" cy="181000"/>
              </a:xfrm>
              <a:custGeom>
                <a:rect b="b" l="l" r="r" t="t"/>
                <a:pathLst>
                  <a:path extrusionOk="0" h="7240" w="5972">
                    <a:moveTo>
                      <a:pt x="5905" y="4871"/>
                    </a:moveTo>
                    <a:lnTo>
                      <a:pt x="5371" y="5100"/>
                    </a:lnTo>
                    <a:lnTo>
                      <a:pt x="5371" y="5100"/>
                    </a:lnTo>
                    <a:lnTo>
                      <a:pt x="5371" y="5104"/>
                    </a:lnTo>
                    <a:lnTo>
                      <a:pt x="5371" y="5104"/>
                    </a:lnTo>
                    <a:lnTo>
                      <a:pt x="5905" y="4871"/>
                    </a:lnTo>
                    <a:close/>
                    <a:moveTo>
                      <a:pt x="2269" y="1"/>
                    </a:moveTo>
                    <a:lnTo>
                      <a:pt x="1802" y="434"/>
                    </a:lnTo>
                    <a:lnTo>
                      <a:pt x="1468" y="801"/>
                    </a:lnTo>
                    <a:lnTo>
                      <a:pt x="1868" y="1235"/>
                    </a:lnTo>
                    <a:lnTo>
                      <a:pt x="1168" y="2169"/>
                    </a:lnTo>
                    <a:lnTo>
                      <a:pt x="1001" y="2603"/>
                    </a:lnTo>
                    <a:lnTo>
                      <a:pt x="734" y="2970"/>
                    </a:lnTo>
                    <a:lnTo>
                      <a:pt x="234" y="3170"/>
                    </a:lnTo>
                    <a:lnTo>
                      <a:pt x="0" y="3270"/>
                    </a:lnTo>
                    <a:lnTo>
                      <a:pt x="100" y="4137"/>
                    </a:lnTo>
                    <a:lnTo>
                      <a:pt x="467" y="4004"/>
                    </a:lnTo>
                    <a:lnTo>
                      <a:pt x="1068" y="4838"/>
                    </a:lnTo>
                    <a:lnTo>
                      <a:pt x="2335" y="5638"/>
                    </a:lnTo>
                    <a:lnTo>
                      <a:pt x="2636" y="6372"/>
                    </a:lnTo>
                    <a:lnTo>
                      <a:pt x="2636" y="7239"/>
                    </a:lnTo>
                    <a:lnTo>
                      <a:pt x="4003" y="7006"/>
                    </a:lnTo>
                    <a:lnTo>
                      <a:pt x="4237" y="6305"/>
                    </a:lnTo>
                    <a:lnTo>
                      <a:pt x="4504" y="5471"/>
                    </a:lnTo>
                    <a:lnTo>
                      <a:pt x="5371" y="5100"/>
                    </a:lnTo>
                    <a:lnTo>
                      <a:pt x="5371" y="5100"/>
                    </a:lnTo>
                    <a:lnTo>
                      <a:pt x="5404" y="4437"/>
                    </a:lnTo>
                    <a:lnTo>
                      <a:pt x="5971" y="3103"/>
                    </a:lnTo>
                    <a:lnTo>
                      <a:pt x="5905" y="2669"/>
                    </a:lnTo>
                    <a:lnTo>
                      <a:pt x="3903" y="1802"/>
                    </a:lnTo>
                    <a:lnTo>
                      <a:pt x="2269"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2" name="Google Shape;16882;p27"/>
              <p:cNvSpPr/>
              <p:nvPr/>
            </p:nvSpPr>
            <p:spPr>
              <a:xfrm>
                <a:off x="4379975" y="3929100"/>
                <a:ext cx="199325" cy="234350"/>
              </a:xfrm>
              <a:custGeom>
                <a:rect b="b" l="l" r="r" t="t"/>
                <a:pathLst>
                  <a:path extrusionOk="0" h="9374" w="7973">
                    <a:moveTo>
                      <a:pt x="367" y="0"/>
                    </a:moveTo>
                    <a:lnTo>
                      <a:pt x="33" y="500"/>
                    </a:lnTo>
                    <a:lnTo>
                      <a:pt x="367" y="1568"/>
                    </a:lnTo>
                    <a:lnTo>
                      <a:pt x="1068" y="2468"/>
                    </a:lnTo>
                    <a:lnTo>
                      <a:pt x="1101" y="3002"/>
                    </a:lnTo>
                    <a:lnTo>
                      <a:pt x="701" y="3202"/>
                    </a:lnTo>
                    <a:lnTo>
                      <a:pt x="667" y="4003"/>
                    </a:lnTo>
                    <a:lnTo>
                      <a:pt x="901" y="4470"/>
                    </a:lnTo>
                    <a:lnTo>
                      <a:pt x="0" y="5437"/>
                    </a:lnTo>
                    <a:lnTo>
                      <a:pt x="100" y="6171"/>
                    </a:lnTo>
                    <a:lnTo>
                      <a:pt x="1134" y="6305"/>
                    </a:lnTo>
                    <a:lnTo>
                      <a:pt x="1601" y="6638"/>
                    </a:lnTo>
                    <a:lnTo>
                      <a:pt x="2635" y="7772"/>
                    </a:lnTo>
                    <a:cubicBezTo>
                      <a:pt x="2635" y="7772"/>
                      <a:pt x="3469" y="8273"/>
                      <a:pt x="3669" y="8306"/>
                    </a:cubicBezTo>
                    <a:cubicBezTo>
                      <a:pt x="3836" y="8339"/>
                      <a:pt x="4570" y="8706"/>
                      <a:pt x="4570" y="8706"/>
                    </a:cubicBezTo>
                    <a:cubicBezTo>
                      <a:pt x="4737" y="8773"/>
                      <a:pt x="4970" y="9140"/>
                      <a:pt x="5104" y="9373"/>
                    </a:cubicBezTo>
                    <a:lnTo>
                      <a:pt x="7139" y="7739"/>
                    </a:lnTo>
                    <a:lnTo>
                      <a:pt x="7972" y="6405"/>
                    </a:lnTo>
                    <a:lnTo>
                      <a:pt x="7072" y="5838"/>
                    </a:lnTo>
                    <a:lnTo>
                      <a:pt x="6471" y="5004"/>
                    </a:lnTo>
                    <a:lnTo>
                      <a:pt x="6104" y="5137"/>
                    </a:lnTo>
                    <a:lnTo>
                      <a:pt x="6004" y="4270"/>
                    </a:lnTo>
                    <a:lnTo>
                      <a:pt x="6238" y="4170"/>
                    </a:lnTo>
                    <a:lnTo>
                      <a:pt x="6738" y="3970"/>
                    </a:lnTo>
                    <a:lnTo>
                      <a:pt x="7005" y="3603"/>
                    </a:lnTo>
                    <a:lnTo>
                      <a:pt x="7172" y="3169"/>
                    </a:lnTo>
                    <a:lnTo>
                      <a:pt x="5204" y="2869"/>
                    </a:lnTo>
                    <a:lnTo>
                      <a:pt x="1935" y="367"/>
                    </a:lnTo>
                    <a:lnTo>
                      <a:pt x="1301" y="267"/>
                    </a:lnTo>
                    <a:lnTo>
                      <a:pt x="367"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3" name="Google Shape;16883;p27"/>
              <p:cNvSpPr/>
              <p:nvPr/>
            </p:nvSpPr>
            <p:spPr>
              <a:xfrm>
                <a:off x="4117275" y="3762300"/>
                <a:ext cx="329425" cy="302750"/>
              </a:xfrm>
              <a:custGeom>
                <a:rect b="b" l="l" r="r" t="t"/>
                <a:pathLst>
                  <a:path extrusionOk="0" h="12110" w="13177">
                    <a:moveTo>
                      <a:pt x="3036" y="1"/>
                    </a:moveTo>
                    <a:lnTo>
                      <a:pt x="2636" y="401"/>
                    </a:lnTo>
                    <a:lnTo>
                      <a:pt x="1969" y="468"/>
                    </a:lnTo>
                    <a:lnTo>
                      <a:pt x="1368" y="1035"/>
                    </a:lnTo>
                    <a:lnTo>
                      <a:pt x="868" y="634"/>
                    </a:lnTo>
                    <a:lnTo>
                      <a:pt x="368" y="468"/>
                    </a:lnTo>
                    <a:lnTo>
                      <a:pt x="1" y="2302"/>
                    </a:lnTo>
                    <a:lnTo>
                      <a:pt x="734" y="3036"/>
                    </a:lnTo>
                    <a:lnTo>
                      <a:pt x="1835" y="4971"/>
                    </a:lnTo>
                    <a:lnTo>
                      <a:pt x="5204" y="8173"/>
                    </a:lnTo>
                    <a:lnTo>
                      <a:pt x="5938" y="8173"/>
                    </a:lnTo>
                    <a:lnTo>
                      <a:pt x="6772" y="8807"/>
                    </a:lnTo>
                    <a:lnTo>
                      <a:pt x="7873" y="9641"/>
                    </a:lnTo>
                    <a:lnTo>
                      <a:pt x="7840" y="10308"/>
                    </a:lnTo>
                    <a:cubicBezTo>
                      <a:pt x="7840" y="10308"/>
                      <a:pt x="7739" y="10642"/>
                      <a:pt x="8206" y="10775"/>
                    </a:cubicBezTo>
                    <a:cubicBezTo>
                      <a:pt x="8707" y="10908"/>
                      <a:pt x="9107" y="10808"/>
                      <a:pt x="9474" y="11075"/>
                    </a:cubicBezTo>
                    <a:cubicBezTo>
                      <a:pt x="9874" y="11342"/>
                      <a:pt x="10508" y="12109"/>
                      <a:pt x="10508" y="12109"/>
                    </a:cubicBezTo>
                    <a:lnTo>
                      <a:pt x="11375" y="11109"/>
                    </a:lnTo>
                    <a:lnTo>
                      <a:pt x="11175" y="10675"/>
                    </a:lnTo>
                    <a:lnTo>
                      <a:pt x="11209" y="9874"/>
                    </a:lnTo>
                    <a:lnTo>
                      <a:pt x="11609" y="9641"/>
                    </a:lnTo>
                    <a:lnTo>
                      <a:pt x="11576" y="9107"/>
                    </a:lnTo>
                    <a:lnTo>
                      <a:pt x="10875" y="8240"/>
                    </a:lnTo>
                    <a:lnTo>
                      <a:pt x="10541" y="7172"/>
                    </a:lnTo>
                    <a:lnTo>
                      <a:pt x="10875" y="6672"/>
                    </a:lnTo>
                    <a:lnTo>
                      <a:pt x="11809" y="6939"/>
                    </a:lnTo>
                    <a:lnTo>
                      <a:pt x="12443" y="7039"/>
                    </a:lnTo>
                    <a:lnTo>
                      <a:pt x="12176" y="6839"/>
                    </a:lnTo>
                    <a:lnTo>
                      <a:pt x="12176" y="6505"/>
                    </a:lnTo>
                    <a:lnTo>
                      <a:pt x="12543" y="6272"/>
                    </a:lnTo>
                    <a:lnTo>
                      <a:pt x="12309" y="5505"/>
                    </a:lnTo>
                    <a:lnTo>
                      <a:pt x="12076" y="4737"/>
                    </a:lnTo>
                    <a:lnTo>
                      <a:pt x="12510" y="4704"/>
                    </a:lnTo>
                    <a:lnTo>
                      <a:pt x="12876" y="4837"/>
                    </a:lnTo>
                    <a:lnTo>
                      <a:pt x="13043" y="4804"/>
                    </a:lnTo>
                    <a:lnTo>
                      <a:pt x="13177" y="4537"/>
                    </a:lnTo>
                    <a:lnTo>
                      <a:pt x="13110" y="3837"/>
                    </a:lnTo>
                    <a:lnTo>
                      <a:pt x="12176" y="2936"/>
                    </a:lnTo>
                    <a:lnTo>
                      <a:pt x="11642" y="2736"/>
                    </a:lnTo>
                    <a:lnTo>
                      <a:pt x="11976" y="1769"/>
                    </a:lnTo>
                    <a:lnTo>
                      <a:pt x="12276" y="1335"/>
                    </a:lnTo>
                    <a:cubicBezTo>
                      <a:pt x="12276" y="1335"/>
                      <a:pt x="12309" y="968"/>
                      <a:pt x="12276" y="835"/>
                    </a:cubicBezTo>
                    <a:cubicBezTo>
                      <a:pt x="12243" y="768"/>
                      <a:pt x="11976" y="401"/>
                      <a:pt x="11809" y="234"/>
                    </a:cubicBezTo>
                    <a:lnTo>
                      <a:pt x="10541" y="1001"/>
                    </a:lnTo>
                    <a:lnTo>
                      <a:pt x="10108" y="201"/>
                    </a:lnTo>
                    <a:lnTo>
                      <a:pt x="7272" y="1"/>
                    </a:lnTo>
                    <a:lnTo>
                      <a:pt x="6906" y="468"/>
                    </a:lnTo>
                    <a:lnTo>
                      <a:pt x="5104" y="201"/>
                    </a:lnTo>
                    <a:lnTo>
                      <a:pt x="3770"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4" name="Google Shape;16884;p27"/>
              <p:cNvSpPr/>
              <p:nvPr/>
            </p:nvSpPr>
            <p:spPr>
              <a:xfrm>
                <a:off x="4441675" y="3949100"/>
                <a:ext cx="32550" cy="24200"/>
              </a:xfrm>
              <a:custGeom>
                <a:rect b="b" l="l" r="r" t="t"/>
                <a:pathLst>
                  <a:path extrusionOk="0" h="968" w="1302">
                    <a:moveTo>
                      <a:pt x="1" y="1"/>
                    </a:moveTo>
                    <a:lnTo>
                      <a:pt x="1301" y="968"/>
                    </a:lnTo>
                    <a:lnTo>
                      <a:pt x="1301" y="968"/>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5" name="Google Shape;16885;p27"/>
              <p:cNvSpPr/>
              <p:nvPr/>
            </p:nvSpPr>
            <p:spPr>
              <a:xfrm>
                <a:off x="4424175" y="3786475"/>
                <a:ext cx="25" cy="875"/>
              </a:xfrm>
              <a:custGeom>
                <a:rect b="b" l="l" r="r" t="t"/>
                <a:pathLst>
                  <a:path extrusionOk="0" h="35" w="1">
                    <a:moveTo>
                      <a:pt x="0" y="1"/>
                    </a:moveTo>
                    <a:lnTo>
                      <a:pt x="0"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6" name="Google Shape;16886;p27"/>
              <p:cNvSpPr/>
              <p:nvPr/>
            </p:nvSpPr>
            <p:spPr>
              <a:xfrm>
                <a:off x="4424175" y="3783975"/>
                <a:ext cx="25" cy="875"/>
              </a:xfrm>
              <a:custGeom>
                <a:rect b="b" l="l" r="r" t="t"/>
                <a:pathLst>
                  <a:path extrusionOk="0" h="35" w="1">
                    <a:moveTo>
                      <a:pt x="0" y="1"/>
                    </a:moveTo>
                    <a:cubicBezTo>
                      <a:pt x="0" y="1"/>
                      <a:pt x="0" y="1"/>
                      <a:pt x="0" y="34"/>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7" name="Google Shape;16887;p27"/>
              <p:cNvSpPr/>
              <p:nvPr/>
            </p:nvSpPr>
            <p:spPr>
              <a:xfrm>
                <a:off x="4424175" y="3782325"/>
                <a:ext cx="25" cy="1675"/>
              </a:xfrm>
              <a:custGeom>
                <a:rect b="b" l="l" r="r" t="t"/>
                <a:pathLst>
                  <a:path extrusionOk="0" h="67" w="1">
                    <a:moveTo>
                      <a:pt x="0" y="67"/>
                    </a:moveTo>
                    <a:cubicBezTo>
                      <a:pt x="0" y="34"/>
                      <a:pt x="0" y="34"/>
                      <a:pt x="0" y="0"/>
                    </a:cubicBezTo>
                    <a:cubicBezTo>
                      <a:pt x="0" y="34"/>
                      <a:pt x="0" y="34"/>
                      <a:pt x="0"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8" name="Google Shape;16888;p27"/>
              <p:cNvSpPr/>
              <p:nvPr/>
            </p:nvSpPr>
            <p:spPr>
              <a:xfrm>
                <a:off x="4424175" y="3789825"/>
                <a:ext cx="25" cy="850"/>
              </a:xfrm>
              <a:custGeom>
                <a:rect b="b" l="l" r="r" t="t"/>
                <a:pathLst>
                  <a:path extrusionOk="0" h="34" w="1">
                    <a:moveTo>
                      <a:pt x="0" y="0"/>
                    </a:moveTo>
                    <a:lnTo>
                      <a:pt x="0"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9" name="Google Shape;16889;p27"/>
              <p:cNvSpPr/>
              <p:nvPr/>
            </p:nvSpPr>
            <p:spPr>
              <a:xfrm>
                <a:off x="4424175" y="3792325"/>
                <a:ext cx="25" cy="2525"/>
              </a:xfrm>
              <a:custGeom>
                <a:rect b="b" l="l" r="r" t="t"/>
                <a:pathLst>
                  <a:path extrusionOk="0" h="101" w="1">
                    <a:moveTo>
                      <a:pt x="0" y="101"/>
                    </a:moveTo>
                    <a:lnTo>
                      <a:pt x="0" y="101"/>
                    </a:lnTo>
                    <a:cubicBezTo>
                      <a:pt x="0" y="67"/>
                      <a:pt x="0" y="34"/>
                      <a:pt x="0" y="0"/>
                    </a:cubicBezTo>
                    <a:cubicBezTo>
                      <a:pt x="0" y="34"/>
                      <a:pt x="0" y="67"/>
                      <a:pt x="0" y="10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0" name="Google Shape;16890;p27"/>
              <p:cNvSpPr/>
              <p:nvPr/>
            </p:nvSpPr>
            <p:spPr>
              <a:xfrm>
                <a:off x="4424175" y="3790650"/>
                <a:ext cx="25" cy="1700"/>
              </a:xfrm>
              <a:custGeom>
                <a:rect b="b" l="l" r="r" t="t"/>
                <a:pathLst>
                  <a:path extrusionOk="0" h="68" w="1">
                    <a:moveTo>
                      <a:pt x="0" y="1"/>
                    </a:moveTo>
                    <a:cubicBezTo>
                      <a:pt x="0" y="34"/>
                      <a:pt x="0" y="34"/>
                      <a:pt x="0" y="67"/>
                    </a:cubicBezTo>
                    <a:cubicBezTo>
                      <a:pt x="0" y="34"/>
                      <a:pt x="0" y="34"/>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1" name="Google Shape;16891;p27"/>
              <p:cNvSpPr/>
              <p:nvPr/>
            </p:nvSpPr>
            <p:spPr>
              <a:xfrm>
                <a:off x="4424175" y="3788150"/>
                <a:ext cx="25" cy="850"/>
              </a:xfrm>
              <a:custGeom>
                <a:rect b="b" l="l" r="r" t="t"/>
                <a:pathLst>
                  <a:path extrusionOk="0" h="34" w="1">
                    <a:moveTo>
                      <a:pt x="0" y="1"/>
                    </a:moveTo>
                    <a:lnTo>
                      <a:pt x="0" y="34"/>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2" name="Google Shape;16892;p27"/>
              <p:cNvSpPr/>
              <p:nvPr/>
            </p:nvSpPr>
            <p:spPr>
              <a:xfrm>
                <a:off x="4424175" y="3784825"/>
                <a:ext cx="25" cy="1675"/>
              </a:xfrm>
              <a:custGeom>
                <a:rect b="b" l="l" r="r" t="t"/>
                <a:pathLst>
                  <a:path extrusionOk="0" h="67" w="1">
                    <a:moveTo>
                      <a:pt x="0" y="0"/>
                    </a:moveTo>
                    <a:cubicBezTo>
                      <a:pt x="0" y="34"/>
                      <a:pt x="0" y="34"/>
                      <a:pt x="0" y="67"/>
                    </a:cubicBezTo>
                    <a:cubicBezTo>
                      <a:pt x="0" y="34"/>
                      <a:pt x="0" y="34"/>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3" name="Google Shape;16893;p27"/>
              <p:cNvSpPr/>
              <p:nvPr/>
            </p:nvSpPr>
            <p:spPr>
              <a:xfrm>
                <a:off x="3902950" y="3614700"/>
                <a:ext cx="518725" cy="468700"/>
              </a:xfrm>
              <a:custGeom>
                <a:rect b="b" l="l" r="r" t="t"/>
                <a:pathLst>
                  <a:path extrusionOk="0" h="18748" w="20749">
                    <a:moveTo>
                      <a:pt x="9541" y="0"/>
                    </a:moveTo>
                    <a:lnTo>
                      <a:pt x="9141" y="701"/>
                    </a:lnTo>
                    <a:lnTo>
                      <a:pt x="8040" y="1101"/>
                    </a:lnTo>
                    <a:lnTo>
                      <a:pt x="7873" y="3103"/>
                    </a:lnTo>
                    <a:lnTo>
                      <a:pt x="7006" y="3470"/>
                    </a:lnTo>
                    <a:lnTo>
                      <a:pt x="6872" y="4770"/>
                    </a:lnTo>
                    <a:lnTo>
                      <a:pt x="6539" y="5171"/>
                    </a:lnTo>
                    <a:lnTo>
                      <a:pt x="5071" y="5171"/>
                    </a:lnTo>
                    <a:lnTo>
                      <a:pt x="4371" y="5004"/>
                    </a:lnTo>
                    <a:lnTo>
                      <a:pt x="4237" y="4604"/>
                    </a:lnTo>
                    <a:lnTo>
                      <a:pt x="3537" y="4904"/>
                    </a:lnTo>
                    <a:lnTo>
                      <a:pt x="2970" y="5371"/>
                    </a:lnTo>
                    <a:lnTo>
                      <a:pt x="234" y="5805"/>
                    </a:lnTo>
                    <a:cubicBezTo>
                      <a:pt x="134" y="5938"/>
                      <a:pt x="1" y="6138"/>
                      <a:pt x="68" y="6238"/>
                    </a:cubicBezTo>
                    <a:cubicBezTo>
                      <a:pt x="134" y="6438"/>
                      <a:pt x="401" y="7039"/>
                      <a:pt x="401" y="7039"/>
                    </a:cubicBezTo>
                    <a:cubicBezTo>
                      <a:pt x="401" y="7039"/>
                      <a:pt x="1068" y="8140"/>
                      <a:pt x="1135" y="8273"/>
                    </a:cubicBezTo>
                    <a:cubicBezTo>
                      <a:pt x="1235" y="8406"/>
                      <a:pt x="1235" y="8740"/>
                      <a:pt x="1402" y="8740"/>
                    </a:cubicBezTo>
                    <a:lnTo>
                      <a:pt x="1569" y="8740"/>
                    </a:lnTo>
                    <a:cubicBezTo>
                      <a:pt x="1569" y="8740"/>
                      <a:pt x="1710" y="8765"/>
                      <a:pt x="1865" y="8765"/>
                    </a:cubicBezTo>
                    <a:cubicBezTo>
                      <a:pt x="2019" y="8765"/>
                      <a:pt x="2186" y="8740"/>
                      <a:pt x="2236" y="8640"/>
                    </a:cubicBezTo>
                    <a:cubicBezTo>
                      <a:pt x="2336" y="8473"/>
                      <a:pt x="2403" y="8340"/>
                      <a:pt x="2403" y="8173"/>
                    </a:cubicBezTo>
                    <a:cubicBezTo>
                      <a:pt x="2403" y="8006"/>
                      <a:pt x="2536" y="7372"/>
                      <a:pt x="2536" y="7372"/>
                    </a:cubicBezTo>
                    <a:lnTo>
                      <a:pt x="2536" y="6305"/>
                    </a:lnTo>
                    <a:cubicBezTo>
                      <a:pt x="2536" y="6305"/>
                      <a:pt x="2455" y="5980"/>
                      <a:pt x="2689" y="5980"/>
                    </a:cubicBezTo>
                    <a:cubicBezTo>
                      <a:pt x="2754" y="5980"/>
                      <a:pt x="2845" y="6005"/>
                      <a:pt x="2970" y="6071"/>
                    </a:cubicBezTo>
                    <a:cubicBezTo>
                      <a:pt x="3537" y="6372"/>
                      <a:pt x="4504" y="7072"/>
                      <a:pt x="4504" y="7072"/>
                    </a:cubicBezTo>
                    <a:lnTo>
                      <a:pt x="5438" y="7706"/>
                    </a:lnTo>
                    <a:cubicBezTo>
                      <a:pt x="5438" y="7706"/>
                      <a:pt x="5138" y="8406"/>
                      <a:pt x="5238" y="8740"/>
                    </a:cubicBezTo>
                    <a:cubicBezTo>
                      <a:pt x="5371" y="9107"/>
                      <a:pt x="6139" y="9841"/>
                      <a:pt x="6172" y="9974"/>
                    </a:cubicBezTo>
                    <a:cubicBezTo>
                      <a:pt x="6205" y="10108"/>
                      <a:pt x="6606" y="10808"/>
                      <a:pt x="6606" y="10808"/>
                    </a:cubicBezTo>
                    <a:lnTo>
                      <a:pt x="7039" y="10808"/>
                    </a:lnTo>
                    <a:lnTo>
                      <a:pt x="7306" y="11175"/>
                    </a:lnTo>
                    <a:lnTo>
                      <a:pt x="6972" y="11675"/>
                    </a:lnTo>
                    <a:lnTo>
                      <a:pt x="6839" y="12409"/>
                    </a:lnTo>
                    <a:lnTo>
                      <a:pt x="7373" y="12743"/>
                    </a:lnTo>
                    <a:cubicBezTo>
                      <a:pt x="7373" y="12743"/>
                      <a:pt x="8107" y="13143"/>
                      <a:pt x="8273" y="13243"/>
                    </a:cubicBezTo>
                    <a:cubicBezTo>
                      <a:pt x="8440" y="13310"/>
                      <a:pt x="9374" y="13744"/>
                      <a:pt x="9374" y="13744"/>
                    </a:cubicBezTo>
                    <a:lnTo>
                      <a:pt x="9508" y="14244"/>
                    </a:lnTo>
                    <a:lnTo>
                      <a:pt x="9774" y="14544"/>
                    </a:lnTo>
                    <a:lnTo>
                      <a:pt x="10241" y="14577"/>
                    </a:lnTo>
                    <a:lnTo>
                      <a:pt x="11009" y="14411"/>
                    </a:lnTo>
                    <a:cubicBezTo>
                      <a:pt x="11009" y="14411"/>
                      <a:pt x="11468" y="14366"/>
                      <a:pt x="11844" y="14366"/>
                    </a:cubicBezTo>
                    <a:cubicBezTo>
                      <a:pt x="12032" y="14366"/>
                      <a:pt x="12198" y="14377"/>
                      <a:pt x="12276" y="14411"/>
                    </a:cubicBezTo>
                    <a:lnTo>
                      <a:pt x="12543" y="14511"/>
                    </a:lnTo>
                    <a:cubicBezTo>
                      <a:pt x="12543" y="14511"/>
                      <a:pt x="14244" y="15678"/>
                      <a:pt x="14511" y="15778"/>
                    </a:cubicBezTo>
                    <a:cubicBezTo>
                      <a:pt x="14778" y="15845"/>
                      <a:pt x="15479" y="16279"/>
                      <a:pt x="15479" y="16279"/>
                    </a:cubicBezTo>
                    <a:lnTo>
                      <a:pt x="16079" y="16812"/>
                    </a:lnTo>
                    <a:lnTo>
                      <a:pt x="16212" y="17179"/>
                    </a:lnTo>
                    <a:lnTo>
                      <a:pt x="16846" y="17346"/>
                    </a:lnTo>
                    <a:lnTo>
                      <a:pt x="17547" y="17613"/>
                    </a:lnTo>
                    <a:lnTo>
                      <a:pt x="18481" y="18380"/>
                    </a:lnTo>
                    <a:lnTo>
                      <a:pt x="19114" y="18747"/>
                    </a:lnTo>
                    <a:lnTo>
                      <a:pt x="19181" y="18747"/>
                    </a:lnTo>
                    <a:lnTo>
                      <a:pt x="19081" y="18013"/>
                    </a:lnTo>
                    <a:cubicBezTo>
                      <a:pt x="19081" y="18013"/>
                      <a:pt x="18447" y="17279"/>
                      <a:pt x="18080" y="17013"/>
                    </a:cubicBezTo>
                    <a:cubicBezTo>
                      <a:pt x="17680" y="16746"/>
                      <a:pt x="17280" y="16812"/>
                      <a:pt x="16813" y="16712"/>
                    </a:cubicBezTo>
                    <a:cubicBezTo>
                      <a:pt x="16312" y="16579"/>
                      <a:pt x="16413" y="16212"/>
                      <a:pt x="16413" y="16212"/>
                    </a:cubicBezTo>
                    <a:lnTo>
                      <a:pt x="16446" y="15578"/>
                    </a:lnTo>
                    <a:lnTo>
                      <a:pt x="15345" y="14744"/>
                    </a:lnTo>
                    <a:lnTo>
                      <a:pt x="14511" y="14077"/>
                    </a:lnTo>
                    <a:lnTo>
                      <a:pt x="13777" y="14077"/>
                    </a:lnTo>
                    <a:lnTo>
                      <a:pt x="10408" y="10875"/>
                    </a:lnTo>
                    <a:lnTo>
                      <a:pt x="9341" y="8973"/>
                    </a:lnTo>
                    <a:lnTo>
                      <a:pt x="8574" y="8240"/>
                    </a:lnTo>
                    <a:lnTo>
                      <a:pt x="8941" y="6405"/>
                    </a:lnTo>
                    <a:lnTo>
                      <a:pt x="9474" y="6572"/>
                    </a:lnTo>
                    <a:lnTo>
                      <a:pt x="9941" y="6972"/>
                    </a:lnTo>
                    <a:lnTo>
                      <a:pt x="10542" y="6405"/>
                    </a:lnTo>
                    <a:lnTo>
                      <a:pt x="11209" y="6305"/>
                    </a:lnTo>
                    <a:lnTo>
                      <a:pt x="11609" y="5905"/>
                    </a:lnTo>
                    <a:lnTo>
                      <a:pt x="12343" y="5905"/>
                    </a:lnTo>
                    <a:lnTo>
                      <a:pt x="13711" y="6138"/>
                    </a:lnTo>
                    <a:lnTo>
                      <a:pt x="15479" y="6405"/>
                    </a:lnTo>
                    <a:lnTo>
                      <a:pt x="15845" y="5905"/>
                    </a:lnTo>
                    <a:lnTo>
                      <a:pt x="18681" y="6138"/>
                    </a:lnTo>
                    <a:lnTo>
                      <a:pt x="19114" y="6905"/>
                    </a:lnTo>
                    <a:lnTo>
                      <a:pt x="20382" y="6138"/>
                    </a:lnTo>
                    <a:cubicBezTo>
                      <a:pt x="20349" y="6071"/>
                      <a:pt x="20282" y="6005"/>
                      <a:pt x="20282" y="6005"/>
                    </a:cubicBezTo>
                    <a:cubicBezTo>
                      <a:pt x="20282" y="6005"/>
                      <a:pt x="20015" y="5304"/>
                      <a:pt x="20149" y="5204"/>
                    </a:cubicBezTo>
                    <a:cubicBezTo>
                      <a:pt x="20282" y="5104"/>
                      <a:pt x="20649" y="5037"/>
                      <a:pt x="20649" y="4937"/>
                    </a:cubicBezTo>
                    <a:cubicBezTo>
                      <a:pt x="20649" y="4837"/>
                      <a:pt x="20749" y="4804"/>
                      <a:pt x="20649" y="4704"/>
                    </a:cubicBezTo>
                    <a:cubicBezTo>
                      <a:pt x="20549" y="4604"/>
                      <a:pt x="19715" y="4203"/>
                      <a:pt x="19715" y="4203"/>
                    </a:cubicBezTo>
                    <a:cubicBezTo>
                      <a:pt x="19715" y="4203"/>
                      <a:pt x="19381" y="4103"/>
                      <a:pt x="19315" y="3903"/>
                    </a:cubicBezTo>
                    <a:cubicBezTo>
                      <a:pt x="19248" y="3703"/>
                      <a:pt x="18781" y="1968"/>
                      <a:pt x="18781" y="1968"/>
                    </a:cubicBezTo>
                    <a:lnTo>
                      <a:pt x="17880" y="2035"/>
                    </a:lnTo>
                    <a:lnTo>
                      <a:pt x="17246" y="2769"/>
                    </a:lnTo>
                    <a:lnTo>
                      <a:pt x="14511" y="2402"/>
                    </a:lnTo>
                    <a:lnTo>
                      <a:pt x="14178" y="1968"/>
                    </a:lnTo>
                    <a:lnTo>
                      <a:pt x="12643" y="2069"/>
                    </a:lnTo>
                    <a:lnTo>
                      <a:pt x="10008"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4" name="Google Shape;16894;p27"/>
              <p:cNvSpPr/>
              <p:nvPr/>
            </p:nvSpPr>
            <p:spPr>
              <a:xfrm>
                <a:off x="4422500" y="3781475"/>
                <a:ext cx="850" cy="875"/>
              </a:xfrm>
              <a:custGeom>
                <a:rect b="b" l="l" r="r" t="t"/>
                <a:pathLst>
                  <a:path extrusionOk="0" h="35" w="34">
                    <a:moveTo>
                      <a:pt x="34" y="34"/>
                    </a:moveTo>
                    <a:cubicBezTo>
                      <a:pt x="34" y="34"/>
                      <a:pt x="34" y="1"/>
                      <a:pt x="0" y="1"/>
                    </a:cubicBezTo>
                    <a:cubicBezTo>
                      <a:pt x="34" y="1"/>
                      <a:pt x="34" y="34"/>
                      <a:pt x="34"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5" name="Google Shape;16895;p27"/>
              <p:cNvSpPr/>
              <p:nvPr/>
            </p:nvSpPr>
            <p:spPr>
              <a:xfrm>
                <a:off x="4413325" y="3768150"/>
                <a:ext cx="2525" cy="4175"/>
              </a:xfrm>
              <a:custGeom>
                <a:rect b="b" l="l" r="r" t="t"/>
                <a:pathLst>
                  <a:path extrusionOk="0" h="167" w="101">
                    <a:moveTo>
                      <a:pt x="0" y="0"/>
                    </a:moveTo>
                    <a:cubicBezTo>
                      <a:pt x="34" y="33"/>
                      <a:pt x="67" y="100"/>
                      <a:pt x="100" y="167"/>
                    </a:cubicBezTo>
                    <a:cubicBezTo>
                      <a:pt x="67" y="100"/>
                      <a:pt x="34" y="33"/>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6" name="Google Shape;16896;p27"/>
              <p:cNvSpPr/>
              <p:nvPr/>
            </p:nvSpPr>
            <p:spPr>
              <a:xfrm>
                <a:off x="4420000" y="3777325"/>
                <a:ext cx="850" cy="1675"/>
              </a:xfrm>
              <a:custGeom>
                <a:rect b="b" l="l" r="r" t="t"/>
                <a:pathLst>
                  <a:path extrusionOk="0" h="67" w="34">
                    <a:moveTo>
                      <a:pt x="0" y="0"/>
                    </a:moveTo>
                    <a:cubicBezTo>
                      <a:pt x="0" y="0"/>
                      <a:pt x="34" y="33"/>
                      <a:pt x="34" y="67"/>
                    </a:cubicBezTo>
                    <a:cubicBezTo>
                      <a:pt x="34" y="33"/>
                      <a:pt x="34"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7" name="Google Shape;16897;p27"/>
              <p:cNvSpPr/>
              <p:nvPr/>
            </p:nvSpPr>
            <p:spPr>
              <a:xfrm>
                <a:off x="4418325" y="3774800"/>
                <a:ext cx="1700" cy="1700"/>
              </a:xfrm>
              <a:custGeom>
                <a:rect b="b" l="l" r="r" t="t"/>
                <a:pathLst>
                  <a:path extrusionOk="0" h="68" w="68">
                    <a:moveTo>
                      <a:pt x="67" y="68"/>
                    </a:moveTo>
                    <a:cubicBezTo>
                      <a:pt x="34" y="34"/>
                      <a:pt x="1" y="1"/>
                      <a:pt x="1" y="1"/>
                    </a:cubicBezTo>
                    <a:cubicBezTo>
                      <a:pt x="1" y="1"/>
                      <a:pt x="34" y="34"/>
                      <a:pt x="67" y="68"/>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8" name="Google Shape;16898;p27"/>
              <p:cNvSpPr/>
              <p:nvPr/>
            </p:nvSpPr>
            <p:spPr>
              <a:xfrm>
                <a:off x="4421650" y="3778975"/>
                <a:ext cx="875" cy="1700"/>
              </a:xfrm>
              <a:custGeom>
                <a:rect b="b" l="l" r="r" t="t"/>
                <a:pathLst>
                  <a:path extrusionOk="0" h="68" w="35">
                    <a:moveTo>
                      <a:pt x="34" y="67"/>
                    </a:moveTo>
                    <a:cubicBezTo>
                      <a:pt x="34" y="67"/>
                      <a:pt x="1" y="34"/>
                      <a:pt x="1" y="1"/>
                    </a:cubicBezTo>
                    <a:cubicBezTo>
                      <a:pt x="1" y="34"/>
                      <a:pt x="34" y="67"/>
                      <a:pt x="34"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9" name="Google Shape;16899;p27"/>
              <p:cNvSpPr/>
              <p:nvPr/>
            </p:nvSpPr>
            <p:spPr>
              <a:xfrm>
                <a:off x="4416650" y="3772325"/>
                <a:ext cx="875" cy="1675"/>
              </a:xfrm>
              <a:custGeom>
                <a:rect b="b" l="l" r="r" t="t"/>
                <a:pathLst>
                  <a:path extrusionOk="0" h="67" w="35">
                    <a:moveTo>
                      <a:pt x="1" y="0"/>
                    </a:moveTo>
                    <a:cubicBezTo>
                      <a:pt x="1" y="34"/>
                      <a:pt x="34" y="67"/>
                      <a:pt x="34" y="67"/>
                    </a:cubicBezTo>
                    <a:cubicBezTo>
                      <a:pt x="34" y="33"/>
                      <a:pt x="1" y="33"/>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0" name="Google Shape;16900;p27"/>
              <p:cNvSpPr/>
              <p:nvPr/>
            </p:nvSpPr>
            <p:spPr>
              <a:xfrm>
                <a:off x="3888775" y="3575500"/>
                <a:ext cx="264375" cy="184325"/>
              </a:xfrm>
              <a:custGeom>
                <a:rect b="b" l="l" r="r" t="t"/>
                <a:pathLst>
                  <a:path extrusionOk="0" h="7373" w="10575">
                    <a:moveTo>
                      <a:pt x="8674" y="1"/>
                    </a:moveTo>
                    <a:lnTo>
                      <a:pt x="8674" y="534"/>
                    </a:lnTo>
                    <a:lnTo>
                      <a:pt x="8807" y="734"/>
                    </a:lnTo>
                    <a:lnTo>
                      <a:pt x="8240" y="935"/>
                    </a:lnTo>
                    <a:lnTo>
                      <a:pt x="7673" y="935"/>
                    </a:lnTo>
                    <a:lnTo>
                      <a:pt x="7139" y="1468"/>
                    </a:lnTo>
                    <a:lnTo>
                      <a:pt x="5271" y="1402"/>
                    </a:lnTo>
                    <a:lnTo>
                      <a:pt x="4004" y="2669"/>
                    </a:lnTo>
                    <a:lnTo>
                      <a:pt x="2302" y="2536"/>
                    </a:lnTo>
                    <a:lnTo>
                      <a:pt x="1035" y="2469"/>
                    </a:lnTo>
                    <a:lnTo>
                      <a:pt x="1" y="3870"/>
                    </a:lnTo>
                    <a:lnTo>
                      <a:pt x="668" y="4137"/>
                    </a:lnTo>
                    <a:lnTo>
                      <a:pt x="768" y="4370"/>
                    </a:lnTo>
                    <a:lnTo>
                      <a:pt x="668" y="4904"/>
                    </a:lnTo>
                    <a:lnTo>
                      <a:pt x="1268" y="6005"/>
                    </a:lnTo>
                    <a:lnTo>
                      <a:pt x="1368" y="6005"/>
                    </a:lnTo>
                    <a:lnTo>
                      <a:pt x="1535" y="6505"/>
                    </a:lnTo>
                    <a:cubicBezTo>
                      <a:pt x="1535" y="6505"/>
                      <a:pt x="1669" y="6572"/>
                      <a:pt x="1535" y="6739"/>
                    </a:cubicBezTo>
                    <a:cubicBezTo>
                      <a:pt x="1402" y="6906"/>
                      <a:pt x="901" y="7239"/>
                      <a:pt x="901" y="7239"/>
                    </a:cubicBezTo>
                    <a:cubicBezTo>
                      <a:pt x="901" y="7239"/>
                      <a:pt x="835" y="7306"/>
                      <a:pt x="801" y="7373"/>
                    </a:cubicBezTo>
                    <a:lnTo>
                      <a:pt x="3570" y="6939"/>
                    </a:lnTo>
                    <a:lnTo>
                      <a:pt x="4137" y="6472"/>
                    </a:lnTo>
                    <a:lnTo>
                      <a:pt x="4838" y="6172"/>
                    </a:lnTo>
                    <a:lnTo>
                      <a:pt x="4971" y="6572"/>
                    </a:lnTo>
                    <a:lnTo>
                      <a:pt x="5671" y="6739"/>
                    </a:lnTo>
                    <a:lnTo>
                      <a:pt x="7106" y="6739"/>
                    </a:lnTo>
                    <a:lnTo>
                      <a:pt x="7439" y="6338"/>
                    </a:lnTo>
                    <a:lnTo>
                      <a:pt x="7573" y="5038"/>
                    </a:lnTo>
                    <a:lnTo>
                      <a:pt x="8440" y="4671"/>
                    </a:lnTo>
                    <a:lnTo>
                      <a:pt x="8640" y="2669"/>
                    </a:lnTo>
                    <a:lnTo>
                      <a:pt x="9708" y="2269"/>
                    </a:lnTo>
                    <a:lnTo>
                      <a:pt x="10108" y="1568"/>
                    </a:lnTo>
                    <a:lnTo>
                      <a:pt x="10575" y="1568"/>
                    </a:lnTo>
                    <a:lnTo>
                      <a:pt x="10575" y="1235"/>
                    </a:lnTo>
                    <a:lnTo>
                      <a:pt x="9541"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1" name="Google Shape;16901;p27"/>
              <p:cNvSpPr/>
              <p:nvPr/>
            </p:nvSpPr>
            <p:spPr>
              <a:xfrm>
                <a:off x="4656825" y="3332825"/>
                <a:ext cx="1700" cy="25"/>
              </a:xfrm>
              <a:custGeom>
                <a:rect b="b" l="l" r="r" t="t"/>
                <a:pathLst>
                  <a:path extrusionOk="0" h="1" w="68">
                    <a:moveTo>
                      <a:pt x="1" y="1"/>
                    </a:moveTo>
                    <a:lnTo>
                      <a:pt x="67"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2" name="Google Shape;16902;p27"/>
              <p:cNvSpPr/>
              <p:nvPr/>
            </p:nvSpPr>
            <p:spPr>
              <a:xfrm>
                <a:off x="4139800" y="3614700"/>
                <a:ext cx="1675" cy="4200"/>
              </a:xfrm>
              <a:custGeom>
                <a:rect b="b" l="l" r="r" t="t"/>
                <a:pathLst>
                  <a:path extrusionOk="0" h="168" w="67">
                    <a:moveTo>
                      <a:pt x="0" y="167"/>
                    </a:moveTo>
                    <a:lnTo>
                      <a:pt x="0" y="167"/>
                    </a:lnTo>
                    <a:lnTo>
                      <a:pt x="67"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3" name="Google Shape;16903;p27"/>
              <p:cNvSpPr/>
              <p:nvPr/>
            </p:nvSpPr>
            <p:spPr>
              <a:xfrm>
                <a:off x="4120625" y="3299475"/>
                <a:ext cx="530400" cy="384450"/>
              </a:xfrm>
              <a:custGeom>
                <a:rect b="b" l="l" r="r" t="t"/>
                <a:pathLst>
                  <a:path extrusionOk="0" h="15378" w="21216">
                    <a:moveTo>
                      <a:pt x="16745" y="0"/>
                    </a:moveTo>
                    <a:lnTo>
                      <a:pt x="15444" y="601"/>
                    </a:lnTo>
                    <a:lnTo>
                      <a:pt x="13777" y="601"/>
                    </a:lnTo>
                    <a:lnTo>
                      <a:pt x="13243" y="467"/>
                    </a:lnTo>
                    <a:cubicBezTo>
                      <a:pt x="13243" y="467"/>
                      <a:pt x="12057" y="2872"/>
                      <a:pt x="11853" y="2872"/>
                    </a:cubicBezTo>
                    <a:cubicBezTo>
                      <a:pt x="11849" y="2872"/>
                      <a:pt x="11845" y="2871"/>
                      <a:pt x="11842" y="2869"/>
                    </a:cubicBezTo>
                    <a:cubicBezTo>
                      <a:pt x="11675" y="2802"/>
                      <a:pt x="11308" y="2802"/>
                      <a:pt x="11308" y="2802"/>
                    </a:cubicBezTo>
                    <a:lnTo>
                      <a:pt x="10741" y="2402"/>
                    </a:lnTo>
                    <a:lnTo>
                      <a:pt x="10541" y="2535"/>
                    </a:lnTo>
                    <a:lnTo>
                      <a:pt x="10241" y="3803"/>
                    </a:lnTo>
                    <a:lnTo>
                      <a:pt x="8439" y="3970"/>
                    </a:lnTo>
                    <a:lnTo>
                      <a:pt x="7739" y="5104"/>
                    </a:lnTo>
                    <a:lnTo>
                      <a:pt x="5771" y="5638"/>
                    </a:lnTo>
                    <a:lnTo>
                      <a:pt x="4770" y="5905"/>
                    </a:lnTo>
                    <a:lnTo>
                      <a:pt x="3369" y="4804"/>
                    </a:lnTo>
                    <a:lnTo>
                      <a:pt x="2135" y="4770"/>
                    </a:lnTo>
                    <a:lnTo>
                      <a:pt x="2402" y="6538"/>
                    </a:lnTo>
                    <a:lnTo>
                      <a:pt x="1067" y="6538"/>
                    </a:lnTo>
                    <a:lnTo>
                      <a:pt x="767" y="7005"/>
                    </a:lnTo>
                    <a:lnTo>
                      <a:pt x="1334" y="7306"/>
                    </a:lnTo>
                    <a:lnTo>
                      <a:pt x="934" y="7806"/>
                    </a:lnTo>
                    <a:lnTo>
                      <a:pt x="567" y="8340"/>
                    </a:lnTo>
                    <a:lnTo>
                      <a:pt x="1067" y="9540"/>
                    </a:lnTo>
                    <a:lnTo>
                      <a:pt x="1067" y="10007"/>
                    </a:lnTo>
                    <a:lnTo>
                      <a:pt x="167" y="10341"/>
                    </a:lnTo>
                    <a:lnTo>
                      <a:pt x="0" y="11042"/>
                    </a:lnTo>
                    <a:lnTo>
                      <a:pt x="267" y="11042"/>
                    </a:lnTo>
                    <a:lnTo>
                      <a:pt x="1301" y="12276"/>
                    </a:lnTo>
                    <a:lnTo>
                      <a:pt x="1301" y="12609"/>
                    </a:lnTo>
                    <a:lnTo>
                      <a:pt x="3936" y="14678"/>
                    </a:lnTo>
                    <a:lnTo>
                      <a:pt x="5471" y="14577"/>
                    </a:lnTo>
                    <a:lnTo>
                      <a:pt x="5838" y="15044"/>
                    </a:lnTo>
                    <a:lnTo>
                      <a:pt x="8539" y="15378"/>
                    </a:lnTo>
                    <a:lnTo>
                      <a:pt x="9173" y="14644"/>
                    </a:lnTo>
                    <a:lnTo>
                      <a:pt x="10074" y="14611"/>
                    </a:lnTo>
                    <a:lnTo>
                      <a:pt x="10908" y="13443"/>
                    </a:lnTo>
                    <a:lnTo>
                      <a:pt x="11808" y="13143"/>
                    </a:lnTo>
                    <a:lnTo>
                      <a:pt x="12175" y="12609"/>
                    </a:lnTo>
                    <a:lnTo>
                      <a:pt x="14844" y="12876"/>
                    </a:lnTo>
                    <a:cubicBezTo>
                      <a:pt x="14844" y="12876"/>
                      <a:pt x="14977" y="12643"/>
                      <a:pt x="15244" y="12443"/>
                    </a:cubicBezTo>
                    <a:cubicBezTo>
                      <a:pt x="15511" y="12242"/>
                      <a:pt x="15578" y="12176"/>
                      <a:pt x="15578" y="12176"/>
                    </a:cubicBezTo>
                    <a:lnTo>
                      <a:pt x="15978" y="11842"/>
                    </a:lnTo>
                    <a:lnTo>
                      <a:pt x="17279" y="11509"/>
                    </a:lnTo>
                    <a:lnTo>
                      <a:pt x="18980" y="6071"/>
                    </a:lnTo>
                    <a:lnTo>
                      <a:pt x="19180" y="4904"/>
                    </a:lnTo>
                    <a:lnTo>
                      <a:pt x="18980" y="4303"/>
                    </a:lnTo>
                    <a:lnTo>
                      <a:pt x="21215" y="2969"/>
                    </a:lnTo>
                    <a:lnTo>
                      <a:pt x="20415" y="1335"/>
                    </a:lnTo>
                    <a:lnTo>
                      <a:pt x="18847" y="367"/>
                    </a:lnTo>
                    <a:lnTo>
                      <a:pt x="17446" y="901"/>
                    </a:lnTo>
                    <a:lnTo>
                      <a:pt x="16745"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4" name="Google Shape;16904;p27"/>
              <p:cNvSpPr/>
              <p:nvPr/>
            </p:nvSpPr>
            <p:spPr>
              <a:xfrm>
                <a:off x="4159800" y="3190225"/>
                <a:ext cx="446175" cy="256875"/>
              </a:xfrm>
              <a:custGeom>
                <a:rect b="b" l="l" r="r" t="t"/>
                <a:pathLst>
                  <a:path extrusionOk="0" h="10275" w="17847">
                    <a:moveTo>
                      <a:pt x="15779" y="1"/>
                    </a:moveTo>
                    <a:lnTo>
                      <a:pt x="14344" y="367"/>
                    </a:lnTo>
                    <a:lnTo>
                      <a:pt x="10809" y="768"/>
                    </a:lnTo>
                    <a:lnTo>
                      <a:pt x="9674" y="1935"/>
                    </a:lnTo>
                    <a:lnTo>
                      <a:pt x="8974" y="1935"/>
                    </a:lnTo>
                    <a:lnTo>
                      <a:pt x="8740" y="1068"/>
                    </a:lnTo>
                    <a:lnTo>
                      <a:pt x="7506" y="367"/>
                    </a:lnTo>
                    <a:lnTo>
                      <a:pt x="6906" y="1402"/>
                    </a:lnTo>
                    <a:lnTo>
                      <a:pt x="6072" y="1368"/>
                    </a:lnTo>
                    <a:lnTo>
                      <a:pt x="5371" y="568"/>
                    </a:lnTo>
                    <a:lnTo>
                      <a:pt x="5338" y="568"/>
                    </a:lnTo>
                    <a:lnTo>
                      <a:pt x="4504" y="1535"/>
                    </a:lnTo>
                    <a:lnTo>
                      <a:pt x="3403" y="2336"/>
                    </a:lnTo>
                    <a:lnTo>
                      <a:pt x="2936" y="4370"/>
                    </a:lnTo>
                    <a:lnTo>
                      <a:pt x="568" y="5338"/>
                    </a:lnTo>
                    <a:lnTo>
                      <a:pt x="1" y="5971"/>
                    </a:lnTo>
                    <a:lnTo>
                      <a:pt x="1" y="7739"/>
                    </a:lnTo>
                    <a:lnTo>
                      <a:pt x="735" y="9140"/>
                    </a:lnTo>
                    <a:lnTo>
                      <a:pt x="1802" y="9174"/>
                    </a:lnTo>
                    <a:lnTo>
                      <a:pt x="3203" y="10275"/>
                    </a:lnTo>
                    <a:lnTo>
                      <a:pt x="4204" y="10008"/>
                    </a:lnTo>
                    <a:lnTo>
                      <a:pt x="6172" y="9474"/>
                    </a:lnTo>
                    <a:lnTo>
                      <a:pt x="6872" y="8340"/>
                    </a:lnTo>
                    <a:lnTo>
                      <a:pt x="8674" y="8173"/>
                    </a:lnTo>
                    <a:lnTo>
                      <a:pt x="8974" y="6905"/>
                    </a:lnTo>
                    <a:lnTo>
                      <a:pt x="9174" y="6772"/>
                    </a:lnTo>
                    <a:lnTo>
                      <a:pt x="9741" y="7172"/>
                    </a:lnTo>
                    <a:cubicBezTo>
                      <a:pt x="9741" y="7172"/>
                      <a:pt x="10108" y="7172"/>
                      <a:pt x="10275" y="7239"/>
                    </a:cubicBezTo>
                    <a:cubicBezTo>
                      <a:pt x="10278" y="7241"/>
                      <a:pt x="10282" y="7242"/>
                      <a:pt x="10286" y="7242"/>
                    </a:cubicBezTo>
                    <a:cubicBezTo>
                      <a:pt x="10490" y="7242"/>
                      <a:pt x="11676" y="4837"/>
                      <a:pt x="11676" y="4837"/>
                    </a:cubicBezTo>
                    <a:lnTo>
                      <a:pt x="12210" y="4971"/>
                    </a:lnTo>
                    <a:lnTo>
                      <a:pt x="13877" y="4971"/>
                    </a:lnTo>
                    <a:lnTo>
                      <a:pt x="15178" y="4370"/>
                    </a:lnTo>
                    <a:lnTo>
                      <a:pt x="15879" y="5271"/>
                    </a:lnTo>
                    <a:lnTo>
                      <a:pt x="17280" y="4737"/>
                    </a:lnTo>
                    <a:lnTo>
                      <a:pt x="17013" y="1335"/>
                    </a:lnTo>
                    <a:lnTo>
                      <a:pt x="17847" y="1201"/>
                    </a:lnTo>
                    <a:lnTo>
                      <a:pt x="17847" y="1201"/>
                    </a:lnTo>
                    <a:lnTo>
                      <a:pt x="17080" y="1301"/>
                    </a:lnTo>
                    <a:lnTo>
                      <a:pt x="15779"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5" name="Google Shape;16905;p27"/>
              <p:cNvSpPr/>
              <p:nvPr/>
            </p:nvSpPr>
            <p:spPr>
              <a:xfrm>
                <a:off x="3743675" y="3080150"/>
                <a:ext cx="550425" cy="301900"/>
              </a:xfrm>
              <a:custGeom>
                <a:rect b="b" l="l" r="r" t="t"/>
                <a:pathLst>
                  <a:path extrusionOk="0" h="12076" w="22017">
                    <a:moveTo>
                      <a:pt x="10008" y="0"/>
                    </a:moveTo>
                    <a:lnTo>
                      <a:pt x="9274" y="34"/>
                    </a:lnTo>
                    <a:lnTo>
                      <a:pt x="9241" y="467"/>
                    </a:lnTo>
                    <a:lnTo>
                      <a:pt x="8707" y="401"/>
                    </a:lnTo>
                    <a:lnTo>
                      <a:pt x="8473" y="668"/>
                    </a:lnTo>
                    <a:lnTo>
                      <a:pt x="7873" y="801"/>
                    </a:lnTo>
                    <a:lnTo>
                      <a:pt x="7806" y="401"/>
                    </a:lnTo>
                    <a:lnTo>
                      <a:pt x="7806" y="100"/>
                    </a:lnTo>
                    <a:lnTo>
                      <a:pt x="6672" y="301"/>
                    </a:lnTo>
                    <a:lnTo>
                      <a:pt x="6705" y="601"/>
                    </a:lnTo>
                    <a:cubicBezTo>
                      <a:pt x="6705" y="601"/>
                      <a:pt x="6772" y="701"/>
                      <a:pt x="6672" y="868"/>
                    </a:cubicBezTo>
                    <a:cubicBezTo>
                      <a:pt x="6539" y="1001"/>
                      <a:pt x="5838" y="1468"/>
                      <a:pt x="5838" y="1468"/>
                    </a:cubicBezTo>
                    <a:cubicBezTo>
                      <a:pt x="5838" y="1468"/>
                      <a:pt x="5271" y="1468"/>
                      <a:pt x="5271" y="1568"/>
                    </a:cubicBezTo>
                    <a:cubicBezTo>
                      <a:pt x="5271" y="1668"/>
                      <a:pt x="5038" y="2002"/>
                      <a:pt x="5038" y="2002"/>
                    </a:cubicBezTo>
                    <a:lnTo>
                      <a:pt x="4537" y="2402"/>
                    </a:lnTo>
                    <a:lnTo>
                      <a:pt x="4003" y="2402"/>
                    </a:lnTo>
                    <a:cubicBezTo>
                      <a:pt x="4003" y="2402"/>
                      <a:pt x="3803" y="2569"/>
                      <a:pt x="3737" y="2702"/>
                    </a:cubicBezTo>
                    <a:cubicBezTo>
                      <a:pt x="3670" y="2802"/>
                      <a:pt x="3236" y="3036"/>
                      <a:pt x="3236" y="3036"/>
                    </a:cubicBezTo>
                    <a:lnTo>
                      <a:pt x="2636" y="3169"/>
                    </a:lnTo>
                    <a:cubicBezTo>
                      <a:pt x="2636" y="3169"/>
                      <a:pt x="2736" y="3636"/>
                      <a:pt x="2569" y="3636"/>
                    </a:cubicBezTo>
                    <a:lnTo>
                      <a:pt x="1402" y="3636"/>
                    </a:lnTo>
                    <a:cubicBezTo>
                      <a:pt x="1402" y="3636"/>
                      <a:pt x="1101" y="3970"/>
                      <a:pt x="1068" y="4070"/>
                    </a:cubicBezTo>
                    <a:cubicBezTo>
                      <a:pt x="1035" y="4203"/>
                      <a:pt x="835" y="4604"/>
                      <a:pt x="835" y="4604"/>
                    </a:cubicBezTo>
                    <a:lnTo>
                      <a:pt x="434" y="4337"/>
                    </a:lnTo>
                    <a:lnTo>
                      <a:pt x="134" y="4203"/>
                    </a:lnTo>
                    <a:lnTo>
                      <a:pt x="1" y="4704"/>
                    </a:lnTo>
                    <a:lnTo>
                      <a:pt x="634" y="5438"/>
                    </a:lnTo>
                    <a:lnTo>
                      <a:pt x="1035" y="5838"/>
                    </a:lnTo>
                    <a:lnTo>
                      <a:pt x="1368" y="6572"/>
                    </a:lnTo>
                    <a:lnTo>
                      <a:pt x="1268" y="7039"/>
                    </a:lnTo>
                    <a:lnTo>
                      <a:pt x="1935" y="8473"/>
                    </a:lnTo>
                    <a:lnTo>
                      <a:pt x="2869" y="8740"/>
                    </a:lnTo>
                    <a:lnTo>
                      <a:pt x="3737" y="9074"/>
                    </a:lnTo>
                    <a:lnTo>
                      <a:pt x="4237" y="10008"/>
                    </a:lnTo>
                    <a:lnTo>
                      <a:pt x="5338" y="10475"/>
                    </a:lnTo>
                    <a:lnTo>
                      <a:pt x="6505" y="11175"/>
                    </a:lnTo>
                    <a:cubicBezTo>
                      <a:pt x="6505" y="11175"/>
                      <a:pt x="7272" y="12076"/>
                      <a:pt x="7406" y="12076"/>
                    </a:cubicBezTo>
                    <a:lnTo>
                      <a:pt x="9607" y="12076"/>
                    </a:lnTo>
                    <a:lnTo>
                      <a:pt x="10275" y="10475"/>
                    </a:lnTo>
                    <a:lnTo>
                      <a:pt x="10541" y="9941"/>
                    </a:lnTo>
                    <a:lnTo>
                      <a:pt x="12910" y="10041"/>
                    </a:lnTo>
                    <a:lnTo>
                      <a:pt x="13744" y="10575"/>
                    </a:lnTo>
                    <a:cubicBezTo>
                      <a:pt x="13744" y="10575"/>
                      <a:pt x="14244" y="10508"/>
                      <a:pt x="14611" y="10408"/>
                    </a:cubicBezTo>
                    <a:cubicBezTo>
                      <a:pt x="15011" y="10341"/>
                      <a:pt x="15245" y="10308"/>
                      <a:pt x="15412" y="10308"/>
                    </a:cubicBezTo>
                    <a:cubicBezTo>
                      <a:pt x="15545" y="10308"/>
                      <a:pt x="16246" y="10475"/>
                      <a:pt x="16679" y="10575"/>
                    </a:cubicBezTo>
                    <a:lnTo>
                      <a:pt x="16679" y="10374"/>
                    </a:lnTo>
                    <a:lnTo>
                      <a:pt x="17213" y="9741"/>
                    </a:lnTo>
                    <a:lnTo>
                      <a:pt x="19615" y="8773"/>
                    </a:lnTo>
                    <a:lnTo>
                      <a:pt x="20048" y="6739"/>
                    </a:lnTo>
                    <a:lnTo>
                      <a:pt x="21149" y="5938"/>
                    </a:lnTo>
                    <a:lnTo>
                      <a:pt x="22016" y="4971"/>
                    </a:lnTo>
                    <a:lnTo>
                      <a:pt x="21683" y="4570"/>
                    </a:lnTo>
                    <a:lnTo>
                      <a:pt x="21516" y="3703"/>
                    </a:lnTo>
                    <a:lnTo>
                      <a:pt x="20916" y="3636"/>
                    </a:lnTo>
                    <a:lnTo>
                      <a:pt x="20148" y="3536"/>
                    </a:lnTo>
                    <a:lnTo>
                      <a:pt x="19481" y="3703"/>
                    </a:lnTo>
                    <a:cubicBezTo>
                      <a:pt x="19282" y="3755"/>
                      <a:pt x="19208" y="3775"/>
                      <a:pt x="19174" y="3775"/>
                    </a:cubicBezTo>
                    <a:cubicBezTo>
                      <a:pt x="19101" y="3775"/>
                      <a:pt x="19219" y="3682"/>
                      <a:pt x="18647" y="3636"/>
                    </a:cubicBezTo>
                    <a:cubicBezTo>
                      <a:pt x="17847" y="3570"/>
                      <a:pt x="18314" y="3169"/>
                      <a:pt x="18314" y="3169"/>
                    </a:cubicBezTo>
                    <a:lnTo>
                      <a:pt x="18180" y="2636"/>
                    </a:lnTo>
                    <a:lnTo>
                      <a:pt x="17546" y="2469"/>
                    </a:lnTo>
                    <a:lnTo>
                      <a:pt x="17079" y="2636"/>
                    </a:lnTo>
                    <a:lnTo>
                      <a:pt x="16546" y="2002"/>
                    </a:lnTo>
                    <a:lnTo>
                      <a:pt x="15845" y="1802"/>
                    </a:lnTo>
                    <a:lnTo>
                      <a:pt x="15111" y="1868"/>
                    </a:lnTo>
                    <a:lnTo>
                      <a:pt x="15712" y="2569"/>
                    </a:lnTo>
                    <a:cubicBezTo>
                      <a:pt x="15712" y="2569"/>
                      <a:pt x="15845" y="2836"/>
                      <a:pt x="15845" y="3236"/>
                    </a:cubicBezTo>
                    <a:cubicBezTo>
                      <a:pt x="15845" y="3503"/>
                      <a:pt x="15578" y="3518"/>
                      <a:pt x="15331" y="3518"/>
                    </a:cubicBezTo>
                    <a:cubicBezTo>
                      <a:pt x="15300" y="3518"/>
                      <a:pt x="15270" y="3517"/>
                      <a:pt x="15240" y="3517"/>
                    </a:cubicBezTo>
                    <a:cubicBezTo>
                      <a:pt x="15151" y="3517"/>
                      <a:pt x="15070" y="3520"/>
                      <a:pt x="15011" y="3536"/>
                    </a:cubicBezTo>
                    <a:cubicBezTo>
                      <a:pt x="14999" y="3540"/>
                      <a:pt x="14987" y="3541"/>
                      <a:pt x="14974" y="3541"/>
                    </a:cubicBezTo>
                    <a:cubicBezTo>
                      <a:pt x="14747" y="3541"/>
                      <a:pt x="14478" y="3003"/>
                      <a:pt x="14478" y="3003"/>
                    </a:cubicBezTo>
                    <a:cubicBezTo>
                      <a:pt x="14478" y="3003"/>
                      <a:pt x="13544" y="2235"/>
                      <a:pt x="13310" y="2002"/>
                    </a:cubicBezTo>
                    <a:cubicBezTo>
                      <a:pt x="13077" y="1768"/>
                      <a:pt x="13777" y="1468"/>
                      <a:pt x="13777" y="1468"/>
                    </a:cubicBezTo>
                    <a:lnTo>
                      <a:pt x="13777" y="1168"/>
                    </a:lnTo>
                    <a:lnTo>
                      <a:pt x="10408" y="934"/>
                    </a:lnTo>
                    <a:lnTo>
                      <a:pt x="10008"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6" name="Google Shape;16906;p27"/>
              <p:cNvSpPr/>
              <p:nvPr/>
            </p:nvSpPr>
            <p:spPr>
              <a:xfrm>
                <a:off x="3548550" y="3327825"/>
                <a:ext cx="632125" cy="314425"/>
              </a:xfrm>
              <a:custGeom>
                <a:rect b="b" l="l" r="r" t="t"/>
                <a:pathLst>
                  <a:path extrusionOk="0" h="12577" w="25285">
                    <a:moveTo>
                      <a:pt x="18313" y="0"/>
                    </a:moveTo>
                    <a:lnTo>
                      <a:pt x="18046" y="534"/>
                    </a:lnTo>
                    <a:lnTo>
                      <a:pt x="17379" y="2135"/>
                    </a:lnTo>
                    <a:lnTo>
                      <a:pt x="15211" y="2135"/>
                    </a:lnTo>
                    <a:cubicBezTo>
                      <a:pt x="15044" y="2135"/>
                      <a:pt x="14310" y="1235"/>
                      <a:pt x="14310" y="1235"/>
                    </a:cubicBezTo>
                    <a:lnTo>
                      <a:pt x="14043" y="1101"/>
                    </a:lnTo>
                    <a:lnTo>
                      <a:pt x="13743" y="2636"/>
                    </a:lnTo>
                    <a:lnTo>
                      <a:pt x="13176" y="2436"/>
                    </a:lnTo>
                    <a:lnTo>
                      <a:pt x="12909" y="2302"/>
                    </a:lnTo>
                    <a:lnTo>
                      <a:pt x="12376" y="2502"/>
                    </a:lnTo>
                    <a:lnTo>
                      <a:pt x="12442" y="3536"/>
                    </a:lnTo>
                    <a:lnTo>
                      <a:pt x="11208" y="4003"/>
                    </a:lnTo>
                    <a:lnTo>
                      <a:pt x="10874" y="4804"/>
                    </a:lnTo>
                    <a:lnTo>
                      <a:pt x="11975" y="5905"/>
                    </a:lnTo>
                    <a:lnTo>
                      <a:pt x="12576" y="6772"/>
                    </a:lnTo>
                    <a:lnTo>
                      <a:pt x="11842" y="7339"/>
                    </a:lnTo>
                    <a:lnTo>
                      <a:pt x="10808" y="6705"/>
                    </a:lnTo>
                    <a:lnTo>
                      <a:pt x="9373" y="6705"/>
                    </a:lnTo>
                    <a:lnTo>
                      <a:pt x="8906" y="7406"/>
                    </a:lnTo>
                    <a:lnTo>
                      <a:pt x="7339" y="8140"/>
                    </a:lnTo>
                    <a:lnTo>
                      <a:pt x="4904" y="8673"/>
                    </a:lnTo>
                    <a:lnTo>
                      <a:pt x="4637" y="8006"/>
                    </a:lnTo>
                    <a:lnTo>
                      <a:pt x="2602" y="7939"/>
                    </a:lnTo>
                    <a:lnTo>
                      <a:pt x="2502" y="8807"/>
                    </a:lnTo>
                    <a:cubicBezTo>
                      <a:pt x="2502" y="8807"/>
                      <a:pt x="1768" y="8406"/>
                      <a:pt x="1568" y="8206"/>
                    </a:cubicBezTo>
                    <a:cubicBezTo>
                      <a:pt x="1368" y="8006"/>
                      <a:pt x="1101" y="7606"/>
                      <a:pt x="1101" y="7606"/>
                    </a:cubicBezTo>
                    <a:lnTo>
                      <a:pt x="0" y="7806"/>
                    </a:lnTo>
                    <a:lnTo>
                      <a:pt x="133" y="8673"/>
                    </a:lnTo>
                    <a:lnTo>
                      <a:pt x="267" y="9707"/>
                    </a:lnTo>
                    <a:cubicBezTo>
                      <a:pt x="267" y="9707"/>
                      <a:pt x="133" y="9974"/>
                      <a:pt x="200" y="10174"/>
                    </a:cubicBezTo>
                    <a:cubicBezTo>
                      <a:pt x="267" y="10375"/>
                      <a:pt x="901" y="10975"/>
                      <a:pt x="901" y="10975"/>
                    </a:cubicBezTo>
                    <a:lnTo>
                      <a:pt x="2102" y="11275"/>
                    </a:lnTo>
                    <a:lnTo>
                      <a:pt x="3002" y="10908"/>
                    </a:lnTo>
                    <a:lnTo>
                      <a:pt x="3402" y="11409"/>
                    </a:lnTo>
                    <a:lnTo>
                      <a:pt x="4637" y="11742"/>
                    </a:lnTo>
                    <a:lnTo>
                      <a:pt x="5371" y="11309"/>
                    </a:lnTo>
                    <a:cubicBezTo>
                      <a:pt x="5371" y="11309"/>
                      <a:pt x="5838" y="10508"/>
                      <a:pt x="6038" y="10508"/>
                    </a:cubicBezTo>
                    <a:lnTo>
                      <a:pt x="7339" y="10508"/>
                    </a:lnTo>
                    <a:lnTo>
                      <a:pt x="9040" y="9707"/>
                    </a:lnTo>
                    <a:lnTo>
                      <a:pt x="9040" y="10375"/>
                    </a:lnTo>
                    <a:lnTo>
                      <a:pt x="9707" y="11208"/>
                    </a:lnTo>
                    <a:lnTo>
                      <a:pt x="10808" y="12009"/>
                    </a:lnTo>
                    <a:lnTo>
                      <a:pt x="14644" y="12376"/>
                    </a:lnTo>
                    <a:lnTo>
                      <a:pt x="15911" y="12443"/>
                    </a:lnTo>
                    <a:lnTo>
                      <a:pt x="17613" y="12576"/>
                    </a:lnTo>
                    <a:lnTo>
                      <a:pt x="18880" y="11309"/>
                    </a:lnTo>
                    <a:lnTo>
                      <a:pt x="20748" y="11342"/>
                    </a:lnTo>
                    <a:lnTo>
                      <a:pt x="21282" y="10842"/>
                    </a:lnTo>
                    <a:lnTo>
                      <a:pt x="21849" y="10842"/>
                    </a:lnTo>
                    <a:lnTo>
                      <a:pt x="22416" y="10641"/>
                    </a:lnTo>
                    <a:lnTo>
                      <a:pt x="22283" y="10441"/>
                    </a:lnTo>
                    <a:lnTo>
                      <a:pt x="22283" y="9908"/>
                    </a:lnTo>
                    <a:lnTo>
                      <a:pt x="22883" y="9908"/>
                    </a:lnTo>
                    <a:lnTo>
                      <a:pt x="23050" y="9207"/>
                    </a:lnTo>
                    <a:lnTo>
                      <a:pt x="23950" y="8873"/>
                    </a:lnTo>
                    <a:lnTo>
                      <a:pt x="23950" y="8373"/>
                    </a:lnTo>
                    <a:lnTo>
                      <a:pt x="23450" y="7206"/>
                    </a:lnTo>
                    <a:lnTo>
                      <a:pt x="23817" y="6672"/>
                    </a:lnTo>
                    <a:lnTo>
                      <a:pt x="24184" y="6138"/>
                    </a:lnTo>
                    <a:lnTo>
                      <a:pt x="23617" y="5838"/>
                    </a:lnTo>
                    <a:lnTo>
                      <a:pt x="23950" y="5404"/>
                    </a:lnTo>
                    <a:lnTo>
                      <a:pt x="25285" y="5404"/>
                    </a:lnTo>
                    <a:lnTo>
                      <a:pt x="25018" y="3636"/>
                    </a:lnTo>
                    <a:lnTo>
                      <a:pt x="25185" y="3636"/>
                    </a:lnTo>
                    <a:lnTo>
                      <a:pt x="24451" y="2202"/>
                    </a:lnTo>
                    <a:lnTo>
                      <a:pt x="24484" y="668"/>
                    </a:lnTo>
                    <a:cubicBezTo>
                      <a:pt x="24017" y="534"/>
                      <a:pt x="23317" y="401"/>
                      <a:pt x="23183" y="401"/>
                    </a:cubicBezTo>
                    <a:cubicBezTo>
                      <a:pt x="23050" y="401"/>
                      <a:pt x="22783" y="434"/>
                      <a:pt x="22416" y="501"/>
                    </a:cubicBezTo>
                    <a:cubicBezTo>
                      <a:pt x="22016" y="568"/>
                      <a:pt x="21549" y="634"/>
                      <a:pt x="21549" y="634"/>
                    </a:cubicBezTo>
                    <a:lnTo>
                      <a:pt x="20681" y="134"/>
                    </a:lnTo>
                    <a:lnTo>
                      <a:pt x="18313"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7" name="Google Shape;16907;p27"/>
              <p:cNvSpPr/>
              <p:nvPr/>
            </p:nvSpPr>
            <p:spPr>
              <a:xfrm>
                <a:off x="3914625" y="3636375"/>
                <a:ext cx="18375" cy="1700"/>
              </a:xfrm>
              <a:custGeom>
                <a:rect b="b" l="l" r="r" t="t"/>
                <a:pathLst>
                  <a:path extrusionOk="0" h="68" w="735">
                    <a:moveTo>
                      <a:pt x="735" y="67"/>
                    </a:moveTo>
                    <a:lnTo>
                      <a:pt x="1"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8" name="Google Shape;16908;p27"/>
              <p:cNvSpPr/>
              <p:nvPr/>
            </p:nvSpPr>
            <p:spPr>
              <a:xfrm>
                <a:off x="3291295" y="3557975"/>
                <a:ext cx="1133350" cy="1093300"/>
              </a:xfrm>
              <a:custGeom>
                <a:rect b="b" l="l" r="r" t="t"/>
                <a:pathLst>
                  <a:path extrusionOk="0" h="43732" w="45334">
                    <a:moveTo>
                      <a:pt x="18948" y="0"/>
                    </a:moveTo>
                    <a:lnTo>
                      <a:pt x="17247" y="801"/>
                    </a:lnTo>
                    <a:lnTo>
                      <a:pt x="15946" y="801"/>
                    </a:lnTo>
                    <a:cubicBezTo>
                      <a:pt x="15746" y="801"/>
                      <a:pt x="15279" y="1568"/>
                      <a:pt x="15279" y="1568"/>
                    </a:cubicBezTo>
                    <a:lnTo>
                      <a:pt x="14578" y="2035"/>
                    </a:lnTo>
                    <a:lnTo>
                      <a:pt x="13310" y="1702"/>
                    </a:lnTo>
                    <a:lnTo>
                      <a:pt x="13177" y="2369"/>
                    </a:lnTo>
                    <a:lnTo>
                      <a:pt x="13411" y="2836"/>
                    </a:lnTo>
                    <a:cubicBezTo>
                      <a:pt x="13411" y="2836"/>
                      <a:pt x="13277" y="3069"/>
                      <a:pt x="13110" y="3136"/>
                    </a:cubicBezTo>
                    <a:cubicBezTo>
                      <a:pt x="12944" y="3236"/>
                      <a:pt x="12543" y="3370"/>
                      <a:pt x="12543" y="3370"/>
                    </a:cubicBezTo>
                    <a:lnTo>
                      <a:pt x="12543" y="2802"/>
                    </a:lnTo>
                    <a:lnTo>
                      <a:pt x="12210" y="3069"/>
                    </a:lnTo>
                    <a:lnTo>
                      <a:pt x="11876" y="3370"/>
                    </a:lnTo>
                    <a:lnTo>
                      <a:pt x="12243" y="4170"/>
                    </a:lnTo>
                    <a:lnTo>
                      <a:pt x="12343" y="4604"/>
                    </a:lnTo>
                    <a:lnTo>
                      <a:pt x="12143" y="4704"/>
                    </a:lnTo>
                    <a:lnTo>
                      <a:pt x="11843" y="4604"/>
                    </a:lnTo>
                    <a:lnTo>
                      <a:pt x="11609" y="4203"/>
                    </a:lnTo>
                    <a:lnTo>
                      <a:pt x="11076" y="4137"/>
                    </a:lnTo>
                    <a:lnTo>
                      <a:pt x="10442" y="4470"/>
                    </a:lnTo>
                    <a:lnTo>
                      <a:pt x="9675" y="4504"/>
                    </a:lnTo>
                    <a:lnTo>
                      <a:pt x="9675" y="3703"/>
                    </a:lnTo>
                    <a:lnTo>
                      <a:pt x="9107" y="3703"/>
                    </a:lnTo>
                    <a:lnTo>
                      <a:pt x="8941" y="4670"/>
                    </a:lnTo>
                    <a:lnTo>
                      <a:pt x="8440" y="5671"/>
                    </a:lnTo>
                    <a:lnTo>
                      <a:pt x="8507" y="6205"/>
                    </a:lnTo>
                    <a:lnTo>
                      <a:pt x="8574" y="6505"/>
                    </a:lnTo>
                    <a:cubicBezTo>
                      <a:pt x="8574" y="6505"/>
                      <a:pt x="8226" y="6737"/>
                      <a:pt x="8053" y="6737"/>
                    </a:cubicBezTo>
                    <a:cubicBezTo>
                      <a:pt x="8018" y="6737"/>
                      <a:pt x="7990" y="6727"/>
                      <a:pt x="7973" y="6705"/>
                    </a:cubicBezTo>
                    <a:cubicBezTo>
                      <a:pt x="7840" y="6572"/>
                      <a:pt x="7440" y="5971"/>
                      <a:pt x="7440" y="5971"/>
                    </a:cubicBezTo>
                    <a:cubicBezTo>
                      <a:pt x="7440" y="5971"/>
                      <a:pt x="7473" y="5538"/>
                      <a:pt x="7373" y="5504"/>
                    </a:cubicBezTo>
                    <a:cubicBezTo>
                      <a:pt x="7273" y="5438"/>
                      <a:pt x="6506" y="4971"/>
                      <a:pt x="6506" y="4971"/>
                    </a:cubicBezTo>
                    <a:lnTo>
                      <a:pt x="6339" y="3870"/>
                    </a:lnTo>
                    <a:lnTo>
                      <a:pt x="5538" y="4137"/>
                    </a:lnTo>
                    <a:lnTo>
                      <a:pt x="5238" y="4704"/>
                    </a:lnTo>
                    <a:lnTo>
                      <a:pt x="5371" y="5338"/>
                    </a:lnTo>
                    <a:lnTo>
                      <a:pt x="4504" y="6338"/>
                    </a:lnTo>
                    <a:lnTo>
                      <a:pt x="3870" y="6338"/>
                    </a:lnTo>
                    <a:lnTo>
                      <a:pt x="3437" y="6272"/>
                    </a:lnTo>
                    <a:lnTo>
                      <a:pt x="2670" y="6572"/>
                    </a:lnTo>
                    <a:lnTo>
                      <a:pt x="1269" y="6405"/>
                    </a:lnTo>
                    <a:lnTo>
                      <a:pt x="768" y="7306"/>
                    </a:lnTo>
                    <a:lnTo>
                      <a:pt x="1802" y="9274"/>
                    </a:lnTo>
                    <a:lnTo>
                      <a:pt x="1335" y="10008"/>
                    </a:lnTo>
                    <a:lnTo>
                      <a:pt x="1" y="10174"/>
                    </a:lnTo>
                    <a:lnTo>
                      <a:pt x="34" y="10575"/>
                    </a:lnTo>
                    <a:lnTo>
                      <a:pt x="1168" y="12042"/>
                    </a:lnTo>
                    <a:lnTo>
                      <a:pt x="1202" y="13177"/>
                    </a:lnTo>
                    <a:lnTo>
                      <a:pt x="835" y="13944"/>
                    </a:lnTo>
                    <a:lnTo>
                      <a:pt x="1869" y="14878"/>
                    </a:lnTo>
                    <a:lnTo>
                      <a:pt x="3870" y="14878"/>
                    </a:lnTo>
                    <a:lnTo>
                      <a:pt x="3870" y="15512"/>
                    </a:lnTo>
                    <a:lnTo>
                      <a:pt x="3503" y="16779"/>
                    </a:lnTo>
                    <a:lnTo>
                      <a:pt x="3704" y="16779"/>
                    </a:lnTo>
                    <a:cubicBezTo>
                      <a:pt x="4137" y="16779"/>
                      <a:pt x="4804" y="16512"/>
                      <a:pt x="4804" y="16512"/>
                    </a:cubicBezTo>
                    <a:lnTo>
                      <a:pt x="5838" y="15778"/>
                    </a:lnTo>
                    <a:lnTo>
                      <a:pt x="5772" y="14878"/>
                    </a:lnTo>
                    <a:lnTo>
                      <a:pt x="6572" y="14611"/>
                    </a:lnTo>
                    <a:cubicBezTo>
                      <a:pt x="6572" y="14611"/>
                      <a:pt x="7173" y="13577"/>
                      <a:pt x="7440" y="13577"/>
                    </a:cubicBezTo>
                    <a:cubicBezTo>
                      <a:pt x="7595" y="13577"/>
                      <a:pt x="7677" y="13547"/>
                      <a:pt x="7852" y="13547"/>
                    </a:cubicBezTo>
                    <a:cubicBezTo>
                      <a:pt x="7940" y="13547"/>
                      <a:pt x="8051" y="13555"/>
                      <a:pt x="8207" y="13577"/>
                    </a:cubicBezTo>
                    <a:cubicBezTo>
                      <a:pt x="8674" y="13644"/>
                      <a:pt x="9341" y="13877"/>
                      <a:pt x="9341" y="13877"/>
                    </a:cubicBezTo>
                    <a:lnTo>
                      <a:pt x="10642" y="14878"/>
                    </a:lnTo>
                    <a:lnTo>
                      <a:pt x="11676" y="15145"/>
                    </a:lnTo>
                    <a:lnTo>
                      <a:pt x="12343" y="15278"/>
                    </a:lnTo>
                    <a:lnTo>
                      <a:pt x="13044" y="16312"/>
                    </a:lnTo>
                    <a:lnTo>
                      <a:pt x="13044" y="17346"/>
                    </a:lnTo>
                    <a:lnTo>
                      <a:pt x="13844" y="18480"/>
                    </a:lnTo>
                    <a:lnTo>
                      <a:pt x="14311" y="19781"/>
                    </a:lnTo>
                    <a:lnTo>
                      <a:pt x="14645" y="21082"/>
                    </a:lnTo>
                    <a:cubicBezTo>
                      <a:pt x="14645" y="21082"/>
                      <a:pt x="15812" y="21949"/>
                      <a:pt x="15879" y="22150"/>
                    </a:cubicBezTo>
                    <a:cubicBezTo>
                      <a:pt x="15946" y="22350"/>
                      <a:pt x="15812" y="23250"/>
                      <a:pt x="16213" y="23250"/>
                    </a:cubicBezTo>
                    <a:cubicBezTo>
                      <a:pt x="16613" y="23250"/>
                      <a:pt x="17247" y="23317"/>
                      <a:pt x="17247" y="23317"/>
                    </a:cubicBezTo>
                    <a:lnTo>
                      <a:pt x="22484" y="27320"/>
                    </a:lnTo>
                    <a:cubicBezTo>
                      <a:pt x="22484" y="27320"/>
                      <a:pt x="23484" y="28154"/>
                      <a:pt x="23985" y="28154"/>
                    </a:cubicBezTo>
                    <a:cubicBezTo>
                      <a:pt x="24370" y="28154"/>
                      <a:pt x="25069" y="27928"/>
                      <a:pt x="25666" y="27928"/>
                    </a:cubicBezTo>
                    <a:cubicBezTo>
                      <a:pt x="25896" y="27928"/>
                      <a:pt x="26110" y="27961"/>
                      <a:pt x="26286" y="28054"/>
                    </a:cubicBezTo>
                    <a:cubicBezTo>
                      <a:pt x="26954" y="28354"/>
                      <a:pt x="28054" y="29488"/>
                      <a:pt x="28054" y="29488"/>
                    </a:cubicBezTo>
                    <a:lnTo>
                      <a:pt x="28922" y="30055"/>
                    </a:lnTo>
                    <a:cubicBezTo>
                      <a:pt x="28922" y="30055"/>
                      <a:pt x="28944" y="30051"/>
                      <a:pt x="28980" y="30051"/>
                    </a:cubicBezTo>
                    <a:cubicBezTo>
                      <a:pt x="29114" y="30051"/>
                      <a:pt x="29428" y="30114"/>
                      <a:pt x="29322" y="30722"/>
                    </a:cubicBezTo>
                    <a:lnTo>
                      <a:pt x="29188" y="31523"/>
                    </a:lnTo>
                    <a:cubicBezTo>
                      <a:pt x="29188" y="31523"/>
                      <a:pt x="29441" y="31582"/>
                      <a:pt x="29688" y="31582"/>
                    </a:cubicBezTo>
                    <a:cubicBezTo>
                      <a:pt x="29811" y="31582"/>
                      <a:pt x="29933" y="31567"/>
                      <a:pt x="30022" y="31523"/>
                    </a:cubicBezTo>
                    <a:cubicBezTo>
                      <a:pt x="30289" y="31390"/>
                      <a:pt x="30890" y="30789"/>
                      <a:pt x="30890" y="30789"/>
                    </a:cubicBezTo>
                    <a:lnTo>
                      <a:pt x="31724" y="31456"/>
                    </a:lnTo>
                    <a:lnTo>
                      <a:pt x="31924" y="31823"/>
                    </a:lnTo>
                    <a:lnTo>
                      <a:pt x="31724" y="32490"/>
                    </a:lnTo>
                    <a:lnTo>
                      <a:pt x="31757" y="32991"/>
                    </a:lnTo>
                    <a:lnTo>
                      <a:pt x="33025" y="33791"/>
                    </a:lnTo>
                    <a:lnTo>
                      <a:pt x="33925" y="33558"/>
                    </a:lnTo>
                    <a:lnTo>
                      <a:pt x="34726" y="33958"/>
                    </a:lnTo>
                    <a:lnTo>
                      <a:pt x="35393" y="35059"/>
                    </a:lnTo>
                    <a:lnTo>
                      <a:pt x="36560" y="36627"/>
                    </a:lnTo>
                    <a:lnTo>
                      <a:pt x="37161" y="38895"/>
                    </a:lnTo>
                    <a:lnTo>
                      <a:pt x="37161" y="39929"/>
                    </a:lnTo>
                    <a:lnTo>
                      <a:pt x="36727" y="40029"/>
                    </a:lnTo>
                    <a:lnTo>
                      <a:pt x="36193" y="40329"/>
                    </a:lnTo>
                    <a:lnTo>
                      <a:pt x="36160" y="41697"/>
                    </a:lnTo>
                    <a:lnTo>
                      <a:pt x="35460" y="42164"/>
                    </a:lnTo>
                    <a:lnTo>
                      <a:pt x="35593" y="43198"/>
                    </a:lnTo>
                    <a:lnTo>
                      <a:pt x="35993" y="43665"/>
                    </a:lnTo>
                    <a:lnTo>
                      <a:pt x="36894" y="43732"/>
                    </a:lnTo>
                    <a:lnTo>
                      <a:pt x="37161" y="42631"/>
                    </a:lnTo>
                    <a:lnTo>
                      <a:pt x="38295" y="41463"/>
                    </a:lnTo>
                    <a:cubicBezTo>
                      <a:pt x="38295" y="41463"/>
                      <a:pt x="39029" y="41297"/>
                      <a:pt x="38962" y="40796"/>
                    </a:cubicBezTo>
                    <a:cubicBezTo>
                      <a:pt x="38862" y="40329"/>
                      <a:pt x="38562" y="39429"/>
                      <a:pt x="38562" y="39429"/>
                    </a:cubicBezTo>
                    <a:lnTo>
                      <a:pt x="38962" y="38661"/>
                    </a:lnTo>
                    <a:lnTo>
                      <a:pt x="39596" y="38295"/>
                    </a:lnTo>
                    <a:lnTo>
                      <a:pt x="40263" y="38194"/>
                    </a:lnTo>
                    <a:lnTo>
                      <a:pt x="40663" y="38194"/>
                    </a:lnTo>
                    <a:lnTo>
                      <a:pt x="40830" y="38094"/>
                    </a:lnTo>
                    <a:lnTo>
                      <a:pt x="40697" y="37594"/>
                    </a:lnTo>
                    <a:lnTo>
                      <a:pt x="40597" y="37060"/>
                    </a:lnTo>
                    <a:lnTo>
                      <a:pt x="40530" y="36493"/>
                    </a:lnTo>
                    <a:lnTo>
                      <a:pt x="40530" y="36126"/>
                    </a:lnTo>
                    <a:lnTo>
                      <a:pt x="39396" y="35359"/>
                    </a:lnTo>
                    <a:lnTo>
                      <a:pt x="38262" y="34959"/>
                    </a:lnTo>
                    <a:cubicBezTo>
                      <a:pt x="38262" y="34959"/>
                      <a:pt x="38095" y="34592"/>
                      <a:pt x="38095" y="34125"/>
                    </a:cubicBezTo>
                    <a:cubicBezTo>
                      <a:pt x="38095" y="33658"/>
                      <a:pt x="38228" y="32957"/>
                      <a:pt x="38228" y="32957"/>
                    </a:cubicBezTo>
                    <a:lnTo>
                      <a:pt x="38962" y="31023"/>
                    </a:lnTo>
                    <a:lnTo>
                      <a:pt x="39796" y="30589"/>
                    </a:lnTo>
                    <a:lnTo>
                      <a:pt x="40797" y="30589"/>
                    </a:lnTo>
                    <a:lnTo>
                      <a:pt x="40263" y="30856"/>
                    </a:lnTo>
                    <a:lnTo>
                      <a:pt x="40263" y="31123"/>
                    </a:lnTo>
                    <a:lnTo>
                      <a:pt x="40463" y="31123"/>
                    </a:lnTo>
                    <a:lnTo>
                      <a:pt x="41064" y="31156"/>
                    </a:lnTo>
                    <a:lnTo>
                      <a:pt x="42098" y="31189"/>
                    </a:lnTo>
                    <a:lnTo>
                      <a:pt x="42898" y="31289"/>
                    </a:lnTo>
                    <a:cubicBezTo>
                      <a:pt x="42898" y="31289"/>
                      <a:pt x="43198" y="31423"/>
                      <a:pt x="43299" y="31756"/>
                    </a:cubicBezTo>
                    <a:cubicBezTo>
                      <a:pt x="43365" y="32123"/>
                      <a:pt x="43299" y="32190"/>
                      <a:pt x="43365" y="32390"/>
                    </a:cubicBezTo>
                    <a:cubicBezTo>
                      <a:pt x="43465" y="32557"/>
                      <a:pt x="43365" y="32824"/>
                      <a:pt x="43499" y="32857"/>
                    </a:cubicBezTo>
                    <a:cubicBezTo>
                      <a:pt x="43632" y="32891"/>
                      <a:pt x="44132" y="33391"/>
                      <a:pt x="44333" y="33458"/>
                    </a:cubicBezTo>
                    <a:cubicBezTo>
                      <a:pt x="44566" y="33558"/>
                      <a:pt x="44933" y="33758"/>
                      <a:pt x="44933" y="33758"/>
                    </a:cubicBezTo>
                    <a:cubicBezTo>
                      <a:pt x="44933" y="33758"/>
                      <a:pt x="45096" y="33936"/>
                      <a:pt x="45205" y="33936"/>
                    </a:cubicBezTo>
                    <a:cubicBezTo>
                      <a:pt x="45259" y="33936"/>
                      <a:pt x="45300" y="33891"/>
                      <a:pt x="45300" y="33758"/>
                    </a:cubicBezTo>
                    <a:cubicBezTo>
                      <a:pt x="45300" y="33391"/>
                      <a:pt x="45333" y="32324"/>
                      <a:pt x="45333" y="32324"/>
                    </a:cubicBezTo>
                    <a:lnTo>
                      <a:pt x="44866" y="31189"/>
                    </a:lnTo>
                    <a:lnTo>
                      <a:pt x="44366" y="30722"/>
                    </a:lnTo>
                    <a:lnTo>
                      <a:pt x="42531" y="29588"/>
                    </a:lnTo>
                    <a:cubicBezTo>
                      <a:pt x="42531" y="29588"/>
                      <a:pt x="41497" y="28854"/>
                      <a:pt x="41330" y="28821"/>
                    </a:cubicBezTo>
                    <a:cubicBezTo>
                      <a:pt x="41164" y="28754"/>
                      <a:pt x="38629" y="28020"/>
                      <a:pt x="38629" y="28020"/>
                    </a:cubicBezTo>
                    <a:lnTo>
                      <a:pt x="36027" y="27053"/>
                    </a:lnTo>
                    <a:lnTo>
                      <a:pt x="34993" y="26453"/>
                    </a:lnTo>
                    <a:lnTo>
                      <a:pt x="34592" y="25986"/>
                    </a:lnTo>
                    <a:lnTo>
                      <a:pt x="35159" y="25419"/>
                    </a:lnTo>
                    <a:cubicBezTo>
                      <a:pt x="35159" y="25419"/>
                      <a:pt x="35426" y="25185"/>
                      <a:pt x="35426" y="25018"/>
                    </a:cubicBezTo>
                    <a:cubicBezTo>
                      <a:pt x="35426" y="24852"/>
                      <a:pt x="35259" y="24318"/>
                      <a:pt x="35259" y="24318"/>
                    </a:cubicBezTo>
                    <a:lnTo>
                      <a:pt x="33725" y="24151"/>
                    </a:lnTo>
                    <a:lnTo>
                      <a:pt x="32357" y="24151"/>
                    </a:lnTo>
                    <a:lnTo>
                      <a:pt x="31857" y="24218"/>
                    </a:lnTo>
                    <a:cubicBezTo>
                      <a:pt x="31857" y="24218"/>
                      <a:pt x="31523" y="24318"/>
                      <a:pt x="31390" y="24318"/>
                    </a:cubicBezTo>
                    <a:cubicBezTo>
                      <a:pt x="31290" y="24318"/>
                      <a:pt x="30089" y="23784"/>
                      <a:pt x="30089" y="23784"/>
                    </a:cubicBezTo>
                    <a:lnTo>
                      <a:pt x="27687" y="21949"/>
                    </a:lnTo>
                    <a:lnTo>
                      <a:pt x="26020" y="18247"/>
                    </a:lnTo>
                    <a:lnTo>
                      <a:pt x="24852" y="16679"/>
                    </a:lnTo>
                    <a:lnTo>
                      <a:pt x="20282" y="14044"/>
                    </a:lnTo>
                    <a:cubicBezTo>
                      <a:pt x="20282" y="14044"/>
                      <a:pt x="20015" y="12076"/>
                      <a:pt x="20049" y="11876"/>
                    </a:cubicBezTo>
                    <a:cubicBezTo>
                      <a:pt x="20082" y="11642"/>
                      <a:pt x="20015" y="10942"/>
                      <a:pt x="20215" y="10942"/>
                    </a:cubicBezTo>
                    <a:lnTo>
                      <a:pt x="20616" y="10942"/>
                    </a:lnTo>
                    <a:lnTo>
                      <a:pt x="20649" y="10508"/>
                    </a:lnTo>
                    <a:lnTo>
                      <a:pt x="20616" y="10074"/>
                    </a:lnTo>
                    <a:lnTo>
                      <a:pt x="19748" y="8640"/>
                    </a:lnTo>
                    <a:lnTo>
                      <a:pt x="20182" y="7973"/>
                    </a:lnTo>
                    <a:lnTo>
                      <a:pt x="20516" y="7773"/>
                    </a:lnTo>
                    <a:lnTo>
                      <a:pt x="20616" y="8240"/>
                    </a:lnTo>
                    <a:lnTo>
                      <a:pt x="20916" y="8240"/>
                    </a:lnTo>
                    <a:cubicBezTo>
                      <a:pt x="20916" y="8240"/>
                      <a:pt x="20916" y="8106"/>
                      <a:pt x="21316" y="7839"/>
                    </a:cubicBezTo>
                    <a:cubicBezTo>
                      <a:pt x="21716" y="7573"/>
                      <a:pt x="22317" y="7172"/>
                      <a:pt x="22317" y="7172"/>
                    </a:cubicBezTo>
                    <a:lnTo>
                      <a:pt x="22884" y="6605"/>
                    </a:lnTo>
                    <a:lnTo>
                      <a:pt x="22884" y="6372"/>
                    </a:lnTo>
                    <a:lnTo>
                      <a:pt x="23484" y="6372"/>
                    </a:lnTo>
                    <a:lnTo>
                      <a:pt x="23985" y="6438"/>
                    </a:lnTo>
                    <a:lnTo>
                      <a:pt x="24152" y="6172"/>
                    </a:lnTo>
                    <a:lnTo>
                      <a:pt x="24785" y="6172"/>
                    </a:lnTo>
                    <a:lnTo>
                      <a:pt x="24185" y="5104"/>
                    </a:lnTo>
                    <a:lnTo>
                      <a:pt x="24285" y="4570"/>
                    </a:lnTo>
                    <a:lnTo>
                      <a:pt x="24185" y="4304"/>
                    </a:lnTo>
                    <a:lnTo>
                      <a:pt x="23551" y="4037"/>
                    </a:lnTo>
                    <a:lnTo>
                      <a:pt x="24552" y="2636"/>
                    </a:lnTo>
                    <a:lnTo>
                      <a:pt x="20716" y="2302"/>
                    </a:lnTo>
                    <a:lnTo>
                      <a:pt x="19615" y="1501"/>
                    </a:lnTo>
                    <a:lnTo>
                      <a:pt x="18948" y="668"/>
                    </a:lnTo>
                    <a:lnTo>
                      <a:pt x="18948" y="0"/>
                    </a:lnTo>
                    <a:close/>
                  </a:path>
                </a:pathLst>
              </a:custGeom>
              <a:solidFill>
                <a:schemeClr val="lt2"/>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9" name="Google Shape;16909;p27"/>
              <p:cNvSpPr/>
              <p:nvPr/>
            </p:nvSpPr>
            <p:spPr>
              <a:xfrm>
                <a:off x="3410950" y="2277075"/>
                <a:ext cx="193475" cy="361950"/>
              </a:xfrm>
              <a:custGeom>
                <a:rect b="b" l="l" r="r" t="t"/>
                <a:pathLst>
                  <a:path extrusionOk="0" h="14478" w="7739">
                    <a:moveTo>
                      <a:pt x="6438" y="0"/>
                    </a:moveTo>
                    <a:cubicBezTo>
                      <a:pt x="6438" y="0"/>
                      <a:pt x="6705" y="467"/>
                      <a:pt x="6438" y="567"/>
                    </a:cubicBezTo>
                    <a:cubicBezTo>
                      <a:pt x="6171" y="701"/>
                      <a:pt x="6972" y="634"/>
                      <a:pt x="6171" y="701"/>
                    </a:cubicBezTo>
                    <a:cubicBezTo>
                      <a:pt x="5371" y="768"/>
                      <a:pt x="5304" y="834"/>
                      <a:pt x="5137" y="901"/>
                    </a:cubicBezTo>
                    <a:cubicBezTo>
                      <a:pt x="4937" y="968"/>
                      <a:pt x="4670" y="1235"/>
                      <a:pt x="4670" y="1235"/>
                    </a:cubicBezTo>
                    <a:lnTo>
                      <a:pt x="4403" y="1835"/>
                    </a:lnTo>
                    <a:lnTo>
                      <a:pt x="3369" y="3269"/>
                    </a:lnTo>
                    <a:cubicBezTo>
                      <a:pt x="3369" y="3269"/>
                      <a:pt x="2769" y="3470"/>
                      <a:pt x="2235" y="3470"/>
                    </a:cubicBezTo>
                    <a:lnTo>
                      <a:pt x="1334" y="3470"/>
                    </a:lnTo>
                    <a:lnTo>
                      <a:pt x="1134" y="3736"/>
                    </a:lnTo>
                    <a:cubicBezTo>
                      <a:pt x="934" y="4003"/>
                      <a:pt x="467" y="5304"/>
                      <a:pt x="467" y="5304"/>
                    </a:cubicBezTo>
                    <a:lnTo>
                      <a:pt x="467" y="6605"/>
                    </a:lnTo>
                    <a:lnTo>
                      <a:pt x="134" y="8506"/>
                    </a:lnTo>
                    <a:lnTo>
                      <a:pt x="134" y="9607"/>
                    </a:lnTo>
                    <a:cubicBezTo>
                      <a:pt x="134" y="9607"/>
                      <a:pt x="0" y="10341"/>
                      <a:pt x="0" y="10541"/>
                    </a:cubicBezTo>
                    <a:cubicBezTo>
                      <a:pt x="0" y="10741"/>
                      <a:pt x="1068" y="11342"/>
                      <a:pt x="1068" y="11342"/>
                    </a:cubicBezTo>
                    <a:cubicBezTo>
                      <a:pt x="1468" y="11509"/>
                      <a:pt x="1701" y="11909"/>
                      <a:pt x="1701" y="11909"/>
                    </a:cubicBezTo>
                    <a:lnTo>
                      <a:pt x="1668" y="13844"/>
                    </a:lnTo>
                    <a:lnTo>
                      <a:pt x="2669" y="14110"/>
                    </a:lnTo>
                    <a:lnTo>
                      <a:pt x="4470" y="14477"/>
                    </a:lnTo>
                    <a:lnTo>
                      <a:pt x="4970" y="14477"/>
                    </a:lnTo>
                    <a:lnTo>
                      <a:pt x="4870" y="14411"/>
                    </a:lnTo>
                    <a:cubicBezTo>
                      <a:pt x="4804" y="14077"/>
                      <a:pt x="4804" y="13543"/>
                      <a:pt x="4804" y="13543"/>
                    </a:cubicBezTo>
                    <a:lnTo>
                      <a:pt x="4136" y="12910"/>
                    </a:lnTo>
                    <a:lnTo>
                      <a:pt x="4403" y="12443"/>
                    </a:lnTo>
                    <a:lnTo>
                      <a:pt x="4670" y="12176"/>
                    </a:lnTo>
                    <a:lnTo>
                      <a:pt x="4670" y="12176"/>
                    </a:lnTo>
                    <a:cubicBezTo>
                      <a:pt x="4670" y="12176"/>
                      <a:pt x="4668" y="12177"/>
                      <a:pt x="4666" y="12177"/>
                    </a:cubicBezTo>
                    <a:cubicBezTo>
                      <a:pt x="4653" y="12177"/>
                      <a:pt x="4614" y="12130"/>
                      <a:pt x="4670" y="11509"/>
                    </a:cubicBezTo>
                    <a:cubicBezTo>
                      <a:pt x="4737" y="10808"/>
                      <a:pt x="4670" y="10608"/>
                      <a:pt x="4670" y="10608"/>
                    </a:cubicBezTo>
                    <a:cubicBezTo>
                      <a:pt x="4670" y="10608"/>
                      <a:pt x="5771" y="9407"/>
                      <a:pt x="5904" y="9040"/>
                    </a:cubicBezTo>
                    <a:cubicBezTo>
                      <a:pt x="6038" y="8640"/>
                      <a:pt x="6171" y="7906"/>
                      <a:pt x="6171" y="7706"/>
                    </a:cubicBezTo>
                    <a:cubicBezTo>
                      <a:pt x="6171" y="7539"/>
                      <a:pt x="6571" y="7339"/>
                      <a:pt x="6772" y="7339"/>
                    </a:cubicBezTo>
                    <a:cubicBezTo>
                      <a:pt x="6904" y="7339"/>
                      <a:pt x="7309" y="7822"/>
                      <a:pt x="7471" y="7822"/>
                    </a:cubicBezTo>
                    <a:cubicBezTo>
                      <a:pt x="7513" y="7822"/>
                      <a:pt x="7539" y="7789"/>
                      <a:pt x="7539" y="7706"/>
                    </a:cubicBezTo>
                    <a:cubicBezTo>
                      <a:pt x="7539" y="7339"/>
                      <a:pt x="7672" y="6405"/>
                      <a:pt x="7672" y="6405"/>
                    </a:cubicBezTo>
                    <a:lnTo>
                      <a:pt x="7739" y="6005"/>
                    </a:lnTo>
                    <a:lnTo>
                      <a:pt x="7005" y="5638"/>
                    </a:lnTo>
                    <a:lnTo>
                      <a:pt x="6438" y="5171"/>
                    </a:lnTo>
                    <a:lnTo>
                      <a:pt x="6104" y="4303"/>
                    </a:lnTo>
                    <a:lnTo>
                      <a:pt x="6305" y="3803"/>
                    </a:lnTo>
                    <a:lnTo>
                      <a:pt x="6772" y="3203"/>
                    </a:lnTo>
                    <a:lnTo>
                      <a:pt x="6638" y="2469"/>
                    </a:lnTo>
                    <a:lnTo>
                      <a:pt x="6772" y="1235"/>
                    </a:lnTo>
                    <a:lnTo>
                      <a:pt x="7072" y="401"/>
                    </a:lnTo>
                    <a:lnTo>
                      <a:pt x="7139"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0" name="Google Shape;16910;p27"/>
              <p:cNvSpPr/>
              <p:nvPr/>
            </p:nvSpPr>
            <p:spPr>
              <a:xfrm>
                <a:off x="3879600" y="2488050"/>
                <a:ext cx="803950" cy="750575"/>
              </a:xfrm>
              <a:custGeom>
                <a:rect b="b" l="l" r="r" t="t"/>
                <a:pathLst>
                  <a:path extrusionOk="0" h="30023" w="32158">
                    <a:moveTo>
                      <a:pt x="19014" y="1"/>
                    </a:moveTo>
                    <a:lnTo>
                      <a:pt x="19081" y="1702"/>
                    </a:lnTo>
                    <a:lnTo>
                      <a:pt x="18614" y="1702"/>
                    </a:lnTo>
                    <a:cubicBezTo>
                      <a:pt x="17046" y="1702"/>
                      <a:pt x="16312" y="1569"/>
                      <a:pt x="16312" y="1569"/>
                    </a:cubicBezTo>
                    <a:lnTo>
                      <a:pt x="16112" y="1969"/>
                    </a:lnTo>
                    <a:lnTo>
                      <a:pt x="15645" y="2302"/>
                    </a:lnTo>
                    <a:lnTo>
                      <a:pt x="15845" y="3270"/>
                    </a:lnTo>
                    <a:lnTo>
                      <a:pt x="16379" y="3670"/>
                    </a:lnTo>
                    <a:cubicBezTo>
                      <a:pt x="16246" y="4137"/>
                      <a:pt x="15479" y="5238"/>
                      <a:pt x="15479" y="5238"/>
                    </a:cubicBezTo>
                    <a:cubicBezTo>
                      <a:pt x="15479" y="5238"/>
                      <a:pt x="14878" y="5905"/>
                      <a:pt x="14678" y="5905"/>
                    </a:cubicBezTo>
                    <a:cubicBezTo>
                      <a:pt x="14478" y="5905"/>
                      <a:pt x="14078" y="5838"/>
                      <a:pt x="14078" y="5838"/>
                    </a:cubicBezTo>
                    <a:cubicBezTo>
                      <a:pt x="14078" y="5838"/>
                      <a:pt x="14545" y="5638"/>
                      <a:pt x="13811" y="5638"/>
                    </a:cubicBezTo>
                    <a:cubicBezTo>
                      <a:pt x="13110" y="5638"/>
                      <a:pt x="12510" y="5638"/>
                      <a:pt x="12243" y="5571"/>
                    </a:cubicBezTo>
                    <a:cubicBezTo>
                      <a:pt x="11976" y="5505"/>
                      <a:pt x="11542" y="5238"/>
                      <a:pt x="11542" y="5238"/>
                    </a:cubicBezTo>
                    <a:lnTo>
                      <a:pt x="11609" y="4637"/>
                    </a:lnTo>
                    <a:lnTo>
                      <a:pt x="11976" y="4137"/>
                    </a:lnTo>
                    <a:lnTo>
                      <a:pt x="12043" y="3870"/>
                    </a:lnTo>
                    <a:lnTo>
                      <a:pt x="11809" y="3803"/>
                    </a:lnTo>
                    <a:lnTo>
                      <a:pt x="10141" y="3670"/>
                    </a:lnTo>
                    <a:lnTo>
                      <a:pt x="8507" y="4070"/>
                    </a:lnTo>
                    <a:lnTo>
                      <a:pt x="6472" y="5571"/>
                    </a:lnTo>
                    <a:cubicBezTo>
                      <a:pt x="6472" y="5571"/>
                      <a:pt x="3136" y="8640"/>
                      <a:pt x="2569" y="8640"/>
                    </a:cubicBezTo>
                    <a:cubicBezTo>
                      <a:pt x="1969" y="8640"/>
                      <a:pt x="1168" y="9374"/>
                      <a:pt x="1168" y="9374"/>
                    </a:cubicBezTo>
                    <a:lnTo>
                      <a:pt x="1035" y="10408"/>
                    </a:lnTo>
                    <a:cubicBezTo>
                      <a:pt x="1035" y="10408"/>
                      <a:pt x="981" y="10895"/>
                      <a:pt x="703" y="10895"/>
                    </a:cubicBezTo>
                    <a:cubicBezTo>
                      <a:pt x="672" y="10895"/>
                      <a:pt x="638" y="10889"/>
                      <a:pt x="601" y="10875"/>
                    </a:cubicBezTo>
                    <a:cubicBezTo>
                      <a:pt x="434" y="10808"/>
                      <a:pt x="234" y="10742"/>
                      <a:pt x="34" y="10675"/>
                    </a:cubicBezTo>
                    <a:lnTo>
                      <a:pt x="34" y="10675"/>
                    </a:lnTo>
                    <a:lnTo>
                      <a:pt x="101" y="11542"/>
                    </a:lnTo>
                    <a:lnTo>
                      <a:pt x="835" y="12676"/>
                    </a:lnTo>
                    <a:lnTo>
                      <a:pt x="768" y="13444"/>
                    </a:lnTo>
                    <a:lnTo>
                      <a:pt x="1" y="14278"/>
                    </a:lnTo>
                    <a:lnTo>
                      <a:pt x="1" y="14845"/>
                    </a:lnTo>
                    <a:lnTo>
                      <a:pt x="1002" y="15512"/>
                    </a:lnTo>
                    <a:lnTo>
                      <a:pt x="1835" y="15979"/>
                    </a:lnTo>
                    <a:lnTo>
                      <a:pt x="2136" y="17747"/>
                    </a:lnTo>
                    <a:cubicBezTo>
                      <a:pt x="2136" y="17747"/>
                      <a:pt x="2302" y="18681"/>
                      <a:pt x="2369" y="18881"/>
                    </a:cubicBezTo>
                    <a:cubicBezTo>
                      <a:pt x="2436" y="19048"/>
                      <a:pt x="2469" y="20182"/>
                      <a:pt x="2469" y="20182"/>
                    </a:cubicBezTo>
                    <a:lnTo>
                      <a:pt x="3303" y="21049"/>
                    </a:lnTo>
                    <a:lnTo>
                      <a:pt x="3670" y="21483"/>
                    </a:lnTo>
                    <a:lnTo>
                      <a:pt x="3236" y="24085"/>
                    </a:lnTo>
                    <a:lnTo>
                      <a:pt x="3770" y="24118"/>
                    </a:lnTo>
                    <a:lnTo>
                      <a:pt x="3837" y="23718"/>
                    </a:lnTo>
                    <a:lnTo>
                      <a:pt x="4537" y="23651"/>
                    </a:lnTo>
                    <a:lnTo>
                      <a:pt x="4971" y="24585"/>
                    </a:lnTo>
                    <a:lnTo>
                      <a:pt x="8307" y="24852"/>
                    </a:lnTo>
                    <a:lnTo>
                      <a:pt x="8307" y="25119"/>
                    </a:lnTo>
                    <a:cubicBezTo>
                      <a:pt x="8307" y="25119"/>
                      <a:pt x="7606" y="25419"/>
                      <a:pt x="7840" y="25652"/>
                    </a:cubicBezTo>
                    <a:cubicBezTo>
                      <a:pt x="8073" y="25886"/>
                      <a:pt x="9041" y="26653"/>
                      <a:pt x="9041" y="26653"/>
                    </a:cubicBezTo>
                    <a:cubicBezTo>
                      <a:pt x="9041" y="26653"/>
                      <a:pt x="9310" y="27192"/>
                      <a:pt x="9537" y="27192"/>
                    </a:cubicBezTo>
                    <a:cubicBezTo>
                      <a:pt x="9550" y="27192"/>
                      <a:pt x="9562" y="27190"/>
                      <a:pt x="9574" y="27187"/>
                    </a:cubicBezTo>
                    <a:cubicBezTo>
                      <a:pt x="9599" y="27183"/>
                      <a:pt x="9627" y="27182"/>
                      <a:pt x="9658" y="27182"/>
                    </a:cubicBezTo>
                    <a:cubicBezTo>
                      <a:pt x="9743" y="27182"/>
                      <a:pt x="9848" y="27192"/>
                      <a:pt x="9951" y="27192"/>
                    </a:cubicBezTo>
                    <a:cubicBezTo>
                      <a:pt x="10167" y="27192"/>
                      <a:pt x="10375" y="27149"/>
                      <a:pt x="10375" y="26887"/>
                    </a:cubicBezTo>
                    <a:cubicBezTo>
                      <a:pt x="10375" y="26486"/>
                      <a:pt x="10275" y="26253"/>
                      <a:pt x="10275" y="26253"/>
                    </a:cubicBezTo>
                    <a:lnTo>
                      <a:pt x="9674" y="25552"/>
                    </a:lnTo>
                    <a:lnTo>
                      <a:pt x="10375" y="25486"/>
                    </a:lnTo>
                    <a:lnTo>
                      <a:pt x="11109" y="25652"/>
                    </a:lnTo>
                    <a:lnTo>
                      <a:pt x="11609" y="26320"/>
                    </a:lnTo>
                    <a:lnTo>
                      <a:pt x="12109" y="26153"/>
                    </a:lnTo>
                    <a:lnTo>
                      <a:pt x="12743" y="26320"/>
                    </a:lnTo>
                    <a:lnTo>
                      <a:pt x="12877" y="26853"/>
                    </a:lnTo>
                    <a:cubicBezTo>
                      <a:pt x="12877" y="26853"/>
                      <a:pt x="12376" y="27254"/>
                      <a:pt x="13210" y="27320"/>
                    </a:cubicBezTo>
                    <a:cubicBezTo>
                      <a:pt x="13773" y="27343"/>
                      <a:pt x="13652" y="27441"/>
                      <a:pt x="13719" y="27441"/>
                    </a:cubicBezTo>
                    <a:cubicBezTo>
                      <a:pt x="13752" y="27441"/>
                      <a:pt x="13828" y="27419"/>
                      <a:pt x="14044" y="27354"/>
                    </a:cubicBezTo>
                    <a:lnTo>
                      <a:pt x="14678" y="27187"/>
                    </a:lnTo>
                    <a:lnTo>
                      <a:pt x="15445" y="27320"/>
                    </a:lnTo>
                    <a:lnTo>
                      <a:pt x="16046" y="27354"/>
                    </a:lnTo>
                    <a:lnTo>
                      <a:pt x="16212" y="28254"/>
                    </a:lnTo>
                    <a:lnTo>
                      <a:pt x="17280" y="29422"/>
                    </a:lnTo>
                    <a:lnTo>
                      <a:pt x="18114" y="29489"/>
                    </a:lnTo>
                    <a:lnTo>
                      <a:pt x="18714" y="28421"/>
                    </a:lnTo>
                    <a:lnTo>
                      <a:pt x="19948" y="29122"/>
                    </a:lnTo>
                    <a:lnTo>
                      <a:pt x="20182" y="30022"/>
                    </a:lnTo>
                    <a:lnTo>
                      <a:pt x="20882" y="30022"/>
                    </a:lnTo>
                    <a:lnTo>
                      <a:pt x="22017" y="28855"/>
                    </a:lnTo>
                    <a:lnTo>
                      <a:pt x="25552" y="28421"/>
                    </a:lnTo>
                    <a:lnTo>
                      <a:pt x="26987" y="28088"/>
                    </a:lnTo>
                    <a:lnTo>
                      <a:pt x="28288" y="29388"/>
                    </a:lnTo>
                    <a:lnTo>
                      <a:pt x="29088" y="29255"/>
                    </a:lnTo>
                    <a:lnTo>
                      <a:pt x="30056" y="29022"/>
                    </a:lnTo>
                    <a:lnTo>
                      <a:pt x="29755" y="28354"/>
                    </a:lnTo>
                    <a:lnTo>
                      <a:pt x="29088" y="27354"/>
                    </a:lnTo>
                    <a:lnTo>
                      <a:pt x="29088" y="26253"/>
                    </a:lnTo>
                    <a:lnTo>
                      <a:pt x="29622" y="24418"/>
                    </a:lnTo>
                    <a:lnTo>
                      <a:pt x="30789" y="22584"/>
                    </a:lnTo>
                    <a:lnTo>
                      <a:pt x="31824" y="21916"/>
                    </a:lnTo>
                    <a:cubicBezTo>
                      <a:pt x="31824" y="21916"/>
                      <a:pt x="32157" y="21483"/>
                      <a:pt x="32157" y="21283"/>
                    </a:cubicBezTo>
                    <a:cubicBezTo>
                      <a:pt x="32157" y="21083"/>
                      <a:pt x="31590" y="18714"/>
                      <a:pt x="31590" y="18714"/>
                    </a:cubicBezTo>
                    <a:lnTo>
                      <a:pt x="30322" y="17180"/>
                    </a:lnTo>
                    <a:lnTo>
                      <a:pt x="29956" y="15779"/>
                    </a:lnTo>
                    <a:lnTo>
                      <a:pt x="29355" y="15445"/>
                    </a:lnTo>
                    <a:lnTo>
                      <a:pt x="28955" y="13410"/>
                    </a:lnTo>
                    <a:cubicBezTo>
                      <a:pt x="28955" y="13410"/>
                      <a:pt x="28388" y="13377"/>
                      <a:pt x="28254" y="13310"/>
                    </a:cubicBezTo>
                    <a:cubicBezTo>
                      <a:pt x="28121" y="13277"/>
                      <a:pt x="27921" y="12843"/>
                      <a:pt x="27921" y="12843"/>
                    </a:cubicBezTo>
                    <a:cubicBezTo>
                      <a:pt x="27921" y="12843"/>
                      <a:pt x="28054" y="12043"/>
                      <a:pt x="28054" y="11909"/>
                    </a:cubicBezTo>
                    <a:cubicBezTo>
                      <a:pt x="28054" y="11809"/>
                      <a:pt x="29455" y="10742"/>
                      <a:pt x="29455" y="10742"/>
                    </a:cubicBezTo>
                    <a:lnTo>
                      <a:pt x="28788" y="8507"/>
                    </a:lnTo>
                    <a:lnTo>
                      <a:pt x="27621" y="7306"/>
                    </a:lnTo>
                    <a:lnTo>
                      <a:pt x="26653" y="5505"/>
                    </a:lnTo>
                    <a:lnTo>
                      <a:pt x="26920" y="5071"/>
                    </a:lnTo>
                    <a:lnTo>
                      <a:pt x="26987" y="5038"/>
                    </a:lnTo>
                    <a:cubicBezTo>
                      <a:pt x="26753" y="4671"/>
                      <a:pt x="26553" y="4104"/>
                      <a:pt x="26553" y="4104"/>
                    </a:cubicBezTo>
                    <a:cubicBezTo>
                      <a:pt x="26553" y="4104"/>
                      <a:pt x="25352" y="3670"/>
                      <a:pt x="25085" y="3603"/>
                    </a:cubicBezTo>
                    <a:cubicBezTo>
                      <a:pt x="24819" y="3570"/>
                      <a:pt x="24352" y="3103"/>
                      <a:pt x="24352" y="3103"/>
                    </a:cubicBezTo>
                    <a:lnTo>
                      <a:pt x="23718" y="2603"/>
                    </a:lnTo>
                    <a:cubicBezTo>
                      <a:pt x="23718" y="2603"/>
                      <a:pt x="23751" y="2002"/>
                      <a:pt x="23818" y="1869"/>
                    </a:cubicBezTo>
                    <a:cubicBezTo>
                      <a:pt x="23851" y="1735"/>
                      <a:pt x="23985" y="1335"/>
                      <a:pt x="23985" y="1335"/>
                    </a:cubicBezTo>
                    <a:cubicBezTo>
                      <a:pt x="23985" y="1335"/>
                      <a:pt x="23818" y="768"/>
                      <a:pt x="23651" y="635"/>
                    </a:cubicBezTo>
                    <a:cubicBezTo>
                      <a:pt x="23601" y="601"/>
                      <a:pt x="23536" y="589"/>
                      <a:pt x="23468" y="589"/>
                    </a:cubicBezTo>
                    <a:cubicBezTo>
                      <a:pt x="23261" y="589"/>
                      <a:pt x="23017" y="701"/>
                      <a:pt x="23017" y="701"/>
                    </a:cubicBezTo>
                    <a:cubicBezTo>
                      <a:pt x="23017" y="701"/>
                      <a:pt x="21316" y="701"/>
                      <a:pt x="21183" y="635"/>
                    </a:cubicBezTo>
                    <a:cubicBezTo>
                      <a:pt x="21049" y="601"/>
                      <a:pt x="19315" y="1"/>
                      <a:pt x="19315"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1" name="Google Shape;16911;p27"/>
              <p:cNvSpPr/>
              <p:nvPr/>
            </p:nvSpPr>
            <p:spPr>
              <a:xfrm>
                <a:off x="3743675" y="3080150"/>
                <a:ext cx="550425" cy="301900"/>
              </a:xfrm>
              <a:custGeom>
                <a:rect b="b" l="l" r="r" t="t"/>
                <a:pathLst>
                  <a:path extrusionOk="0" h="12076" w="22017">
                    <a:moveTo>
                      <a:pt x="10008" y="0"/>
                    </a:moveTo>
                    <a:lnTo>
                      <a:pt x="9274" y="34"/>
                    </a:lnTo>
                    <a:lnTo>
                      <a:pt x="9241" y="467"/>
                    </a:lnTo>
                    <a:lnTo>
                      <a:pt x="8707" y="401"/>
                    </a:lnTo>
                    <a:lnTo>
                      <a:pt x="8473" y="668"/>
                    </a:lnTo>
                    <a:lnTo>
                      <a:pt x="7873" y="801"/>
                    </a:lnTo>
                    <a:lnTo>
                      <a:pt x="7806" y="401"/>
                    </a:lnTo>
                    <a:lnTo>
                      <a:pt x="7806" y="100"/>
                    </a:lnTo>
                    <a:lnTo>
                      <a:pt x="6672" y="301"/>
                    </a:lnTo>
                    <a:lnTo>
                      <a:pt x="6705" y="601"/>
                    </a:lnTo>
                    <a:cubicBezTo>
                      <a:pt x="6705" y="601"/>
                      <a:pt x="6772" y="701"/>
                      <a:pt x="6672" y="868"/>
                    </a:cubicBezTo>
                    <a:cubicBezTo>
                      <a:pt x="6539" y="1001"/>
                      <a:pt x="5838" y="1468"/>
                      <a:pt x="5838" y="1468"/>
                    </a:cubicBezTo>
                    <a:cubicBezTo>
                      <a:pt x="5838" y="1468"/>
                      <a:pt x="5271" y="1468"/>
                      <a:pt x="5271" y="1568"/>
                    </a:cubicBezTo>
                    <a:cubicBezTo>
                      <a:pt x="5271" y="1668"/>
                      <a:pt x="5038" y="2002"/>
                      <a:pt x="5038" y="2002"/>
                    </a:cubicBezTo>
                    <a:lnTo>
                      <a:pt x="4537" y="2402"/>
                    </a:lnTo>
                    <a:lnTo>
                      <a:pt x="4003" y="2402"/>
                    </a:lnTo>
                    <a:cubicBezTo>
                      <a:pt x="4003" y="2402"/>
                      <a:pt x="3803" y="2569"/>
                      <a:pt x="3737" y="2702"/>
                    </a:cubicBezTo>
                    <a:cubicBezTo>
                      <a:pt x="3670" y="2802"/>
                      <a:pt x="3236" y="3036"/>
                      <a:pt x="3236" y="3036"/>
                    </a:cubicBezTo>
                    <a:lnTo>
                      <a:pt x="2636" y="3169"/>
                    </a:lnTo>
                    <a:cubicBezTo>
                      <a:pt x="2636" y="3169"/>
                      <a:pt x="2736" y="3636"/>
                      <a:pt x="2569" y="3636"/>
                    </a:cubicBezTo>
                    <a:lnTo>
                      <a:pt x="1402" y="3636"/>
                    </a:lnTo>
                    <a:cubicBezTo>
                      <a:pt x="1402" y="3636"/>
                      <a:pt x="1101" y="3970"/>
                      <a:pt x="1068" y="4070"/>
                    </a:cubicBezTo>
                    <a:cubicBezTo>
                      <a:pt x="1035" y="4203"/>
                      <a:pt x="835" y="4604"/>
                      <a:pt x="835" y="4604"/>
                    </a:cubicBezTo>
                    <a:lnTo>
                      <a:pt x="434" y="4337"/>
                    </a:lnTo>
                    <a:lnTo>
                      <a:pt x="134" y="4203"/>
                    </a:lnTo>
                    <a:lnTo>
                      <a:pt x="1" y="4704"/>
                    </a:lnTo>
                    <a:lnTo>
                      <a:pt x="634" y="5438"/>
                    </a:lnTo>
                    <a:lnTo>
                      <a:pt x="1035" y="5838"/>
                    </a:lnTo>
                    <a:lnTo>
                      <a:pt x="1368" y="6572"/>
                    </a:lnTo>
                    <a:lnTo>
                      <a:pt x="1268" y="7039"/>
                    </a:lnTo>
                    <a:lnTo>
                      <a:pt x="1935" y="8473"/>
                    </a:lnTo>
                    <a:lnTo>
                      <a:pt x="2869" y="8740"/>
                    </a:lnTo>
                    <a:lnTo>
                      <a:pt x="3737" y="9074"/>
                    </a:lnTo>
                    <a:lnTo>
                      <a:pt x="4237" y="10008"/>
                    </a:lnTo>
                    <a:lnTo>
                      <a:pt x="5338" y="10475"/>
                    </a:lnTo>
                    <a:lnTo>
                      <a:pt x="6505" y="11175"/>
                    </a:lnTo>
                    <a:cubicBezTo>
                      <a:pt x="6505" y="11175"/>
                      <a:pt x="7272" y="12076"/>
                      <a:pt x="7406" y="12076"/>
                    </a:cubicBezTo>
                    <a:lnTo>
                      <a:pt x="9607" y="12076"/>
                    </a:lnTo>
                    <a:lnTo>
                      <a:pt x="10275" y="10475"/>
                    </a:lnTo>
                    <a:lnTo>
                      <a:pt x="10541" y="9941"/>
                    </a:lnTo>
                    <a:lnTo>
                      <a:pt x="12910" y="10041"/>
                    </a:lnTo>
                    <a:lnTo>
                      <a:pt x="13744" y="10575"/>
                    </a:lnTo>
                    <a:cubicBezTo>
                      <a:pt x="13744" y="10575"/>
                      <a:pt x="14244" y="10508"/>
                      <a:pt x="14611" y="10408"/>
                    </a:cubicBezTo>
                    <a:cubicBezTo>
                      <a:pt x="15011" y="10341"/>
                      <a:pt x="15245" y="10308"/>
                      <a:pt x="15412" y="10308"/>
                    </a:cubicBezTo>
                    <a:cubicBezTo>
                      <a:pt x="15545" y="10308"/>
                      <a:pt x="16246" y="10475"/>
                      <a:pt x="16679" y="10575"/>
                    </a:cubicBezTo>
                    <a:lnTo>
                      <a:pt x="16679" y="10374"/>
                    </a:lnTo>
                    <a:lnTo>
                      <a:pt x="17213" y="9741"/>
                    </a:lnTo>
                    <a:lnTo>
                      <a:pt x="19615" y="8773"/>
                    </a:lnTo>
                    <a:lnTo>
                      <a:pt x="20048" y="6739"/>
                    </a:lnTo>
                    <a:lnTo>
                      <a:pt x="21149" y="5938"/>
                    </a:lnTo>
                    <a:lnTo>
                      <a:pt x="22016" y="4971"/>
                    </a:lnTo>
                    <a:lnTo>
                      <a:pt x="21683" y="4570"/>
                    </a:lnTo>
                    <a:lnTo>
                      <a:pt x="21516" y="3703"/>
                    </a:lnTo>
                    <a:lnTo>
                      <a:pt x="20916" y="3636"/>
                    </a:lnTo>
                    <a:lnTo>
                      <a:pt x="20148" y="3536"/>
                    </a:lnTo>
                    <a:lnTo>
                      <a:pt x="19481" y="3703"/>
                    </a:lnTo>
                    <a:cubicBezTo>
                      <a:pt x="19282" y="3755"/>
                      <a:pt x="19208" y="3775"/>
                      <a:pt x="19174" y="3775"/>
                    </a:cubicBezTo>
                    <a:cubicBezTo>
                      <a:pt x="19101" y="3775"/>
                      <a:pt x="19219" y="3682"/>
                      <a:pt x="18647" y="3636"/>
                    </a:cubicBezTo>
                    <a:cubicBezTo>
                      <a:pt x="17847" y="3570"/>
                      <a:pt x="18314" y="3169"/>
                      <a:pt x="18314" y="3169"/>
                    </a:cubicBezTo>
                    <a:lnTo>
                      <a:pt x="18180" y="2636"/>
                    </a:lnTo>
                    <a:lnTo>
                      <a:pt x="17546" y="2469"/>
                    </a:lnTo>
                    <a:lnTo>
                      <a:pt x="17079" y="2636"/>
                    </a:lnTo>
                    <a:lnTo>
                      <a:pt x="16546" y="2002"/>
                    </a:lnTo>
                    <a:lnTo>
                      <a:pt x="15845" y="1802"/>
                    </a:lnTo>
                    <a:lnTo>
                      <a:pt x="15111" y="1868"/>
                    </a:lnTo>
                    <a:lnTo>
                      <a:pt x="15712" y="2569"/>
                    </a:lnTo>
                    <a:cubicBezTo>
                      <a:pt x="15712" y="2569"/>
                      <a:pt x="15845" y="2836"/>
                      <a:pt x="15845" y="3236"/>
                    </a:cubicBezTo>
                    <a:cubicBezTo>
                      <a:pt x="15845" y="3503"/>
                      <a:pt x="15578" y="3518"/>
                      <a:pt x="15331" y="3518"/>
                    </a:cubicBezTo>
                    <a:cubicBezTo>
                      <a:pt x="15300" y="3518"/>
                      <a:pt x="15270" y="3517"/>
                      <a:pt x="15240" y="3517"/>
                    </a:cubicBezTo>
                    <a:cubicBezTo>
                      <a:pt x="15151" y="3517"/>
                      <a:pt x="15070" y="3520"/>
                      <a:pt x="15011" y="3536"/>
                    </a:cubicBezTo>
                    <a:cubicBezTo>
                      <a:pt x="14999" y="3540"/>
                      <a:pt x="14987" y="3541"/>
                      <a:pt x="14974" y="3541"/>
                    </a:cubicBezTo>
                    <a:cubicBezTo>
                      <a:pt x="14747" y="3541"/>
                      <a:pt x="14478" y="3003"/>
                      <a:pt x="14478" y="3003"/>
                    </a:cubicBezTo>
                    <a:cubicBezTo>
                      <a:pt x="14478" y="3003"/>
                      <a:pt x="13544" y="2235"/>
                      <a:pt x="13310" y="2002"/>
                    </a:cubicBezTo>
                    <a:cubicBezTo>
                      <a:pt x="13077" y="1768"/>
                      <a:pt x="13777" y="1468"/>
                      <a:pt x="13777" y="1468"/>
                    </a:cubicBezTo>
                    <a:lnTo>
                      <a:pt x="13777" y="1168"/>
                    </a:lnTo>
                    <a:lnTo>
                      <a:pt x="10408" y="934"/>
                    </a:lnTo>
                    <a:lnTo>
                      <a:pt x="10008"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2" name="Google Shape;16912;p27"/>
              <p:cNvSpPr/>
              <p:nvPr/>
            </p:nvSpPr>
            <p:spPr>
              <a:xfrm>
                <a:off x="3514350" y="2597300"/>
                <a:ext cx="850" cy="1700"/>
              </a:xfrm>
              <a:custGeom>
                <a:rect b="b" l="l" r="r" t="t"/>
                <a:pathLst>
                  <a:path extrusionOk="0" h="68" w="34">
                    <a:moveTo>
                      <a:pt x="34" y="1"/>
                    </a:moveTo>
                    <a:lnTo>
                      <a:pt x="0" y="67"/>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3" name="Google Shape;16913;p27"/>
              <p:cNvSpPr/>
              <p:nvPr/>
            </p:nvSpPr>
            <p:spPr>
              <a:xfrm>
                <a:off x="3968000" y="2688200"/>
                <a:ext cx="1700" cy="1700"/>
              </a:xfrm>
              <a:custGeom>
                <a:rect b="b" l="l" r="r" t="t"/>
                <a:pathLst>
                  <a:path extrusionOk="0" h="68" w="68">
                    <a:moveTo>
                      <a:pt x="1" y="67"/>
                    </a:moveTo>
                    <a:cubicBezTo>
                      <a:pt x="34" y="34"/>
                      <a:pt x="67" y="34"/>
                      <a:pt x="67" y="0"/>
                    </a:cubicBezTo>
                    <a:cubicBezTo>
                      <a:pt x="67" y="34"/>
                      <a:pt x="34" y="34"/>
                      <a:pt x="1"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4" name="Google Shape;16914;p27"/>
              <p:cNvSpPr/>
              <p:nvPr/>
            </p:nvSpPr>
            <p:spPr>
              <a:xfrm>
                <a:off x="3957175" y="2697375"/>
                <a:ext cx="850" cy="25"/>
              </a:xfrm>
              <a:custGeom>
                <a:rect b="b" l="l" r="r" t="t"/>
                <a:pathLst>
                  <a:path extrusionOk="0" h="1" w="34">
                    <a:moveTo>
                      <a:pt x="0" y="0"/>
                    </a:moveTo>
                    <a:lnTo>
                      <a:pt x="33"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5" name="Google Shape;16915;p27"/>
              <p:cNvSpPr/>
              <p:nvPr/>
            </p:nvSpPr>
            <p:spPr>
              <a:xfrm>
                <a:off x="3961325" y="2694025"/>
                <a:ext cx="875" cy="875"/>
              </a:xfrm>
              <a:custGeom>
                <a:rect b="b" l="l" r="r" t="t"/>
                <a:pathLst>
                  <a:path extrusionOk="0" h="35" w="35">
                    <a:moveTo>
                      <a:pt x="1" y="34"/>
                    </a:moveTo>
                    <a:cubicBezTo>
                      <a:pt x="1" y="34"/>
                      <a:pt x="34" y="1"/>
                      <a:pt x="34" y="1"/>
                    </a:cubicBezTo>
                    <a:cubicBezTo>
                      <a:pt x="34" y="1"/>
                      <a:pt x="1"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6" name="Google Shape;16916;p27"/>
              <p:cNvSpPr/>
              <p:nvPr/>
            </p:nvSpPr>
            <p:spPr>
              <a:xfrm>
                <a:off x="3964675" y="2691525"/>
                <a:ext cx="1675" cy="875"/>
              </a:xfrm>
              <a:custGeom>
                <a:rect b="b" l="l" r="r" t="t"/>
                <a:pathLst>
                  <a:path extrusionOk="0" h="35" w="67">
                    <a:moveTo>
                      <a:pt x="0" y="34"/>
                    </a:moveTo>
                    <a:cubicBezTo>
                      <a:pt x="34" y="34"/>
                      <a:pt x="34" y="1"/>
                      <a:pt x="67" y="1"/>
                    </a:cubicBezTo>
                    <a:cubicBezTo>
                      <a:pt x="34" y="1"/>
                      <a:pt x="34" y="34"/>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7" name="Google Shape;16917;p27"/>
              <p:cNvSpPr/>
              <p:nvPr/>
            </p:nvSpPr>
            <p:spPr>
              <a:xfrm>
                <a:off x="3983850" y="2676525"/>
                <a:ext cx="1700" cy="850"/>
              </a:xfrm>
              <a:custGeom>
                <a:rect b="b" l="l" r="r" t="t"/>
                <a:pathLst>
                  <a:path extrusionOk="0" h="34" w="68">
                    <a:moveTo>
                      <a:pt x="0" y="34"/>
                    </a:moveTo>
                    <a:lnTo>
                      <a:pt x="67"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8" name="Google Shape;16918;p27"/>
              <p:cNvSpPr/>
              <p:nvPr/>
            </p:nvSpPr>
            <p:spPr>
              <a:xfrm>
                <a:off x="3979675" y="2679850"/>
                <a:ext cx="1700" cy="875"/>
              </a:xfrm>
              <a:custGeom>
                <a:rect b="b" l="l" r="r" t="t"/>
                <a:pathLst>
                  <a:path extrusionOk="0" h="35" w="68">
                    <a:moveTo>
                      <a:pt x="1" y="34"/>
                    </a:moveTo>
                    <a:cubicBezTo>
                      <a:pt x="34" y="34"/>
                      <a:pt x="34" y="1"/>
                      <a:pt x="67" y="1"/>
                    </a:cubicBezTo>
                    <a:cubicBezTo>
                      <a:pt x="34" y="1"/>
                      <a:pt x="34"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9" name="Google Shape;16919;p27"/>
              <p:cNvSpPr/>
              <p:nvPr/>
            </p:nvSpPr>
            <p:spPr>
              <a:xfrm>
                <a:off x="3972175" y="2685700"/>
                <a:ext cx="1700" cy="850"/>
              </a:xfrm>
              <a:custGeom>
                <a:rect b="b" l="l" r="r" t="t"/>
                <a:pathLst>
                  <a:path extrusionOk="0" h="34" w="68">
                    <a:moveTo>
                      <a:pt x="0" y="34"/>
                    </a:moveTo>
                    <a:cubicBezTo>
                      <a:pt x="0" y="34"/>
                      <a:pt x="34" y="0"/>
                      <a:pt x="67" y="0"/>
                    </a:cubicBezTo>
                    <a:cubicBezTo>
                      <a:pt x="34" y="0"/>
                      <a:pt x="0" y="34"/>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0" name="Google Shape;16920;p27"/>
              <p:cNvSpPr/>
              <p:nvPr/>
            </p:nvSpPr>
            <p:spPr>
              <a:xfrm>
                <a:off x="3975500" y="2682350"/>
                <a:ext cx="1700" cy="1700"/>
              </a:xfrm>
              <a:custGeom>
                <a:rect b="b" l="l" r="r" t="t"/>
                <a:pathLst>
                  <a:path extrusionOk="0" h="68" w="68">
                    <a:moveTo>
                      <a:pt x="1" y="68"/>
                    </a:moveTo>
                    <a:cubicBezTo>
                      <a:pt x="34" y="34"/>
                      <a:pt x="68" y="34"/>
                      <a:pt x="68" y="1"/>
                    </a:cubicBezTo>
                    <a:cubicBezTo>
                      <a:pt x="68" y="34"/>
                      <a:pt x="34" y="34"/>
                      <a:pt x="1" y="68"/>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1" name="Google Shape;16921;p27"/>
              <p:cNvSpPr/>
              <p:nvPr/>
            </p:nvSpPr>
            <p:spPr>
              <a:xfrm>
                <a:off x="3944650" y="2704050"/>
                <a:ext cx="875" cy="25"/>
              </a:xfrm>
              <a:custGeom>
                <a:rect b="b" l="l" r="r" t="t"/>
                <a:pathLst>
                  <a:path extrusionOk="0" h="1" w="35">
                    <a:moveTo>
                      <a:pt x="1" y="0"/>
                    </a:moveTo>
                    <a:cubicBezTo>
                      <a:pt x="1" y="0"/>
                      <a:pt x="34" y="0"/>
                      <a:pt x="34" y="0"/>
                    </a:cubicBezTo>
                    <a:cubicBezTo>
                      <a:pt x="34"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2" name="Google Shape;16922;p27"/>
              <p:cNvSpPr/>
              <p:nvPr/>
            </p:nvSpPr>
            <p:spPr>
              <a:xfrm>
                <a:off x="3883775" y="2756575"/>
                <a:ext cx="25" cy="25"/>
              </a:xfrm>
              <a:custGeom>
                <a:rect b="b" l="l" r="r" t="t"/>
                <a:pathLst>
                  <a:path extrusionOk="0" h="1" w="1">
                    <a:moveTo>
                      <a:pt x="1" y="1"/>
                    </a:moveTo>
                    <a:cubicBezTo>
                      <a:pt x="1" y="1"/>
                      <a:pt x="1" y="1"/>
                      <a:pt x="1"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3" name="Google Shape;16923;p27"/>
              <p:cNvSpPr/>
              <p:nvPr/>
            </p:nvSpPr>
            <p:spPr>
              <a:xfrm>
                <a:off x="3887950" y="2757425"/>
                <a:ext cx="25" cy="25"/>
              </a:xfrm>
              <a:custGeom>
                <a:rect b="b" l="l" r="r" t="t"/>
                <a:pathLst>
                  <a:path extrusionOk="0" h="1" w="1">
                    <a:moveTo>
                      <a:pt x="0" y="0"/>
                    </a:moveTo>
                    <a:cubicBezTo>
                      <a:pt x="0" y="0"/>
                      <a:pt x="0" y="0"/>
                      <a:pt x="0" y="0"/>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4" name="Google Shape;16924;p27"/>
              <p:cNvSpPr/>
              <p:nvPr/>
            </p:nvSpPr>
            <p:spPr>
              <a:xfrm>
                <a:off x="3891275" y="2759075"/>
                <a:ext cx="25" cy="25"/>
              </a:xfrm>
              <a:custGeom>
                <a:rect b="b" l="l" r="r" t="t"/>
                <a:pathLst>
                  <a:path extrusionOk="0" h="1" w="1">
                    <a:moveTo>
                      <a:pt x="1" y="1"/>
                    </a:moveTo>
                    <a:cubicBezTo>
                      <a:pt x="1" y="1"/>
                      <a:pt x="1" y="1"/>
                      <a:pt x="1"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5" name="Google Shape;16925;p27"/>
              <p:cNvSpPr/>
              <p:nvPr/>
            </p:nvSpPr>
            <p:spPr>
              <a:xfrm>
                <a:off x="3947150" y="2703200"/>
                <a:ext cx="875" cy="25"/>
              </a:xfrm>
              <a:custGeom>
                <a:rect b="b" l="l" r="r" t="t"/>
                <a:pathLst>
                  <a:path extrusionOk="0" h="1" w="35">
                    <a:moveTo>
                      <a:pt x="1" y="1"/>
                    </a:moveTo>
                    <a:cubicBezTo>
                      <a:pt x="1" y="1"/>
                      <a:pt x="1" y="1"/>
                      <a:pt x="34"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6" name="Google Shape;16926;p27"/>
              <p:cNvSpPr/>
              <p:nvPr/>
            </p:nvSpPr>
            <p:spPr>
              <a:xfrm>
                <a:off x="3953825" y="2699050"/>
                <a:ext cx="1700" cy="850"/>
              </a:xfrm>
              <a:custGeom>
                <a:rect b="b" l="l" r="r" t="t"/>
                <a:pathLst>
                  <a:path extrusionOk="0" h="34" w="68">
                    <a:moveTo>
                      <a:pt x="1" y="33"/>
                    </a:moveTo>
                    <a:cubicBezTo>
                      <a:pt x="34" y="0"/>
                      <a:pt x="34" y="0"/>
                      <a:pt x="67" y="0"/>
                    </a:cubicBezTo>
                    <a:cubicBezTo>
                      <a:pt x="34" y="0"/>
                      <a:pt x="34" y="0"/>
                      <a:pt x="1" y="33"/>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7" name="Google Shape;16927;p27"/>
              <p:cNvSpPr/>
              <p:nvPr/>
            </p:nvSpPr>
            <p:spPr>
              <a:xfrm>
                <a:off x="3951325" y="2700700"/>
                <a:ext cx="850" cy="875"/>
              </a:xfrm>
              <a:custGeom>
                <a:rect b="b" l="l" r="r" t="t"/>
                <a:pathLst>
                  <a:path extrusionOk="0" h="35" w="34">
                    <a:moveTo>
                      <a:pt x="1" y="34"/>
                    </a:moveTo>
                    <a:cubicBezTo>
                      <a:pt x="1" y="1"/>
                      <a:pt x="34" y="1"/>
                      <a:pt x="34" y="1"/>
                    </a:cubicBezTo>
                    <a:cubicBezTo>
                      <a:pt x="34" y="1"/>
                      <a:pt x="1" y="1"/>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8" name="Google Shape;16928;p27"/>
              <p:cNvSpPr/>
              <p:nvPr/>
            </p:nvSpPr>
            <p:spPr>
              <a:xfrm>
                <a:off x="3948825" y="2701550"/>
                <a:ext cx="850" cy="850"/>
              </a:xfrm>
              <a:custGeom>
                <a:rect b="b" l="l" r="r" t="t"/>
                <a:pathLst>
                  <a:path extrusionOk="0" h="34" w="34">
                    <a:moveTo>
                      <a:pt x="0" y="34"/>
                    </a:moveTo>
                    <a:cubicBezTo>
                      <a:pt x="0" y="34"/>
                      <a:pt x="34" y="34"/>
                      <a:pt x="34" y="0"/>
                    </a:cubicBezTo>
                    <a:cubicBezTo>
                      <a:pt x="34" y="34"/>
                      <a:pt x="0" y="34"/>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9" name="Google Shape;16929;p27"/>
              <p:cNvSpPr/>
              <p:nvPr/>
            </p:nvSpPr>
            <p:spPr>
              <a:xfrm>
                <a:off x="4074750" y="3128525"/>
                <a:ext cx="850" cy="850"/>
              </a:xfrm>
              <a:custGeom>
                <a:rect b="b" l="l" r="r" t="t"/>
                <a:pathLst>
                  <a:path extrusionOk="0" h="34" w="34">
                    <a:moveTo>
                      <a:pt x="0" y="0"/>
                    </a:moveTo>
                    <a:cubicBezTo>
                      <a:pt x="0" y="33"/>
                      <a:pt x="34" y="33"/>
                      <a:pt x="34" y="33"/>
                    </a:cubicBezTo>
                    <a:cubicBezTo>
                      <a:pt x="34" y="33"/>
                      <a:pt x="34" y="33"/>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0" name="Google Shape;16930;p27"/>
              <p:cNvSpPr/>
              <p:nvPr/>
            </p:nvSpPr>
            <p:spPr>
              <a:xfrm>
                <a:off x="4075575" y="3129350"/>
                <a:ext cx="1700" cy="1700"/>
              </a:xfrm>
              <a:custGeom>
                <a:rect b="b" l="l" r="r" t="t"/>
                <a:pathLst>
                  <a:path extrusionOk="0" h="68" w="68">
                    <a:moveTo>
                      <a:pt x="1" y="0"/>
                    </a:moveTo>
                    <a:cubicBezTo>
                      <a:pt x="34" y="34"/>
                      <a:pt x="34" y="34"/>
                      <a:pt x="67" y="67"/>
                    </a:cubicBezTo>
                    <a:cubicBezTo>
                      <a:pt x="34" y="34"/>
                      <a:pt x="34" y="34"/>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1" name="Google Shape;16931;p27"/>
              <p:cNvSpPr/>
              <p:nvPr/>
            </p:nvSpPr>
            <p:spPr>
              <a:xfrm>
                <a:off x="4074750" y="3126025"/>
                <a:ext cx="25" cy="850"/>
              </a:xfrm>
              <a:custGeom>
                <a:rect b="b" l="l" r="r" t="t"/>
                <a:pathLst>
                  <a:path extrusionOk="0" h="34" w="1">
                    <a:moveTo>
                      <a:pt x="0" y="0"/>
                    </a:moveTo>
                    <a:cubicBezTo>
                      <a:pt x="0" y="0"/>
                      <a:pt x="0" y="33"/>
                      <a:pt x="0" y="33"/>
                    </a:cubicBezTo>
                    <a:cubicBezTo>
                      <a:pt x="0" y="33"/>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2" name="Google Shape;16932;p27"/>
              <p:cNvSpPr/>
              <p:nvPr/>
            </p:nvSpPr>
            <p:spPr>
              <a:xfrm>
                <a:off x="4075575" y="3123500"/>
                <a:ext cx="875" cy="875"/>
              </a:xfrm>
              <a:custGeom>
                <a:rect b="b" l="l" r="r" t="t"/>
                <a:pathLst>
                  <a:path extrusionOk="0" h="35" w="35">
                    <a:moveTo>
                      <a:pt x="1" y="34"/>
                    </a:moveTo>
                    <a:cubicBezTo>
                      <a:pt x="1" y="34"/>
                      <a:pt x="34" y="1"/>
                      <a:pt x="34" y="1"/>
                    </a:cubicBezTo>
                    <a:cubicBezTo>
                      <a:pt x="34" y="1"/>
                      <a:pt x="1"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3" name="Google Shape;16933;p27"/>
              <p:cNvSpPr/>
              <p:nvPr/>
            </p:nvSpPr>
            <p:spPr>
              <a:xfrm>
                <a:off x="4074750" y="3125175"/>
                <a:ext cx="850" cy="25"/>
              </a:xfrm>
              <a:custGeom>
                <a:rect b="b" l="l" r="r" t="t"/>
                <a:pathLst>
                  <a:path extrusionOk="0" h="1" w="34">
                    <a:moveTo>
                      <a:pt x="34" y="1"/>
                    </a:moveTo>
                    <a:cubicBezTo>
                      <a:pt x="34" y="1"/>
                      <a:pt x="0" y="1"/>
                      <a:pt x="0" y="1"/>
                    </a:cubicBezTo>
                    <a:cubicBezTo>
                      <a:pt x="0" y="1"/>
                      <a:pt x="34" y="1"/>
                      <a:pt x="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4" name="Google Shape;16934;p27"/>
              <p:cNvSpPr/>
              <p:nvPr/>
            </p:nvSpPr>
            <p:spPr>
              <a:xfrm>
                <a:off x="4074750" y="3127675"/>
                <a:ext cx="25" cy="875"/>
              </a:xfrm>
              <a:custGeom>
                <a:rect b="b" l="l" r="r" t="t"/>
                <a:pathLst>
                  <a:path extrusionOk="0" h="35" w="1">
                    <a:moveTo>
                      <a:pt x="0" y="1"/>
                    </a:moveTo>
                    <a:cubicBezTo>
                      <a:pt x="0" y="1"/>
                      <a:pt x="0" y="1"/>
                      <a:pt x="0" y="34"/>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5" name="Google Shape;16935;p27"/>
              <p:cNvSpPr/>
              <p:nvPr/>
            </p:nvSpPr>
            <p:spPr>
              <a:xfrm>
                <a:off x="4077250" y="3131025"/>
                <a:ext cx="1700" cy="1675"/>
              </a:xfrm>
              <a:custGeom>
                <a:rect b="b" l="l" r="r" t="t"/>
                <a:pathLst>
                  <a:path extrusionOk="0" h="67" w="68">
                    <a:moveTo>
                      <a:pt x="67" y="67"/>
                    </a:moveTo>
                    <a:cubicBezTo>
                      <a:pt x="34" y="34"/>
                      <a:pt x="34" y="34"/>
                      <a:pt x="0" y="0"/>
                    </a:cubicBezTo>
                    <a:cubicBezTo>
                      <a:pt x="34" y="34"/>
                      <a:pt x="34" y="34"/>
                      <a:pt x="67"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6" name="Google Shape;16936;p27"/>
              <p:cNvSpPr/>
              <p:nvPr/>
            </p:nvSpPr>
            <p:spPr>
              <a:xfrm>
                <a:off x="4080575" y="3134350"/>
                <a:ext cx="2525" cy="1700"/>
              </a:xfrm>
              <a:custGeom>
                <a:rect b="b" l="l" r="r" t="t"/>
                <a:pathLst>
                  <a:path extrusionOk="0" h="68" w="101">
                    <a:moveTo>
                      <a:pt x="1" y="1"/>
                    </a:moveTo>
                    <a:cubicBezTo>
                      <a:pt x="34" y="34"/>
                      <a:pt x="68" y="34"/>
                      <a:pt x="101" y="67"/>
                    </a:cubicBezTo>
                    <a:lnTo>
                      <a:pt x="101" y="67"/>
                    </a:lnTo>
                    <a:cubicBezTo>
                      <a:pt x="68" y="34"/>
                      <a:pt x="34"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7" name="Google Shape;16937;p27"/>
              <p:cNvSpPr/>
              <p:nvPr/>
            </p:nvSpPr>
            <p:spPr>
              <a:xfrm>
                <a:off x="4078925" y="3132675"/>
                <a:ext cx="1675" cy="1700"/>
              </a:xfrm>
              <a:custGeom>
                <a:rect b="b" l="l" r="r" t="t"/>
                <a:pathLst>
                  <a:path extrusionOk="0" h="68" w="67">
                    <a:moveTo>
                      <a:pt x="67" y="68"/>
                    </a:moveTo>
                    <a:cubicBezTo>
                      <a:pt x="67" y="34"/>
                      <a:pt x="34" y="34"/>
                      <a:pt x="0" y="1"/>
                    </a:cubicBezTo>
                    <a:cubicBezTo>
                      <a:pt x="34" y="34"/>
                      <a:pt x="67" y="34"/>
                      <a:pt x="67" y="68"/>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8" name="Google Shape;16938;p27"/>
              <p:cNvSpPr/>
              <p:nvPr/>
            </p:nvSpPr>
            <p:spPr>
              <a:xfrm>
                <a:off x="3247058" y="2631900"/>
                <a:ext cx="715550" cy="924025"/>
              </a:xfrm>
              <a:custGeom>
                <a:rect b="b" l="l" r="r" t="t"/>
                <a:pathLst>
                  <a:path extrusionOk="0" h="36961" w="28622">
                    <a:moveTo>
                      <a:pt x="7840" y="1"/>
                    </a:moveTo>
                    <a:lnTo>
                      <a:pt x="7840" y="267"/>
                    </a:lnTo>
                    <a:lnTo>
                      <a:pt x="8840" y="1935"/>
                    </a:lnTo>
                    <a:lnTo>
                      <a:pt x="9074" y="2302"/>
                    </a:lnTo>
                    <a:lnTo>
                      <a:pt x="8373" y="2903"/>
                    </a:lnTo>
                    <a:lnTo>
                      <a:pt x="8907" y="3236"/>
                    </a:lnTo>
                    <a:lnTo>
                      <a:pt x="9141" y="3637"/>
                    </a:lnTo>
                    <a:lnTo>
                      <a:pt x="9040" y="3937"/>
                    </a:lnTo>
                    <a:lnTo>
                      <a:pt x="8774" y="4070"/>
                    </a:lnTo>
                    <a:lnTo>
                      <a:pt x="9040" y="4337"/>
                    </a:lnTo>
                    <a:cubicBezTo>
                      <a:pt x="9040" y="4337"/>
                      <a:pt x="9033" y="4330"/>
                      <a:pt x="9044" y="4330"/>
                    </a:cubicBezTo>
                    <a:cubicBezTo>
                      <a:pt x="9066" y="4330"/>
                      <a:pt x="9163" y="4359"/>
                      <a:pt x="9541" y="4537"/>
                    </a:cubicBezTo>
                    <a:lnTo>
                      <a:pt x="10141" y="4804"/>
                    </a:lnTo>
                    <a:lnTo>
                      <a:pt x="10808" y="5204"/>
                    </a:lnTo>
                    <a:lnTo>
                      <a:pt x="11375" y="6372"/>
                    </a:lnTo>
                    <a:lnTo>
                      <a:pt x="10341" y="6372"/>
                    </a:lnTo>
                    <a:lnTo>
                      <a:pt x="10008" y="5972"/>
                    </a:lnTo>
                    <a:lnTo>
                      <a:pt x="9207" y="5638"/>
                    </a:lnTo>
                    <a:cubicBezTo>
                      <a:pt x="9207" y="5638"/>
                      <a:pt x="9674" y="5538"/>
                      <a:pt x="8940" y="5538"/>
                    </a:cubicBezTo>
                    <a:cubicBezTo>
                      <a:pt x="8473" y="5538"/>
                      <a:pt x="8347" y="5390"/>
                      <a:pt x="8295" y="5390"/>
                    </a:cubicBezTo>
                    <a:cubicBezTo>
                      <a:pt x="8270" y="5390"/>
                      <a:pt x="8262" y="5427"/>
                      <a:pt x="8240" y="5538"/>
                    </a:cubicBezTo>
                    <a:lnTo>
                      <a:pt x="8173" y="5838"/>
                    </a:lnTo>
                    <a:lnTo>
                      <a:pt x="7773" y="6839"/>
                    </a:lnTo>
                    <a:cubicBezTo>
                      <a:pt x="7773" y="6839"/>
                      <a:pt x="7417" y="6542"/>
                      <a:pt x="7180" y="6542"/>
                    </a:cubicBezTo>
                    <a:cubicBezTo>
                      <a:pt x="7061" y="6542"/>
                      <a:pt x="6972" y="6616"/>
                      <a:pt x="6972" y="6839"/>
                    </a:cubicBezTo>
                    <a:cubicBezTo>
                      <a:pt x="6972" y="7506"/>
                      <a:pt x="6339" y="7506"/>
                      <a:pt x="6339" y="7506"/>
                    </a:cubicBezTo>
                    <a:lnTo>
                      <a:pt x="6205" y="6372"/>
                    </a:lnTo>
                    <a:lnTo>
                      <a:pt x="5204" y="6172"/>
                    </a:lnTo>
                    <a:lnTo>
                      <a:pt x="4170" y="6372"/>
                    </a:lnTo>
                    <a:cubicBezTo>
                      <a:pt x="4170" y="6372"/>
                      <a:pt x="3770" y="6705"/>
                      <a:pt x="3770" y="6906"/>
                    </a:cubicBezTo>
                    <a:cubicBezTo>
                      <a:pt x="3770" y="7106"/>
                      <a:pt x="3203" y="6972"/>
                      <a:pt x="3770" y="7439"/>
                    </a:cubicBezTo>
                    <a:cubicBezTo>
                      <a:pt x="4370" y="7873"/>
                      <a:pt x="4571" y="8006"/>
                      <a:pt x="4571" y="8006"/>
                    </a:cubicBezTo>
                    <a:lnTo>
                      <a:pt x="3703" y="8473"/>
                    </a:lnTo>
                    <a:lnTo>
                      <a:pt x="3703" y="8507"/>
                    </a:lnTo>
                    <a:lnTo>
                      <a:pt x="3670" y="9040"/>
                    </a:lnTo>
                    <a:lnTo>
                      <a:pt x="4070" y="9474"/>
                    </a:lnTo>
                    <a:lnTo>
                      <a:pt x="3470" y="11242"/>
                    </a:lnTo>
                    <a:cubicBezTo>
                      <a:pt x="3470" y="11242"/>
                      <a:pt x="3204" y="11212"/>
                      <a:pt x="2929" y="11212"/>
                    </a:cubicBezTo>
                    <a:cubicBezTo>
                      <a:pt x="2620" y="11212"/>
                      <a:pt x="2300" y="11250"/>
                      <a:pt x="2336" y="11409"/>
                    </a:cubicBezTo>
                    <a:cubicBezTo>
                      <a:pt x="2369" y="11709"/>
                      <a:pt x="2569" y="12109"/>
                      <a:pt x="2569" y="12109"/>
                    </a:cubicBezTo>
                    <a:lnTo>
                      <a:pt x="3537" y="12276"/>
                    </a:lnTo>
                    <a:lnTo>
                      <a:pt x="3103" y="13577"/>
                    </a:lnTo>
                    <a:lnTo>
                      <a:pt x="2436" y="14378"/>
                    </a:lnTo>
                    <a:lnTo>
                      <a:pt x="2402" y="14911"/>
                    </a:lnTo>
                    <a:lnTo>
                      <a:pt x="134" y="14978"/>
                    </a:lnTo>
                    <a:lnTo>
                      <a:pt x="501" y="16312"/>
                    </a:lnTo>
                    <a:lnTo>
                      <a:pt x="1101" y="17380"/>
                    </a:lnTo>
                    <a:lnTo>
                      <a:pt x="668" y="18347"/>
                    </a:lnTo>
                    <a:lnTo>
                      <a:pt x="1" y="19648"/>
                    </a:lnTo>
                    <a:cubicBezTo>
                      <a:pt x="1" y="19648"/>
                      <a:pt x="368" y="19748"/>
                      <a:pt x="368" y="19915"/>
                    </a:cubicBezTo>
                    <a:lnTo>
                      <a:pt x="368" y="20582"/>
                    </a:lnTo>
                    <a:cubicBezTo>
                      <a:pt x="368" y="20582"/>
                      <a:pt x="101" y="21049"/>
                      <a:pt x="301" y="21149"/>
                    </a:cubicBezTo>
                    <a:cubicBezTo>
                      <a:pt x="534" y="21216"/>
                      <a:pt x="501" y="21883"/>
                      <a:pt x="501" y="21883"/>
                    </a:cubicBezTo>
                    <a:cubicBezTo>
                      <a:pt x="501" y="21883"/>
                      <a:pt x="668" y="22350"/>
                      <a:pt x="801" y="22417"/>
                    </a:cubicBezTo>
                    <a:cubicBezTo>
                      <a:pt x="935" y="22450"/>
                      <a:pt x="1402" y="22750"/>
                      <a:pt x="1402" y="22750"/>
                    </a:cubicBezTo>
                    <a:lnTo>
                      <a:pt x="1268" y="23017"/>
                    </a:lnTo>
                    <a:lnTo>
                      <a:pt x="434" y="23751"/>
                    </a:lnTo>
                    <a:lnTo>
                      <a:pt x="801" y="24885"/>
                    </a:lnTo>
                    <a:lnTo>
                      <a:pt x="1535" y="25385"/>
                    </a:lnTo>
                    <a:lnTo>
                      <a:pt x="634" y="26853"/>
                    </a:lnTo>
                    <a:cubicBezTo>
                      <a:pt x="634" y="26853"/>
                      <a:pt x="1802" y="28321"/>
                      <a:pt x="1969" y="28354"/>
                    </a:cubicBezTo>
                    <a:cubicBezTo>
                      <a:pt x="2169" y="28388"/>
                      <a:pt x="6872" y="29355"/>
                      <a:pt x="6872" y="29355"/>
                    </a:cubicBezTo>
                    <a:lnTo>
                      <a:pt x="5471" y="31523"/>
                    </a:lnTo>
                    <a:lnTo>
                      <a:pt x="5471" y="33992"/>
                    </a:lnTo>
                    <a:cubicBezTo>
                      <a:pt x="5471" y="34192"/>
                      <a:pt x="5171" y="35426"/>
                      <a:pt x="5171" y="35426"/>
                    </a:cubicBezTo>
                    <a:lnTo>
                      <a:pt x="5171" y="35860"/>
                    </a:lnTo>
                    <a:cubicBezTo>
                      <a:pt x="5171" y="35860"/>
                      <a:pt x="5505" y="35993"/>
                      <a:pt x="5638" y="36026"/>
                    </a:cubicBezTo>
                    <a:cubicBezTo>
                      <a:pt x="5771" y="36093"/>
                      <a:pt x="6405" y="36126"/>
                      <a:pt x="6539" y="36126"/>
                    </a:cubicBezTo>
                    <a:cubicBezTo>
                      <a:pt x="6639" y="36126"/>
                      <a:pt x="8473" y="36160"/>
                      <a:pt x="8473" y="36160"/>
                    </a:cubicBezTo>
                    <a:lnTo>
                      <a:pt x="8273" y="35426"/>
                    </a:lnTo>
                    <a:lnTo>
                      <a:pt x="8540" y="35159"/>
                    </a:lnTo>
                    <a:lnTo>
                      <a:pt x="9874" y="35326"/>
                    </a:lnTo>
                    <a:cubicBezTo>
                      <a:pt x="9874" y="35326"/>
                      <a:pt x="11342" y="36260"/>
                      <a:pt x="11609" y="36393"/>
                    </a:cubicBezTo>
                    <a:cubicBezTo>
                      <a:pt x="11642" y="36427"/>
                      <a:pt x="11709" y="36460"/>
                      <a:pt x="11809" y="36493"/>
                    </a:cubicBezTo>
                    <a:lnTo>
                      <a:pt x="11709" y="35993"/>
                    </a:lnTo>
                    <a:lnTo>
                      <a:pt x="12843" y="35793"/>
                    </a:lnTo>
                    <a:cubicBezTo>
                      <a:pt x="12843" y="35793"/>
                      <a:pt x="13110" y="36193"/>
                      <a:pt x="13310" y="36393"/>
                    </a:cubicBezTo>
                    <a:cubicBezTo>
                      <a:pt x="13477" y="36593"/>
                      <a:pt x="14211" y="36960"/>
                      <a:pt x="14211" y="36960"/>
                    </a:cubicBezTo>
                    <a:lnTo>
                      <a:pt x="14344" y="36126"/>
                    </a:lnTo>
                    <a:lnTo>
                      <a:pt x="16379" y="36193"/>
                    </a:lnTo>
                    <a:lnTo>
                      <a:pt x="16646" y="36860"/>
                    </a:lnTo>
                    <a:lnTo>
                      <a:pt x="19048" y="36327"/>
                    </a:lnTo>
                    <a:lnTo>
                      <a:pt x="20615" y="35593"/>
                    </a:lnTo>
                    <a:lnTo>
                      <a:pt x="21082" y="34892"/>
                    </a:lnTo>
                    <a:lnTo>
                      <a:pt x="22517" y="34892"/>
                    </a:lnTo>
                    <a:lnTo>
                      <a:pt x="23584" y="35526"/>
                    </a:lnTo>
                    <a:lnTo>
                      <a:pt x="24285" y="34959"/>
                    </a:lnTo>
                    <a:lnTo>
                      <a:pt x="23718" y="34092"/>
                    </a:lnTo>
                    <a:lnTo>
                      <a:pt x="22583" y="32991"/>
                    </a:lnTo>
                    <a:lnTo>
                      <a:pt x="22917" y="32190"/>
                    </a:lnTo>
                    <a:lnTo>
                      <a:pt x="24185" y="31723"/>
                    </a:lnTo>
                    <a:lnTo>
                      <a:pt x="24118" y="30689"/>
                    </a:lnTo>
                    <a:lnTo>
                      <a:pt x="24618" y="30489"/>
                    </a:lnTo>
                    <a:lnTo>
                      <a:pt x="24885" y="30623"/>
                    </a:lnTo>
                    <a:lnTo>
                      <a:pt x="25486" y="30823"/>
                    </a:lnTo>
                    <a:lnTo>
                      <a:pt x="25786" y="29255"/>
                    </a:lnTo>
                    <a:lnTo>
                      <a:pt x="24852" y="28721"/>
                    </a:lnTo>
                    <a:lnTo>
                      <a:pt x="23718" y="28288"/>
                    </a:lnTo>
                    <a:lnTo>
                      <a:pt x="23251" y="27354"/>
                    </a:lnTo>
                    <a:lnTo>
                      <a:pt x="22383" y="26987"/>
                    </a:lnTo>
                    <a:lnTo>
                      <a:pt x="21449" y="26753"/>
                    </a:lnTo>
                    <a:lnTo>
                      <a:pt x="20749" y="25319"/>
                    </a:lnTo>
                    <a:lnTo>
                      <a:pt x="20882" y="24818"/>
                    </a:lnTo>
                    <a:lnTo>
                      <a:pt x="20549" y="24118"/>
                    </a:lnTo>
                    <a:lnTo>
                      <a:pt x="20115" y="23684"/>
                    </a:lnTo>
                    <a:lnTo>
                      <a:pt x="19481" y="22984"/>
                    </a:lnTo>
                    <a:lnTo>
                      <a:pt x="19648" y="22450"/>
                    </a:lnTo>
                    <a:lnTo>
                      <a:pt x="19948" y="22617"/>
                    </a:lnTo>
                    <a:lnTo>
                      <a:pt x="20349" y="22884"/>
                    </a:lnTo>
                    <a:cubicBezTo>
                      <a:pt x="20349" y="22884"/>
                      <a:pt x="20549" y="22450"/>
                      <a:pt x="20582" y="22350"/>
                    </a:cubicBezTo>
                    <a:cubicBezTo>
                      <a:pt x="20615" y="22250"/>
                      <a:pt x="20916" y="21883"/>
                      <a:pt x="20916" y="21883"/>
                    </a:cubicBezTo>
                    <a:lnTo>
                      <a:pt x="22083" y="21883"/>
                    </a:lnTo>
                    <a:cubicBezTo>
                      <a:pt x="22217" y="21883"/>
                      <a:pt x="22150" y="21449"/>
                      <a:pt x="22150" y="21449"/>
                    </a:cubicBezTo>
                    <a:lnTo>
                      <a:pt x="22750" y="21283"/>
                    </a:lnTo>
                    <a:cubicBezTo>
                      <a:pt x="22750" y="21283"/>
                      <a:pt x="23151" y="21082"/>
                      <a:pt x="23251" y="20949"/>
                    </a:cubicBezTo>
                    <a:cubicBezTo>
                      <a:pt x="23317" y="20849"/>
                      <a:pt x="23517" y="20649"/>
                      <a:pt x="23517" y="20649"/>
                    </a:cubicBezTo>
                    <a:lnTo>
                      <a:pt x="24018" y="20649"/>
                    </a:lnTo>
                    <a:lnTo>
                      <a:pt x="24552" y="20282"/>
                    </a:lnTo>
                    <a:cubicBezTo>
                      <a:pt x="24552" y="20282"/>
                      <a:pt x="24785" y="19948"/>
                      <a:pt x="24785" y="19848"/>
                    </a:cubicBezTo>
                    <a:cubicBezTo>
                      <a:pt x="24785" y="19715"/>
                      <a:pt x="25352" y="19715"/>
                      <a:pt x="25352" y="19715"/>
                    </a:cubicBezTo>
                    <a:cubicBezTo>
                      <a:pt x="25352" y="19715"/>
                      <a:pt x="26053" y="19281"/>
                      <a:pt x="26153" y="19114"/>
                    </a:cubicBezTo>
                    <a:cubicBezTo>
                      <a:pt x="26286" y="18981"/>
                      <a:pt x="26219" y="18847"/>
                      <a:pt x="26219" y="18847"/>
                    </a:cubicBezTo>
                    <a:lnTo>
                      <a:pt x="26153" y="18547"/>
                    </a:lnTo>
                    <a:lnTo>
                      <a:pt x="27287" y="18380"/>
                    </a:lnTo>
                    <a:lnTo>
                      <a:pt x="27287" y="18681"/>
                    </a:lnTo>
                    <a:lnTo>
                      <a:pt x="27354" y="19081"/>
                    </a:lnTo>
                    <a:lnTo>
                      <a:pt x="27954" y="18948"/>
                    </a:lnTo>
                    <a:lnTo>
                      <a:pt x="28187" y="18681"/>
                    </a:lnTo>
                    <a:lnTo>
                      <a:pt x="28621" y="16079"/>
                    </a:lnTo>
                    <a:lnTo>
                      <a:pt x="28254" y="15645"/>
                    </a:lnTo>
                    <a:lnTo>
                      <a:pt x="27420" y="14778"/>
                    </a:lnTo>
                    <a:cubicBezTo>
                      <a:pt x="27420" y="14778"/>
                      <a:pt x="27387" y="13644"/>
                      <a:pt x="27320" y="13477"/>
                    </a:cubicBezTo>
                    <a:cubicBezTo>
                      <a:pt x="27253" y="13310"/>
                      <a:pt x="27087" y="12343"/>
                      <a:pt x="27087" y="12343"/>
                    </a:cubicBezTo>
                    <a:lnTo>
                      <a:pt x="26786" y="10575"/>
                    </a:lnTo>
                    <a:lnTo>
                      <a:pt x="25953" y="10108"/>
                    </a:lnTo>
                    <a:lnTo>
                      <a:pt x="24952" y="9441"/>
                    </a:lnTo>
                    <a:lnTo>
                      <a:pt x="24952" y="8874"/>
                    </a:lnTo>
                    <a:lnTo>
                      <a:pt x="25719" y="8040"/>
                    </a:lnTo>
                    <a:lnTo>
                      <a:pt x="25786" y="7272"/>
                    </a:lnTo>
                    <a:lnTo>
                      <a:pt x="25052" y="6138"/>
                    </a:lnTo>
                    <a:lnTo>
                      <a:pt x="24985" y="5271"/>
                    </a:lnTo>
                    <a:cubicBezTo>
                      <a:pt x="24685" y="5171"/>
                      <a:pt x="24418" y="5071"/>
                      <a:pt x="24418" y="5071"/>
                    </a:cubicBezTo>
                    <a:cubicBezTo>
                      <a:pt x="24418" y="5071"/>
                      <a:pt x="23851" y="4671"/>
                      <a:pt x="23784" y="4470"/>
                    </a:cubicBezTo>
                    <a:cubicBezTo>
                      <a:pt x="23718" y="4304"/>
                      <a:pt x="24018" y="4170"/>
                      <a:pt x="23251" y="3703"/>
                    </a:cubicBezTo>
                    <a:cubicBezTo>
                      <a:pt x="22450" y="3236"/>
                      <a:pt x="22116" y="3170"/>
                      <a:pt x="22116" y="3170"/>
                    </a:cubicBezTo>
                    <a:lnTo>
                      <a:pt x="20415" y="2836"/>
                    </a:lnTo>
                    <a:lnTo>
                      <a:pt x="19915" y="2069"/>
                    </a:lnTo>
                    <a:lnTo>
                      <a:pt x="19915" y="1802"/>
                    </a:lnTo>
                    <a:lnTo>
                      <a:pt x="19448" y="2135"/>
                    </a:lnTo>
                    <a:lnTo>
                      <a:pt x="18647" y="3170"/>
                    </a:lnTo>
                    <a:cubicBezTo>
                      <a:pt x="18647" y="3170"/>
                      <a:pt x="17480" y="3170"/>
                      <a:pt x="17346" y="3370"/>
                    </a:cubicBezTo>
                    <a:cubicBezTo>
                      <a:pt x="17213" y="3570"/>
                      <a:pt x="16946" y="4003"/>
                      <a:pt x="16946" y="4003"/>
                    </a:cubicBezTo>
                    <a:lnTo>
                      <a:pt x="16312" y="4737"/>
                    </a:lnTo>
                    <a:lnTo>
                      <a:pt x="15312" y="4671"/>
                    </a:lnTo>
                    <a:cubicBezTo>
                      <a:pt x="15312" y="4671"/>
                      <a:pt x="14511" y="4404"/>
                      <a:pt x="14511" y="4204"/>
                    </a:cubicBezTo>
                    <a:cubicBezTo>
                      <a:pt x="14511" y="4003"/>
                      <a:pt x="14711" y="3503"/>
                      <a:pt x="14711" y="3503"/>
                    </a:cubicBezTo>
                    <a:lnTo>
                      <a:pt x="14845" y="2703"/>
                    </a:lnTo>
                    <a:lnTo>
                      <a:pt x="14845" y="2169"/>
                    </a:lnTo>
                    <a:cubicBezTo>
                      <a:pt x="14845" y="2169"/>
                      <a:pt x="14378" y="2302"/>
                      <a:pt x="14211" y="2302"/>
                    </a:cubicBezTo>
                    <a:cubicBezTo>
                      <a:pt x="14011" y="2302"/>
                      <a:pt x="13610" y="2369"/>
                      <a:pt x="13610" y="2369"/>
                    </a:cubicBezTo>
                    <a:lnTo>
                      <a:pt x="12176" y="2369"/>
                    </a:lnTo>
                    <a:cubicBezTo>
                      <a:pt x="12176" y="2369"/>
                      <a:pt x="11909" y="2369"/>
                      <a:pt x="11909" y="2102"/>
                    </a:cubicBezTo>
                    <a:cubicBezTo>
                      <a:pt x="11909" y="1835"/>
                      <a:pt x="11842" y="1001"/>
                      <a:pt x="11842" y="1001"/>
                    </a:cubicBezTo>
                    <a:lnTo>
                      <a:pt x="11175" y="601"/>
                    </a:lnTo>
                    <a:lnTo>
                      <a:pt x="10642" y="601"/>
                    </a:lnTo>
                    <a:lnTo>
                      <a:pt x="8874" y="267"/>
                    </a:lnTo>
                    <a:lnTo>
                      <a:pt x="7840" y="1"/>
                    </a:lnTo>
                    <a:close/>
                  </a:path>
                </a:pathLst>
              </a:custGeom>
              <a:solidFill>
                <a:schemeClr val="dk1"/>
              </a:solidFill>
              <a:ln cap="flat" cmpd="sng" w="5000">
                <a:solidFill>
                  <a:schemeClr val="lt1"/>
                </a:solidFill>
                <a:prstDash val="solid"/>
                <a:miter lim="33357"/>
                <a:headEnd len="sm" w="sm" type="none"/>
                <a:tailEnd len="sm" w="sm" type="none"/>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AC5BC"/>
                  </a:highlight>
                </a:endParaRPr>
              </a:p>
            </p:txBody>
          </p:sp>
          <p:sp>
            <p:nvSpPr>
              <p:cNvPr id="16939" name="Google Shape;16939;p27"/>
              <p:cNvSpPr/>
              <p:nvPr/>
            </p:nvSpPr>
            <p:spPr>
              <a:xfrm>
                <a:off x="4078075" y="3121000"/>
                <a:ext cx="875" cy="875"/>
              </a:xfrm>
              <a:custGeom>
                <a:rect b="b" l="l" r="r" t="t"/>
                <a:pathLst>
                  <a:path extrusionOk="0" h="35" w="35">
                    <a:moveTo>
                      <a:pt x="34" y="1"/>
                    </a:moveTo>
                    <a:lnTo>
                      <a:pt x="1" y="34"/>
                    </a:lnTo>
                    <a:cubicBezTo>
                      <a:pt x="1" y="34"/>
                      <a:pt x="34" y="1"/>
                      <a:pt x="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0" name="Google Shape;16940;p27"/>
              <p:cNvSpPr/>
              <p:nvPr/>
            </p:nvSpPr>
            <p:spPr>
              <a:xfrm>
                <a:off x="4076425" y="3122675"/>
                <a:ext cx="850" cy="850"/>
              </a:xfrm>
              <a:custGeom>
                <a:rect b="b" l="l" r="r" t="t"/>
                <a:pathLst>
                  <a:path extrusionOk="0" h="34" w="34">
                    <a:moveTo>
                      <a:pt x="33" y="1"/>
                    </a:moveTo>
                    <a:cubicBezTo>
                      <a:pt x="33" y="1"/>
                      <a:pt x="33" y="1"/>
                      <a:pt x="0" y="34"/>
                    </a:cubicBezTo>
                    <a:cubicBezTo>
                      <a:pt x="33" y="1"/>
                      <a:pt x="33" y="1"/>
                      <a:pt x="33"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1" name="Google Shape;16941;p27"/>
              <p:cNvSpPr/>
              <p:nvPr/>
            </p:nvSpPr>
            <p:spPr>
              <a:xfrm>
                <a:off x="4079750" y="3120175"/>
                <a:ext cx="1700" cy="850"/>
              </a:xfrm>
              <a:custGeom>
                <a:rect b="b" l="l" r="r" t="t"/>
                <a:pathLst>
                  <a:path extrusionOk="0" h="34" w="68">
                    <a:moveTo>
                      <a:pt x="1" y="34"/>
                    </a:moveTo>
                    <a:cubicBezTo>
                      <a:pt x="1" y="34"/>
                      <a:pt x="34" y="1"/>
                      <a:pt x="67" y="1"/>
                    </a:cubicBezTo>
                    <a:cubicBezTo>
                      <a:pt x="34" y="1"/>
                      <a:pt x="1"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2" name="Google Shape;16942;p27"/>
              <p:cNvSpPr/>
              <p:nvPr/>
            </p:nvSpPr>
            <p:spPr>
              <a:xfrm>
                <a:off x="3241650" y="3502125"/>
                <a:ext cx="394475" cy="236800"/>
              </a:xfrm>
              <a:custGeom>
                <a:rect b="b" l="l" r="r" t="t"/>
                <a:pathLst>
                  <a:path extrusionOk="0" h="9472" w="15779">
                    <a:moveTo>
                      <a:pt x="9107" y="0"/>
                    </a:moveTo>
                    <a:lnTo>
                      <a:pt x="8840" y="267"/>
                    </a:lnTo>
                    <a:lnTo>
                      <a:pt x="9040" y="1001"/>
                    </a:lnTo>
                    <a:cubicBezTo>
                      <a:pt x="9040" y="1001"/>
                      <a:pt x="7206" y="967"/>
                      <a:pt x="7072" y="967"/>
                    </a:cubicBezTo>
                    <a:cubicBezTo>
                      <a:pt x="6939" y="967"/>
                      <a:pt x="6338" y="934"/>
                      <a:pt x="6205" y="867"/>
                    </a:cubicBezTo>
                    <a:cubicBezTo>
                      <a:pt x="6072" y="834"/>
                      <a:pt x="5738" y="701"/>
                      <a:pt x="5738" y="701"/>
                    </a:cubicBezTo>
                    <a:lnTo>
                      <a:pt x="5304" y="1268"/>
                    </a:lnTo>
                    <a:lnTo>
                      <a:pt x="5238" y="1801"/>
                    </a:lnTo>
                    <a:lnTo>
                      <a:pt x="3937" y="1234"/>
                    </a:lnTo>
                    <a:lnTo>
                      <a:pt x="3770" y="1501"/>
                    </a:lnTo>
                    <a:lnTo>
                      <a:pt x="3970" y="1968"/>
                    </a:lnTo>
                    <a:lnTo>
                      <a:pt x="2502" y="3936"/>
                    </a:lnTo>
                    <a:lnTo>
                      <a:pt x="701" y="6038"/>
                    </a:lnTo>
                    <a:lnTo>
                      <a:pt x="1" y="7906"/>
                    </a:lnTo>
                    <a:lnTo>
                      <a:pt x="868" y="7939"/>
                    </a:lnTo>
                    <a:lnTo>
                      <a:pt x="1101" y="6872"/>
                    </a:lnTo>
                    <a:lnTo>
                      <a:pt x="2936" y="6471"/>
                    </a:lnTo>
                    <a:lnTo>
                      <a:pt x="3270" y="7639"/>
                    </a:lnTo>
                    <a:lnTo>
                      <a:pt x="3536" y="9007"/>
                    </a:lnTo>
                    <a:lnTo>
                      <a:pt x="3670" y="9140"/>
                    </a:lnTo>
                    <a:lnTo>
                      <a:pt x="5038" y="9307"/>
                    </a:lnTo>
                    <a:lnTo>
                      <a:pt x="5771" y="9040"/>
                    </a:lnTo>
                    <a:lnTo>
                      <a:pt x="6238" y="9073"/>
                    </a:lnTo>
                    <a:lnTo>
                      <a:pt x="6872" y="9073"/>
                    </a:lnTo>
                    <a:lnTo>
                      <a:pt x="7739" y="8106"/>
                    </a:lnTo>
                    <a:lnTo>
                      <a:pt x="7606" y="7439"/>
                    </a:lnTo>
                    <a:lnTo>
                      <a:pt x="7906" y="6872"/>
                    </a:lnTo>
                    <a:lnTo>
                      <a:pt x="8707" y="6605"/>
                    </a:lnTo>
                    <a:lnTo>
                      <a:pt x="8840" y="7739"/>
                    </a:lnTo>
                    <a:cubicBezTo>
                      <a:pt x="8840" y="7739"/>
                      <a:pt x="9641" y="8206"/>
                      <a:pt x="9741" y="8239"/>
                    </a:cubicBezTo>
                    <a:cubicBezTo>
                      <a:pt x="9841" y="8306"/>
                      <a:pt x="9808" y="8706"/>
                      <a:pt x="9808" y="8706"/>
                    </a:cubicBezTo>
                    <a:cubicBezTo>
                      <a:pt x="9808" y="8706"/>
                      <a:pt x="10208" y="9307"/>
                      <a:pt x="10341" y="9440"/>
                    </a:cubicBezTo>
                    <a:cubicBezTo>
                      <a:pt x="10358" y="9462"/>
                      <a:pt x="10386" y="9472"/>
                      <a:pt x="10421" y="9472"/>
                    </a:cubicBezTo>
                    <a:cubicBezTo>
                      <a:pt x="10594" y="9472"/>
                      <a:pt x="10942" y="9240"/>
                      <a:pt x="10942" y="9240"/>
                    </a:cubicBezTo>
                    <a:lnTo>
                      <a:pt x="10875" y="8940"/>
                    </a:lnTo>
                    <a:lnTo>
                      <a:pt x="10808" y="8406"/>
                    </a:lnTo>
                    <a:lnTo>
                      <a:pt x="11309" y="7405"/>
                    </a:lnTo>
                    <a:lnTo>
                      <a:pt x="11442" y="6438"/>
                    </a:lnTo>
                    <a:lnTo>
                      <a:pt x="12043" y="6438"/>
                    </a:lnTo>
                    <a:lnTo>
                      <a:pt x="12043" y="7239"/>
                    </a:lnTo>
                    <a:lnTo>
                      <a:pt x="12810" y="7205"/>
                    </a:lnTo>
                    <a:lnTo>
                      <a:pt x="13444" y="6872"/>
                    </a:lnTo>
                    <a:lnTo>
                      <a:pt x="13977" y="6938"/>
                    </a:lnTo>
                    <a:lnTo>
                      <a:pt x="14211" y="7372"/>
                    </a:lnTo>
                    <a:lnTo>
                      <a:pt x="14511" y="7472"/>
                    </a:lnTo>
                    <a:lnTo>
                      <a:pt x="14711" y="7339"/>
                    </a:lnTo>
                    <a:lnTo>
                      <a:pt x="14611" y="6905"/>
                    </a:lnTo>
                    <a:lnTo>
                      <a:pt x="14244" y="6105"/>
                    </a:lnTo>
                    <a:lnTo>
                      <a:pt x="14578" y="5804"/>
                    </a:lnTo>
                    <a:lnTo>
                      <a:pt x="14911" y="5537"/>
                    </a:lnTo>
                    <a:lnTo>
                      <a:pt x="14911" y="6105"/>
                    </a:lnTo>
                    <a:cubicBezTo>
                      <a:pt x="14911" y="6105"/>
                      <a:pt x="15278" y="5971"/>
                      <a:pt x="15478" y="5871"/>
                    </a:cubicBezTo>
                    <a:cubicBezTo>
                      <a:pt x="15645" y="5804"/>
                      <a:pt x="15779" y="5604"/>
                      <a:pt x="15779" y="5604"/>
                    </a:cubicBezTo>
                    <a:lnTo>
                      <a:pt x="15545" y="5137"/>
                    </a:lnTo>
                    <a:lnTo>
                      <a:pt x="15678" y="4437"/>
                    </a:lnTo>
                    <a:lnTo>
                      <a:pt x="15312" y="3936"/>
                    </a:lnTo>
                    <a:lnTo>
                      <a:pt x="14378" y="4303"/>
                    </a:lnTo>
                    <a:lnTo>
                      <a:pt x="13210" y="3970"/>
                    </a:lnTo>
                    <a:cubicBezTo>
                      <a:pt x="13210" y="3970"/>
                      <a:pt x="12543" y="3403"/>
                      <a:pt x="12476" y="3202"/>
                    </a:cubicBezTo>
                    <a:cubicBezTo>
                      <a:pt x="12409" y="3002"/>
                      <a:pt x="12543" y="2735"/>
                      <a:pt x="12543" y="2735"/>
                    </a:cubicBezTo>
                    <a:lnTo>
                      <a:pt x="12409" y="1701"/>
                    </a:lnTo>
                    <a:lnTo>
                      <a:pt x="12376" y="1334"/>
                    </a:lnTo>
                    <a:cubicBezTo>
                      <a:pt x="12276" y="1301"/>
                      <a:pt x="12209" y="1268"/>
                      <a:pt x="12143" y="1234"/>
                    </a:cubicBezTo>
                    <a:cubicBezTo>
                      <a:pt x="11876" y="1101"/>
                      <a:pt x="10441" y="167"/>
                      <a:pt x="10441" y="167"/>
                    </a:cubicBezTo>
                    <a:lnTo>
                      <a:pt x="9107"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3" name="Google Shape;16943;p27"/>
              <p:cNvSpPr/>
              <p:nvPr/>
            </p:nvSpPr>
            <p:spPr>
              <a:xfrm>
                <a:off x="3049025" y="2814125"/>
                <a:ext cx="321075" cy="321075"/>
              </a:xfrm>
              <a:custGeom>
                <a:rect b="b" l="l" r="r" t="t"/>
                <a:pathLst>
                  <a:path extrusionOk="0" h="12843" w="12843">
                    <a:moveTo>
                      <a:pt x="12843" y="401"/>
                    </a:moveTo>
                    <a:lnTo>
                      <a:pt x="11975" y="834"/>
                    </a:lnTo>
                    <a:lnTo>
                      <a:pt x="11975" y="847"/>
                    </a:lnTo>
                    <a:lnTo>
                      <a:pt x="11975" y="847"/>
                    </a:lnTo>
                    <a:lnTo>
                      <a:pt x="12843" y="401"/>
                    </a:lnTo>
                    <a:close/>
                    <a:moveTo>
                      <a:pt x="11008" y="0"/>
                    </a:moveTo>
                    <a:lnTo>
                      <a:pt x="9574" y="134"/>
                    </a:lnTo>
                    <a:lnTo>
                      <a:pt x="8506" y="201"/>
                    </a:lnTo>
                    <a:lnTo>
                      <a:pt x="8173" y="201"/>
                    </a:lnTo>
                    <a:lnTo>
                      <a:pt x="7339" y="768"/>
                    </a:lnTo>
                    <a:lnTo>
                      <a:pt x="6471" y="1368"/>
                    </a:lnTo>
                    <a:lnTo>
                      <a:pt x="6471" y="2002"/>
                    </a:lnTo>
                    <a:lnTo>
                      <a:pt x="6938" y="2402"/>
                    </a:lnTo>
                    <a:lnTo>
                      <a:pt x="7472" y="2469"/>
                    </a:lnTo>
                    <a:lnTo>
                      <a:pt x="7606" y="2736"/>
                    </a:lnTo>
                    <a:lnTo>
                      <a:pt x="7472" y="4037"/>
                    </a:lnTo>
                    <a:lnTo>
                      <a:pt x="7405" y="4370"/>
                    </a:lnTo>
                    <a:lnTo>
                      <a:pt x="5704" y="5304"/>
                    </a:lnTo>
                    <a:lnTo>
                      <a:pt x="5371" y="4304"/>
                    </a:lnTo>
                    <a:lnTo>
                      <a:pt x="5637" y="3470"/>
                    </a:lnTo>
                    <a:lnTo>
                      <a:pt x="5971" y="3336"/>
                    </a:lnTo>
                    <a:cubicBezTo>
                      <a:pt x="5971" y="3336"/>
                      <a:pt x="5704" y="3136"/>
                      <a:pt x="5704" y="2802"/>
                    </a:cubicBezTo>
                    <a:cubicBezTo>
                      <a:pt x="5704" y="2469"/>
                      <a:pt x="5571" y="2135"/>
                      <a:pt x="5571" y="2135"/>
                    </a:cubicBezTo>
                    <a:lnTo>
                      <a:pt x="4837" y="2135"/>
                    </a:lnTo>
                    <a:lnTo>
                      <a:pt x="4503" y="3269"/>
                    </a:lnTo>
                    <a:lnTo>
                      <a:pt x="4337" y="4637"/>
                    </a:lnTo>
                    <a:lnTo>
                      <a:pt x="4070" y="5504"/>
                    </a:lnTo>
                    <a:cubicBezTo>
                      <a:pt x="4070" y="5504"/>
                      <a:pt x="3603" y="6605"/>
                      <a:pt x="3269" y="6672"/>
                    </a:cubicBezTo>
                    <a:cubicBezTo>
                      <a:pt x="2936" y="6739"/>
                      <a:pt x="2435" y="6805"/>
                      <a:pt x="2435" y="6805"/>
                    </a:cubicBezTo>
                    <a:lnTo>
                      <a:pt x="2669" y="7139"/>
                    </a:lnTo>
                    <a:lnTo>
                      <a:pt x="3536" y="7706"/>
                    </a:lnTo>
                    <a:cubicBezTo>
                      <a:pt x="3536" y="7706"/>
                      <a:pt x="3736" y="7773"/>
                      <a:pt x="3736" y="7973"/>
                    </a:cubicBezTo>
                    <a:cubicBezTo>
                      <a:pt x="3736" y="8173"/>
                      <a:pt x="3603" y="8440"/>
                      <a:pt x="3336" y="8507"/>
                    </a:cubicBezTo>
                    <a:cubicBezTo>
                      <a:pt x="3069" y="8573"/>
                      <a:pt x="2168" y="8974"/>
                      <a:pt x="2168" y="8974"/>
                    </a:cubicBezTo>
                    <a:lnTo>
                      <a:pt x="1434" y="8640"/>
                    </a:lnTo>
                    <a:lnTo>
                      <a:pt x="1034" y="8240"/>
                    </a:lnTo>
                    <a:cubicBezTo>
                      <a:pt x="1034" y="8240"/>
                      <a:pt x="864" y="8069"/>
                      <a:pt x="706" y="8069"/>
                    </a:cubicBezTo>
                    <a:cubicBezTo>
                      <a:pt x="643" y="8069"/>
                      <a:pt x="581" y="8097"/>
                      <a:pt x="534" y="8173"/>
                    </a:cubicBezTo>
                    <a:cubicBezTo>
                      <a:pt x="334" y="8440"/>
                      <a:pt x="334" y="8640"/>
                      <a:pt x="334" y="8640"/>
                    </a:cubicBezTo>
                    <a:lnTo>
                      <a:pt x="767" y="8840"/>
                    </a:lnTo>
                    <a:lnTo>
                      <a:pt x="1301" y="9040"/>
                    </a:lnTo>
                    <a:lnTo>
                      <a:pt x="1968" y="9207"/>
                    </a:lnTo>
                    <a:lnTo>
                      <a:pt x="2368" y="9207"/>
                    </a:lnTo>
                    <a:lnTo>
                      <a:pt x="3202" y="9407"/>
                    </a:lnTo>
                    <a:lnTo>
                      <a:pt x="3202" y="9674"/>
                    </a:lnTo>
                    <a:cubicBezTo>
                      <a:pt x="3202" y="9874"/>
                      <a:pt x="3403" y="10008"/>
                      <a:pt x="3202" y="10074"/>
                    </a:cubicBezTo>
                    <a:lnTo>
                      <a:pt x="3002" y="10141"/>
                    </a:lnTo>
                    <a:lnTo>
                      <a:pt x="2602" y="10008"/>
                    </a:lnTo>
                    <a:cubicBezTo>
                      <a:pt x="2602" y="10008"/>
                      <a:pt x="2602" y="9607"/>
                      <a:pt x="2168" y="9607"/>
                    </a:cubicBezTo>
                    <a:lnTo>
                      <a:pt x="400" y="9607"/>
                    </a:lnTo>
                    <a:cubicBezTo>
                      <a:pt x="400" y="9607"/>
                      <a:pt x="430" y="9667"/>
                      <a:pt x="311" y="9667"/>
                    </a:cubicBezTo>
                    <a:cubicBezTo>
                      <a:pt x="252" y="9667"/>
                      <a:pt x="156" y="9652"/>
                      <a:pt x="0" y="9607"/>
                    </a:cubicBezTo>
                    <a:lnTo>
                      <a:pt x="0" y="9607"/>
                    </a:lnTo>
                    <a:lnTo>
                      <a:pt x="100" y="9741"/>
                    </a:lnTo>
                    <a:lnTo>
                      <a:pt x="834" y="10541"/>
                    </a:lnTo>
                    <a:lnTo>
                      <a:pt x="2202" y="10842"/>
                    </a:lnTo>
                    <a:lnTo>
                      <a:pt x="3769" y="10708"/>
                    </a:lnTo>
                    <a:lnTo>
                      <a:pt x="3769" y="9807"/>
                    </a:lnTo>
                    <a:lnTo>
                      <a:pt x="5170" y="9707"/>
                    </a:lnTo>
                    <a:lnTo>
                      <a:pt x="5604" y="10141"/>
                    </a:lnTo>
                    <a:lnTo>
                      <a:pt x="6838" y="10174"/>
                    </a:lnTo>
                    <a:lnTo>
                      <a:pt x="7172" y="10475"/>
                    </a:lnTo>
                    <a:lnTo>
                      <a:pt x="7806" y="11042"/>
                    </a:lnTo>
                    <a:lnTo>
                      <a:pt x="7439" y="12509"/>
                    </a:lnTo>
                    <a:lnTo>
                      <a:pt x="7939" y="12810"/>
                    </a:lnTo>
                    <a:lnTo>
                      <a:pt x="8640" y="12843"/>
                    </a:lnTo>
                    <a:cubicBezTo>
                      <a:pt x="8640" y="12676"/>
                      <a:pt x="8640" y="12409"/>
                      <a:pt x="8640" y="12276"/>
                    </a:cubicBezTo>
                    <a:cubicBezTo>
                      <a:pt x="8640" y="12109"/>
                      <a:pt x="8273" y="12009"/>
                      <a:pt x="8273" y="12009"/>
                    </a:cubicBezTo>
                    <a:lnTo>
                      <a:pt x="8940" y="10708"/>
                    </a:lnTo>
                    <a:lnTo>
                      <a:pt x="9373" y="9774"/>
                    </a:lnTo>
                    <a:lnTo>
                      <a:pt x="8773" y="8673"/>
                    </a:lnTo>
                    <a:lnTo>
                      <a:pt x="8406" y="7372"/>
                    </a:lnTo>
                    <a:lnTo>
                      <a:pt x="10674" y="7272"/>
                    </a:lnTo>
                    <a:lnTo>
                      <a:pt x="10708" y="6739"/>
                    </a:lnTo>
                    <a:lnTo>
                      <a:pt x="11375" y="5971"/>
                    </a:lnTo>
                    <a:lnTo>
                      <a:pt x="11809" y="4637"/>
                    </a:lnTo>
                    <a:lnTo>
                      <a:pt x="10841" y="4470"/>
                    </a:lnTo>
                    <a:cubicBezTo>
                      <a:pt x="10841" y="4470"/>
                      <a:pt x="10641" y="4070"/>
                      <a:pt x="10574" y="3770"/>
                    </a:cubicBezTo>
                    <a:cubicBezTo>
                      <a:pt x="10557" y="3611"/>
                      <a:pt x="10876" y="3573"/>
                      <a:pt x="11180" y="3573"/>
                    </a:cubicBezTo>
                    <a:cubicBezTo>
                      <a:pt x="11450" y="3573"/>
                      <a:pt x="11708" y="3603"/>
                      <a:pt x="11708" y="3603"/>
                    </a:cubicBezTo>
                    <a:lnTo>
                      <a:pt x="12342" y="1835"/>
                    </a:lnTo>
                    <a:lnTo>
                      <a:pt x="11942" y="1401"/>
                    </a:lnTo>
                    <a:lnTo>
                      <a:pt x="11975" y="901"/>
                    </a:lnTo>
                    <a:lnTo>
                      <a:pt x="11975" y="847"/>
                    </a:lnTo>
                    <a:lnTo>
                      <a:pt x="11975" y="847"/>
                    </a:lnTo>
                    <a:lnTo>
                      <a:pt x="11742" y="968"/>
                    </a:lnTo>
                    <a:lnTo>
                      <a:pt x="11008"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4" name="Google Shape;16944;p27"/>
              <p:cNvSpPr/>
              <p:nvPr/>
            </p:nvSpPr>
            <p:spPr>
              <a:xfrm>
                <a:off x="3049850" y="3055125"/>
                <a:ext cx="25" cy="25"/>
              </a:xfrm>
              <a:custGeom>
                <a:rect b="b" l="l" r="r" t="t"/>
                <a:pathLst>
                  <a:path extrusionOk="0" h="1" w="1">
                    <a:moveTo>
                      <a:pt x="0" y="1"/>
                    </a:move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5" name="Google Shape;16945;p27"/>
              <p:cNvSpPr/>
              <p:nvPr/>
            </p:nvSpPr>
            <p:spPr>
              <a:xfrm>
                <a:off x="2982300" y="3054850"/>
                <a:ext cx="311925" cy="232125"/>
              </a:xfrm>
              <a:custGeom>
                <a:rect b="b" l="l" r="r" t="t"/>
                <a:pathLst>
                  <a:path extrusionOk="0" h="9285" w="12477">
                    <a:moveTo>
                      <a:pt x="2579" y="0"/>
                    </a:moveTo>
                    <a:cubicBezTo>
                      <a:pt x="2027" y="0"/>
                      <a:pt x="619" y="983"/>
                      <a:pt x="367" y="1046"/>
                    </a:cubicBezTo>
                    <a:cubicBezTo>
                      <a:pt x="301" y="1079"/>
                      <a:pt x="167" y="1112"/>
                      <a:pt x="1" y="1179"/>
                    </a:cubicBezTo>
                    <a:lnTo>
                      <a:pt x="601" y="2780"/>
                    </a:lnTo>
                    <a:lnTo>
                      <a:pt x="1635" y="2980"/>
                    </a:lnTo>
                    <a:lnTo>
                      <a:pt x="2102" y="4281"/>
                    </a:lnTo>
                    <a:lnTo>
                      <a:pt x="4737" y="5115"/>
                    </a:lnTo>
                    <a:lnTo>
                      <a:pt x="5304" y="6983"/>
                    </a:lnTo>
                    <a:lnTo>
                      <a:pt x="6038" y="7150"/>
                    </a:lnTo>
                    <a:lnTo>
                      <a:pt x="7306" y="6383"/>
                    </a:lnTo>
                    <a:lnTo>
                      <a:pt x="7406" y="7650"/>
                    </a:lnTo>
                    <a:cubicBezTo>
                      <a:pt x="7406" y="7650"/>
                      <a:pt x="8507" y="8551"/>
                      <a:pt x="8874" y="8685"/>
                    </a:cubicBezTo>
                    <a:cubicBezTo>
                      <a:pt x="9274" y="8818"/>
                      <a:pt x="9274" y="9218"/>
                      <a:pt x="10341" y="9252"/>
                    </a:cubicBezTo>
                    <a:cubicBezTo>
                      <a:pt x="10708" y="9285"/>
                      <a:pt x="11242" y="9285"/>
                      <a:pt x="11742" y="9285"/>
                    </a:cubicBezTo>
                    <a:lnTo>
                      <a:pt x="12476" y="8117"/>
                    </a:lnTo>
                    <a:lnTo>
                      <a:pt x="11742" y="7650"/>
                    </a:lnTo>
                    <a:lnTo>
                      <a:pt x="11375" y="6516"/>
                    </a:lnTo>
                    <a:lnTo>
                      <a:pt x="12209" y="5749"/>
                    </a:lnTo>
                    <a:lnTo>
                      <a:pt x="12343" y="5516"/>
                    </a:lnTo>
                    <a:cubicBezTo>
                      <a:pt x="12343" y="5516"/>
                      <a:pt x="11876" y="5182"/>
                      <a:pt x="11742" y="5149"/>
                    </a:cubicBezTo>
                    <a:cubicBezTo>
                      <a:pt x="11609" y="5115"/>
                      <a:pt x="11442" y="4615"/>
                      <a:pt x="11442" y="4615"/>
                    </a:cubicBezTo>
                    <a:cubicBezTo>
                      <a:pt x="11442" y="4615"/>
                      <a:pt x="11475" y="3981"/>
                      <a:pt x="11242" y="3881"/>
                    </a:cubicBezTo>
                    <a:cubicBezTo>
                      <a:pt x="11042" y="3781"/>
                      <a:pt x="11309" y="3314"/>
                      <a:pt x="11309" y="3314"/>
                    </a:cubicBezTo>
                    <a:lnTo>
                      <a:pt x="11309" y="3214"/>
                    </a:lnTo>
                    <a:lnTo>
                      <a:pt x="10608" y="3181"/>
                    </a:lnTo>
                    <a:lnTo>
                      <a:pt x="10108" y="2880"/>
                    </a:lnTo>
                    <a:lnTo>
                      <a:pt x="10475" y="1446"/>
                    </a:lnTo>
                    <a:lnTo>
                      <a:pt x="9841" y="879"/>
                    </a:lnTo>
                    <a:lnTo>
                      <a:pt x="9507" y="579"/>
                    </a:lnTo>
                    <a:lnTo>
                      <a:pt x="8273" y="512"/>
                    </a:lnTo>
                    <a:lnTo>
                      <a:pt x="7839" y="78"/>
                    </a:lnTo>
                    <a:lnTo>
                      <a:pt x="6438" y="178"/>
                    </a:lnTo>
                    <a:lnTo>
                      <a:pt x="6438" y="1079"/>
                    </a:lnTo>
                    <a:lnTo>
                      <a:pt x="4871" y="1213"/>
                    </a:lnTo>
                    <a:lnTo>
                      <a:pt x="3503" y="912"/>
                    </a:lnTo>
                    <a:lnTo>
                      <a:pt x="2769" y="145"/>
                    </a:lnTo>
                    <a:lnTo>
                      <a:pt x="2669" y="12"/>
                    </a:lnTo>
                    <a:cubicBezTo>
                      <a:pt x="2642" y="4"/>
                      <a:pt x="2612" y="0"/>
                      <a:pt x="2579"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6" name="Google Shape;16946;p27"/>
              <p:cNvSpPr/>
              <p:nvPr/>
            </p:nvSpPr>
            <p:spPr>
              <a:xfrm>
                <a:off x="3472650" y="3922425"/>
                <a:ext cx="1700" cy="1675"/>
              </a:xfrm>
              <a:custGeom>
                <a:rect b="b" l="l" r="r" t="t"/>
                <a:pathLst>
                  <a:path extrusionOk="0" h="67" w="68">
                    <a:moveTo>
                      <a:pt x="67" y="0"/>
                    </a:moveTo>
                    <a:cubicBezTo>
                      <a:pt x="34" y="0"/>
                      <a:pt x="1" y="34"/>
                      <a:pt x="1" y="67"/>
                    </a:cubicBezTo>
                    <a:lnTo>
                      <a:pt x="67"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7" name="Google Shape;16947;p27"/>
              <p:cNvSpPr/>
              <p:nvPr/>
            </p:nvSpPr>
            <p:spPr>
              <a:xfrm>
                <a:off x="3465150" y="3935750"/>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8" name="Google Shape;16948;p27"/>
              <p:cNvSpPr/>
              <p:nvPr/>
            </p:nvSpPr>
            <p:spPr>
              <a:xfrm>
                <a:off x="3465975" y="3933250"/>
                <a:ext cx="875" cy="875"/>
              </a:xfrm>
              <a:custGeom>
                <a:rect b="b" l="l" r="r" t="t"/>
                <a:pathLst>
                  <a:path extrusionOk="0" h="35" w="35">
                    <a:moveTo>
                      <a:pt x="34" y="1"/>
                    </a:moveTo>
                    <a:lnTo>
                      <a:pt x="1" y="34"/>
                    </a:lnTo>
                    <a:cubicBezTo>
                      <a:pt x="34" y="34"/>
                      <a:pt x="34" y="1"/>
                      <a:pt x="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9" name="Google Shape;16949;p27"/>
              <p:cNvSpPr/>
              <p:nvPr/>
            </p:nvSpPr>
            <p:spPr>
              <a:xfrm>
                <a:off x="3474325" y="3919925"/>
                <a:ext cx="850" cy="1675"/>
              </a:xfrm>
              <a:custGeom>
                <a:rect b="b" l="l" r="r" t="t"/>
                <a:pathLst>
                  <a:path extrusionOk="0" h="67" w="34">
                    <a:moveTo>
                      <a:pt x="34" y="0"/>
                    </a:moveTo>
                    <a:cubicBezTo>
                      <a:pt x="34" y="33"/>
                      <a:pt x="0" y="33"/>
                      <a:pt x="0" y="67"/>
                    </a:cubicBezTo>
                    <a:cubicBezTo>
                      <a:pt x="34" y="33"/>
                      <a:pt x="34" y="33"/>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0" name="Google Shape;16950;p27"/>
              <p:cNvSpPr/>
              <p:nvPr/>
            </p:nvSpPr>
            <p:spPr>
              <a:xfrm>
                <a:off x="3465975" y="3934925"/>
                <a:ext cx="25" cy="25"/>
              </a:xfrm>
              <a:custGeom>
                <a:rect b="b" l="l" r="r" t="t"/>
                <a:pathLst>
                  <a:path extrusionOk="0" h="1" w="1">
                    <a:moveTo>
                      <a:pt x="1" y="1"/>
                    </a:moveTo>
                    <a:cubicBezTo>
                      <a:pt x="1" y="1"/>
                      <a:pt x="1" y="1"/>
                      <a:pt x="1"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1" name="Google Shape;16951;p27"/>
              <p:cNvSpPr/>
              <p:nvPr/>
            </p:nvSpPr>
            <p:spPr>
              <a:xfrm>
                <a:off x="3469325" y="3927425"/>
                <a:ext cx="850" cy="850"/>
              </a:xfrm>
              <a:custGeom>
                <a:rect b="b" l="l" r="r" t="t"/>
                <a:pathLst>
                  <a:path extrusionOk="0" h="34" w="34">
                    <a:moveTo>
                      <a:pt x="33" y="0"/>
                    </a:moveTo>
                    <a:cubicBezTo>
                      <a:pt x="33" y="0"/>
                      <a:pt x="33" y="34"/>
                      <a:pt x="0" y="34"/>
                    </a:cubicBezTo>
                    <a:cubicBezTo>
                      <a:pt x="33" y="34"/>
                      <a:pt x="33" y="0"/>
                      <a:pt x="33"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2" name="Google Shape;16952;p27"/>
              <p:cNvSpPr/>
              <p:nvPr/>
            </p:nvSpPr>
            <p:spPr>
              <a:xfrm>
                <a:off x="3470975" y="3924925"/>
                <a:ext cx="875" cy="1675"/>
              </a:xfrm>
              <a:custGeom>
                <a:rect b="b" l="l" r="r" t="t"/>
                <a:pathLst>
                  <a:path extrusionOk="0" h="67" w="35">
                    <a:moveTo>
                      <a:pt x="34" y="0"/>
                    </a:moveTo>
                    <a:cubicBezTo>
                      <a:pt x="34" y="0"/>
                      <a:pt x="1" y="34"/>
                      <a:pt x="1" y="67"/>
                    </a:cubicBezTo>
                    <a:cubicBezTo>
                      <a:pt x="1" y="34"/>
                      <a:pt x="34" y="0"/>
                      <a:pt x="34"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3" name="Google Shape;16953;p27"/>
              <p:cNvSpPr/>
              <p:nvPr/>
            </p:nvSpPr>
            <p:spPr>
              <a:xfrm>
                <a:off x="3468475" y="3928250"/>
                <a:ext cx="875" cy="2525"/>
              </a:xfrm>
              <a:custGeom>
                <a:rect b="b" l="l" r="r" t="t"/>
                <a:pathLst>
                  <a:path extrusionOk="0" h="101" w="35">
                    <a:moveTo>
                      <a:pt x="34" y="1"/>
                    </a:moveTo>
                    <a:cubicBezTo>
                      <a:pt x="34" y="34"/>
                      <a:pt x="1" y="67"/>
                      <a:pt x="1" y="101"/>
                    </a:cubicBezTo>
                    <a:cubicBezTo>
                      <a:pt x="1" y="67"/>
                      <a:pt x="34" y="34"/>
                      <a:pt x="34"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4" name="Google Shape;16954;p27"/>
              <p:cNvSpPr/>
              <p:nvPr/>
            </p:nvSpPr>
            <p:spPr>
              <a:xfrm>
                <a:off x="3466825" y="3930750"/>
                <a:ext cx="850" cy="1700"/>
              </a:xfrm>
              <a:custGeom>
                <a:rect b="b" l="l" r="r" t="t"/>
                <a:pathLst>
                  <a:path extrusionOk="0" h="68" w="34">
                    <a:moveTo>
                      <a:pt x="33" y="1"/>
                    </a:moveTo>
                    <a:cubicBezTo>
                      <a:pt x="33" y="34"/>
                      <a:pt x="33" y="67"/>
                      <a:pt x="0" y="67"/>
                    </a:cubicBezTo>
                    <a:cubicBezTo>
                      <a:pt x="33" y="67"/>
                      <a:pt x="33" y="34"/>
                      <a:pt x="33"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5" name="Google Shape;16955;p27"/>
              <p:cNvSpPr/>
              <p:nvPr/>
            </p:nvSpPr>
            <p:spPr>
              <a:xfrm>
                <a:off x="3463475" y="3695600"/>
                <a:ext cx="25" cy="0"/>
              </a:xfrm>
              <a:custGeom>
                <a:rect b="b" l="l" r="r" t="t"/>
                <a:pathLst>
                  <a:path extrusionOk="0" h="0"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6" name="Google Shape;16956;p27"/>
              <p:cNvSpPr/>
              <p:nvPr/>
            </p:nvSpPr>
            <p:spPr>
              <a:xfrm>
                <a:off x="3465150" y="3696425"/>
                <a:ext cx="850" cy="850"/>
              </a:xfrm>
              <a:custGeom>
                <a:rect b="b" l="l" r="r" t="t"/>
                <a:pathLst>
                  <a:path extrusionOk="0" h="34" w="34">
                    <a:moveTo>
                      <a:pt x="0" y="0"/>
                    </a:moveTo>
                    <a:cubicBezTo>
                      <a:pt x="0" y="34"/>
                      <a:pt x="34" y="34"/>
                      <a:pt x="34" y="34"/>
                    </a:cubicBezTo>
                    <a:lnTo>
                      <a:pt x="0"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7" name="Google Shape;16957;p27"/>
              <p:cNvSpPr/>
              <p:nvPr/>
            </p:nvSpPr>
            <p:spPr>
              <a:xfrm>
                <a:off x="3464300" y="3696425"/>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8" name="Google Shape;16958;p27"/>
              <p:cNvSpPr/>
              <p:nvPr/>
            </p:nvSpPr>
            <p:spPr>
              <a:xfrm>
                <a:off x="2996475" y="3077650"/>
                <a:ext cx="1700" cy="850"/>
              </a:xfrm>
              <a:custGeom>
                <a:rect b="b" l="l" r="r" t="t"/>
                <a:pathLst>
                  <a:path extrusionOk="0" h="34" w="68">
                    <a:moveTo>
                      <a:pt x="67" y="0"/>
                    </a:moveTo>
                    <a:lnTo>
                      <a:pt x="67" y="0"/>
                    </a:lnTo>
                    <a:cubicBezTo>
                      <a:pt x="67" y="1"/>
                      <a:pt x="34" y="34"/>
                      <a:pt x="1" y="34"/>
                    </a:cubicBezTo>
                    <a:cubicBezTo>
                      <a:pt x="34" y="34"/>
                      <a:pt x="34" y="34"/>
                      <a:pt x="67"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9" name="Google Shape;16959;p27"/>
              <p:cNvSpPr/>
              <p:nvPr/>
            </p:nvSpPr>
            <p:spPr>
              <a:xfrm>
                <a:off x="2999825" y="3076800"/>
                <a:ext cx="25" cy="25"/>
              </a:xfrm>
              <a:custGeom>
                <a:rect b="b" l="l" r="r" t="t"/>
                <a:pathLst>
                  <a:path extrusionOk="0" h="1" w="1">
                    <a:moveTo>
                      <a:pt x="0" y="1"/>
                    </a:moveTo>
                    <a:cubicBezTo>
                      <a:pt x="0" y="1"/>
                      <a:pt x="0" y="1"/>
                      <a:pt x="0" y="1"/>
                    </a:cubicBezTo>
                    <a:cubicBezTo>
                      <a:pt x="0" y="1"/>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0" name="Google Shape;16960;p27"/>
              <p:cNvSpPr/>
              <p:nvPr/>
            </p:nvSpPr>
            <p:spPr>
              <a:xfrm>
                <a:off x="2995650" y="3078475"/>
                <a:ext cx="850" cy="875"/>
              </a:xfrm>
              <a:custGeom>
                <a:rect b="b" l="l" r="r" t="t"/>
                <a:pathLst>
                  <a:path extrusionOk="0" h="35" w="34">
                    <a:moveTo>
                      <a:pt x="0" y="34"/>
                    </a:moveTo>
                    <a:cubicBezTo>
                      <a:pt x="0" y="34"/>
                      <a:pt x="0" y="34"/>
                      <a:pt x="34" y="1"/>
                    </a:cubicBezTo>
                    <a:cubicBezTo>
                      <a:pt x="0" y="34"/>
                      <a:pt x="0" y="34"/>
                      <a:pt x="0"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1" name="Google Shape;16961;p27"/>
              <p:cNvSpPr/>
              <p:nvPr/>
            </p:nvSpPr>
            <p:spPr>
              <a:xfrm>
                <a:off x="3001475" y="3075975"/>
                <a:ext cx="25" cy="25"/>
              </a:xfrm>
              <a:custGeom>
                <a:rect b="b" l="l" r="r" t="t"/>
                <a:pathLst>
                  <a:path extrusionOk="0" h="1" w="1">
                    <a:moveTo>
                      <a:pt x="1" y="1"/>
                    </a:moveTo>
                    <a:cubicBezTo>
                      <a:pt x="1" y="1"/>
                      <a:pt x="1" y="1"/>
                      <a:pt x="1"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2" name="Google Shape;16962;p27"/>
              <p:cNvSpPr/>
              <p:nvPr/>
            </p:nvSpPr>
            <p:spPr>
              <a:xfrm>
                <a:off x="2991475" y="3080975"/>
                <a:ext cx="850" cy="25"/>
              </a:xfrm>
              <a:custGeom>
                <a:rect b="b" l="l" r="r" t="t"/>
                <a:pathLst>
                  <a:path extrusionOk="0" h="1" w="34">
                    <a:moveTo>
                      <a:pt x="0" y="1"/>
                    </a:moveTo>
                    <a:cubicBezTo>
                      <a:pt x="34" y="1"/>
                      <a:pt x="34" y="1"/>
                      <a:pt x="34" y="1"/>
                    </a:cubicBezTo>
                    <a:cubicBezTo>
                      <a:pt x="34" y="1"/>
                      <a:pt x="34"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3" name="Google Shape;16963;p27"/>
              <p:cNvSpPr/>
              <p:nvPr/>
            </p:nvSpPr>
            <p:spPr>
              <a:xfrm>
                <a:off x="2983125" y="3083475"/>
                <a:ext cx="2525" cy="875"/>
              </a:xfrm>
              <a:custGeom>
                <a:rect b="b" l="l" r="r" t="t"/>
                <a:pathLst>
                  <a:path extrusionOk="0" h="35" w="101">
                    <a:moveTo>
                      <a:pt x="1" y="34"/>
                    </a:moveTo>
                    <a:cubicBezTo>
                      <a:pt x="34" y="34"/>
                      <a:pt x="68" y="1"/>
                      <a:pt x="101" y="1"/>
                    </a:cubicBezTo>
                    <a:cubicBezTo>
                      <a:pt x="68" y="1"/>
                      <a:pt x="34" y="34"/>
                      <a:pt x="1" y="34"/>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4" name="Google Shape;16964;p27"/>
              <p:cNvSpPr/>
              <p:nvPr/>
            </p:nvSpPr>
            <p:spPr>
              <a:xfrm>
                <a:off x="2352675" y="3084325"/>
                <a:ext cx="1074975" cy="1069950"/>
              </a:xfrm>
              <a:custGeom>
                <a:rect b="b" l="l" r="r" t="t"/>
                <a:pathLst>
                  <a:path extrusionOk="0" h="42798" w="42999">
                    <a:moveTo>
                      <a:pt x="25186" y="0"/>
                    </a:moveTo>
                    <a:cubicBezTo>
                      <a:pt x="24719" y="200"/>
                      <a:pt x="23951" y="567"/>
                      <a:pt x="23785" y="567"/>
                    </a:cubicBezTo>
                    <a:cubicBezTo>
                      <a:pt x="23584" y="567"/>
                      <a:pt x="22617" y="701"/>
                      <a:pt x="22617" y="701"/>
                    </a:cubicBezTo>
                    <a:lnTo>
                      <a:pt x="21950" y="4237"/>
                    </a:lnTo>
                    <a:lnTo>
                      <a:pt x="17447" y="6872"/>
                    </a:lnTo>
                    <a:lnTo>
                      <a:pt x="17180" y="7405"/>
                    </a:lnTo>
                    <a:lnTo>
                      <a:pt x="16379" y="7772"/>
                    </a:lnTo>
                    <a:lnTo>
                      <a:pt x="12910" y="7405"/>
                    </a:lnTo>
                    <a:lnTo>
                      <a:pt x="12443" y="6205"/>
                    </a:lnTo>
                    <a:lnTo>
                      <a:pt x="12143" y="5704"/>
                    </a:lnTo>
                    <a:lnTo>
                      <a:pt x="11009" y="5571"/>
                    </a:lnTo>
                    <a:lnTo>
                      <a:pt x="10242" y="5904"/>
                    </a:lnTo>
                    <a:lnTo>
                      <a:pt x="10942" y="8106"/>
                    </a:lnTo>
                    <a:cubicBezTo>
                      <a:pt x="10942" y="8106"/>
                      <a:pt x="11943" y="10808"/>
                      <a:pt x="11009" y="10808"/>
                    </a:cubicBezTo>
                    <a:cubicBezTo>
                      <a:pt x="10108" y="10808"/>
                      <a:pt x="6706" y="11008"/>
                      <a:pt x="6706" y="11008"/>
                    </a:cubicBezTo>
                    <a:lnTo>
                      <a:pt x="5638" y="9307"/>
                    </a:lnTo>
                    <a:lnTo>
                      <a:pt x="2903" y="9374"/>
                    </a:lnTo>
                    <a:lnTo>
                      <a:pt x="1435" y="9374"/>
                    </a:lnTo>
                    <a:cubicBezTo>
                      <a:pt x="1435" y="9374"/>
                      <a:pt x="1202" y="9707"/>
                      <a:pt x="801" y="9941"/>
                    </a:cubicBezTo>
                    <a:cubicBezTo>
                      <a:pt x="401" y="10207"/>
                      <a:pt x="1" y="10741"/>
                      <a:pt x="1" y="10741"/>
                    </a:cubicBezTo>
                    <a:lnTo>
                      <a:pt x="1502" y="11542"/>
                    </a:lnTo>
                    <a:lnTo>
                      <a:pt x="668" y="12109"/>
                    </a:lnTo>
                    <a:lnTo>
                      <a:pt x="5638" y="14944"/>
                    </a:lnTo>
                    <a:lnTo>
                      <a:pt x="7873" y="17112"/>
                    </a:lnTo>
                    <a:lnTo>
                      <a:pt x="7673" y="19314"/>
                    </a:lnTo>
                    <a:lnTo>
                      <a:pt x="10542" y="22350"/>
                    </a:lnTo>
                    <a:lnTo>
                      <a:pt x="11142" y="26086"/>
                    </a:lnTo>
                    <a:lnTo>
                      <a:pt x="10342" y="29088"/>
                    </a:lnTo>
                    <a:lnTo>
                      <a:pt x="7073" y="36159"/>
                    </a:lnTo>
                    <a:lnTo>
                      <a:pt x="7606" y="37027"/>
                    </a:lnTo>
                    <a:lnTo>
                      <a:pt x="8374" y="37093"/>
                    </a:lnTo>
                    <a:lnTo>
                      <a:pt x="8507" y="37861"/>
                    </a:lnTo>
                    <a:lnTo>
                      <a:pt x="13744" y="40162"/>
                    </a:lnTo>
                    <a:lnTo>
                      <a:pt x="15579" y="40162"/>
                    </a:lnTo>
                    <a:lnTo>
                      <a:pt x="16046" y="39895"/>
                    </a:lnTo>
                    <a:lnTo>
                      <a:pt x="17080" y="39962"/>
                    </a:lnTo>
                    <a:lnTo>
                      <a:pt x="19782" y="41163"/>
                    </a:lnTo>
                    <a:cubicBezTo>
                      <a:pt x="19782" y="41163"/>
                      <a:pt x="19515" y="41797"/>
                      <a:pt x="19915" y="41930"/>
                    </a:cubicBezTo>
                    <a:cubicBezTo>
                      <a:pt x="20315" y="42064"/>
                      <a:pt x="21149" y="42330"/>
                      <a:pt x="21149" y="42330"/>
                    </a:cubicBezTo>
                    <a:lnTo>
                      <a:pt x="22584" y="41997"/>
                    </a:lnTo>
                    <a:lnTo>
                      <a:pt x="23384" y="42797"/>
                    </a:lnTo>
                    <a:lnTo>
                      <a:pt x="25252" y="42397"/>
                    </a:lnTo>
                    <a:cubicBezTo>
                      <a:pt x="25019" y="42164"/>
                      <a:pt x="24685" y="41797"/>
                      <a:pt x="24685" y="41663"/>
                    </a:cubicBezTo>
                    <a:cubicBezTo>
                      <a:pt x="24685" y="41463"/>
                      <a:pt x="25019" y="40362"/>
                      <a:pt x="25019" y="40362"/>
                    </a:cubicBezTo>
                    <a:lnTo>
                      <a:pt x="24685" y="39695"/>
                    </a:lnTo>
                    <a:lnTo>
                      <a:pt x="25819" y="37927"/>
                    </a:lnTo>
                    <a:cubicBezTo>
                      <a:pt x="25819" y="37927"/>
                      <a:pt x="26056" y="38125"/>
                      <a:pt x="26333" y="38125"/>
                    </a:cubicBezTo>
                    <a:cubicBezTo>
                      <a:pt x="26415" y="38125"/>
                      <a:pt x="26502" y="38107"/>
                      <a:pt x="26587" y="38061"/>
                    </a:cubicBezTo>
                    <a:cubicBezTo>
                      <a:pt x="26987" y="37861"/>
                      <a:pt x="28488" y="36626"/>
                      <a:pt x="28488" y="36626"/>
                    </a:cubicBezTo>
                    <a:cubicBezTo>
                      <a:pt x="28488" y="36626"/>
                      <a:pt x="30089" y="37427"/>
                      <a:pt x="30256" y="37460"/>
                    </a:cubicBezTo>
                    <a:cubicBezTo>
                      <a:pt x="30456" y="37527"/>
                      <a:pt x="30790" y="37927"/>
                      <a:pt x="30790" y="37927"/>
                    </a:cubicBezTo>
                    <a:lnTo>
                      <a:pt x="32057" y="37093"/>
                    </a:lnTo>
                    <a:lnTo>
                      <a:pt x="32624" y="37360"/>
                    </a:lnTo>
                    <a:lnTo>
                      <a:pt x="32424" y="37727"/>
                    </a:lnTo>
                    <a:lnTo>
                      <a:pt x="32224" y="37994"/>
                    </a:lnTo>
                    <a:lnTo>
                      <a:pt x="32691" y="38127"/>
                    </a:lnTo>
                    <a:cubicBezTo>
                      <a:pt x="32691" y="38127"/>
                      <a:pt x="33091" y="38394"/>
                      <a:pt x="33158" y="38594"/>
                    </a:cubicBezTo>
                    <a:cubicBezTo>
                      <a:pt x="33225" y="38795"/>
                      <a:pt x="33958" y="39362"/>
                      <a:pt x="33958" y="39362"/>
                    </a:cubicBezTo>
                    <a:lnTo>
                      <a:pt x="35726" y="39428"/>
                    </a:lnTo>
                    <a:lnTo>
                      <a:pt x="37428" y="39262"/>
                    </a:lnTo>
                    <a:lnTo>
                      <a:pt x="37761" y="38528"/>
                    </a:lnTo>
                    <a:lnTo>
                      <a:pt x="38929" y="37494"/>
                    </a:lnTo>
                    <a:cubicBezTo>
                      <a:pt x="38929" y="37494"/>
                      <a:pt x="39077" y="37580"/>
                      <a:pt x="39253" y="37580"/>
                    </a:cubicBezTo>
                    <a:cubicBezTo>
                      <a:pt x="39367" y="37580"/>
                      <a:pt x="39491" y="37544"/>
                      <a:pt x="39596" y="37427"/>
                    </a:cubicBezTo>
                    <a:cubicBezTo>
                      <a:pt x="39829" y="37093"/>
                      <a:pt x="40230" y="36560"/>
                      <a:pt x="40230" y="36560"/>
                    </a:cubicBezTo>
                    <a:cubicBezTo>
                      <a:pt x="40230" y="36560"/>
                      <a:pt x="40930" y="36326"/>
                      <a:pt x="41430" y="36259"/>
                    </a:cubicBezTo>
                    <a:lnTo>
                      <a:pt x="41797" y="34992"/>
                    </a:lnTo>
                    <a:lnTo>
                      <a:pt x="41797" y="34325"/>
                    </a:lnTo>
                    <a:lnTo>
                      <a:pt x="39763" y="34358"/>
                    </a:lnTo>
                    <a:lnTo>
                      <a:pt x="38762" y="33424"/>
                    </a:lnTo>
                    <a:lnTo>
                      <a:pt x="39095" y="32657"/>
                    </a:lnTo>
                    <a:lnTo>
                      <a:pt x="39095" y="31489"/>
                    </a:lnTo>
                    <a:lnTo>
                      <a:pt x="37961" y="30022"/>
                    </a:lnTo>
                    <a:lnTo>
                      <a:pt x="37928" y="29621"/>
                    </a:lnTo>
                    <a:lnTo>
                      <a:pt x="39262" y="29488"/>
                    </a:lnTo>
                    <a:lnTo>
                      <a:pt x="39729" y="28754"/>
                    </a:lnTo>
                    <a:lnTo>
                      <a:pt x="38695" y="26753"/>
                    </a:lnTo>
                    <a:lnTo>
                      <a:pt x="39162" y="25885"/>
                    </a:lnTo>
                    <a:lnTo>
                      <a:pt x="40597" y="26019"/>
                    </a:lnTo>
                    <a:lnTo>
                      <a:pt x="39229" y="25885"/>
                    </a:lnTo>
                    <a:lnTo>
                      <a:pt x="39095" y="25719"/>
                    </a:lnTo>
                    <a:lnTo>
                      <a:pt x="38829" y="24384"/>
                    </a:lnTo>
                    <a:lnTo>
                      <a:pt x="38495" y="23183"/>
                    </a:lnTo>
                    <a:lnTo>
                      <a:pt x="36660" y="23584"/>
                    </a:lnTo>
                    <a:lnTo>
                      <a:pt x="36427" y="24685"/>
                    </a:lnTo>
                    <a:lnTo>
                      <a:pt x="35560" y="24651"/>
                    </a:lnTo>
                    <a:lnTo>
                      <a:pt x="36260" y="22750"/>
                    </a:lnTo>
                    <a:lnTo>
                      <a:pt x="38061" y="20648"/>
                    </a:lnTo>
                    <a:lnTo>
                      <a:pt x="39529" y="18714"/>
                    </a:lnTo>
                    <a:lnTo>
                      <a:pt x="39329" y="18213"/>
                    </a:lnTo>
                    <a:lnTo>
                      <a:pt x="39496" y="17946"/>
                    </a:lnTo>
                    <a:lnTo>
                      <a:pt x="40797" y="18513"/>
                    </a:lnTo>
                    <a:lnTo>
                      <a:pt x="40863" y="17980"/>
                    </a:lnTo>
                    <a:lnTo>
                      <a:pt x="41297" y="17413"/>
                    </a:lnTo>
                    <a:lnTo>
                      <a:pt x="41297" y="16979"/>
                    </a:lnTo>
                    <a:cubicBezTo>
                      <a:pt x="41297" y="16979"/>
                      <a:pt x="41597" y="15745"/>
                      <a:pt x="41597" y="15545"/>
                    </a:cubicBezTo>
                    <a:lnTo>
                      <a:pt x="41597" y="13110"/>
                    </a:lnTo>
                    <a:lnTo>
                      <a:pt x="42998" y="10908"/>
                    </a:lnTo>
                    <a:cubicBezTo>
                      <a:pt x="42998" y="10908"/>
                      <a:pt x="38262" y="9941"/>
                      <a:pt x="38095" y="9907"/>
                    </a:cubicBezTo>
                    <a:cubicBezTo>
                      <a:pt x="37928" y="9874"/>
                      <a:pt x="36727" y="8406"/>
                      <a:pt x="36727" y="8406"/>
                    </a:cubicBezTo>
                    <a:lnTo>
                      <a:pt x="36927" y="8106"/>
                    </a:lnTo>
                    <a:cubicBezTo>
                      <a:pt x="36427" y="8106"/>
                      <a:pt x="35893" y="8073"/>
                      <a:pt x="35526" y="8073"/>
                    </a:cubicBezTo>
                    <a:cubicBezTo>
                      <a:pt x="34459" y="8039"/>
                      <a:pt x="34459" y="7639"/>
                      <a:pt x="34059" y="7506"/>
                    </a:cubicBezTo>
                    <a:cubicBezTo>
                      <a:pt x="33692" y="7372"/>
                      <a:pt x="32591" y="6471"/>
                      <a:pt x="32591" y="6471"/>
                    </a:cubicBezTo>
                    <a:lnTo>
                      <a:pt x="32491" y="5171"/>
                    </a:lnTo>
                    <a:lnTo>
                      <a:pt x="31223" y="5971"/>
                    </a:lnTo>
                    <a:lnTo>
                      <a:pt x="30489" y="5804"/>
                    </a:lnTo>
                    <a:lnTo>
                      <a:pt x="29922" y="3936"/>
                    </a:lnTo>
                    <a:lnTo>
                      <a:pt x="27287" y="3102"/>
                    </a:lnTo>
                    <a:lnTo>
                      <a:pt x="26820" y="1768"/>
                    </a:lnTo>
                    <a:lnTo>
                      <a:pt x="25786" y="1601"/>
                    </a:lnTo>
                    <a:lnTo>
                      <a:pt x="25186" y="0"/>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5" name="Google Shape;16965;p27"/>
              <p:cNvSpPr/>
              <p:nvPr/>
            </p:nvSpPr>
            <p:spPr>
              <a:xfrm>
                <a:off x="2993975" y="3079325"/>
                <a:ext cx="850" cy="850"/>
              </a:xfrm>
              <a:custGeom>
                <a:rect b="b" l="l" r="r" t="t"/>
                <a:pathLst>
                  <a:path extrusionOk="0" h="34" w="34">
                    <a:moveTo>
                      <a:pt x="1" y="33"/>
                    </a:moveTo>
                    <a:cubicBezTo>
                      <a:pt x="1" y="33"/>
                      <a:pt x="34" y="33"/>
                      <a:pt x="34" y="0"/>
                    </a:cubicBezTo>
                    <a:cubicBezTo>
                      <a:pt x="34" y="33"/>
                      <a:pt x="1" y="33"/>
                      <a:pt x="1" y="33"/>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6" name="Google Shape;16966;p27"/>
              <p:cNvSpPr/>
              <p:nvPr/>
            </p:nvSpPr>
            <p:spPr>
              <a:xfrm>
                <a:off x="2986475" y="3080975"/>
                <a:ext cx="4200" cy="1700"/>
              </a:xfrm>
              <a:custGeom>
                <a:rect b="b" l="l" r="r" t="t"/>
                <a:pathLst>
                  <a:path extrusionOk="0" h="68" w="168">
                    <a:moveTo>
                      <a:pt x="0" y="67"/>
                    </a:moveTo>
                    <a:cubicBezTo>
                      <a:pt x="67" y="34"/>
                      <a:pt x="100" y="34"/>
                      <a:pt x="167" y="1"/>
                    </a:cubicBezTo>
                    <a:cubicBezTo>
                      <a:pt x="100" y="34"/>
                      <a:pt x="67" y="34"/>
                      <a:pt x="0"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7" name="Google Shape;16967;p27"/>
              <p:cNvSpPr/>
              <p:nvPr/>
            </p:nvSpPr>
            <p:spPr>
              <a:xfrm>
                <a:off x="2993150" y="3080150"/>
                <a:ext cx="850" cy="25"/>
              </a:xfrm>
              <a:custGeom>
                <a:rect b="b" l="l" r="r" t="t"/>
                <a:pathLst>
                  <a:path extrusionOk="0" h="1" w="34">
                    <a:moveTo>
                      <a:pt x="0" y="0"/>
                    </a:moveTo>
                    <a:cubicBezTo>
                      <a:pt x="0" y="0"/>
                      <a:pt x="0" y="0"/>
                      <a:pt x="34" y="0"/>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8" name="Google Shape;16968;p27"/>
              <p:cNvSpPr/>
              <p:nvPr/>
            </p:nvSpPr>
            <p:spPr>
              <a:xfrm>
                <a:off x="1846500" y="3860550"/>
                <a:ext cx="1145000" cy="965050"/>
              </a:xfrm>
              <a:custGeom>
                <a:rect b="b" l="l" r="r" t="t"/>
                <a:pathLst>
                  <a:path extrusionOk="0" h="38602" w="45800">
                    <a:moveTo>
                      <a:pt x="6025" y="0"/>
                    </a:moveTo>
                    <a:cubicBezTo>
                      <a:pt x="6007" y="0"/>
                      <a:pt x="5989" y="2"/>
                      <a:pt x="5971" y="7"/>
                    </a:cubicBezTo>
                    <a:cubicBezTo>
                      <a:pt x="5704" y="73"/>
                      <a:pt x="3169" y="1708"/>
                      <a:pt x="3169" y="1708"/>
                    </a:cubicBezTo>
                    <a:lnTo>
                      <a:pt x="0" y="2575"/>
                    </a:lnTo>
                    <a:lnTo>
                      <a:pt x="867" y="5444"/>
                    </a:lnTo>
                    <a:lnTo>
                      <a:pt x="1001" y="6411"/>
                    </a:lnTo>
                    <a:cubicBezTo>
                      <a:pt x="1001" y="6411"/>
                      <a:pt x="267" y="7012"/>
                      <a:pt x="267" y="7212"/>
                    </a:cubicBezTo>
                    <a:lnTo>
                      <a:pt x="267" y="8446"/>
                    </a:lnTo>
                    <a:lnTo>
                      <a:pt x="267" y="8780"/>
                    </a:lnTo>
                    <a:lnTo>
                      <a:pt x="334" y="8780"/>
                    </a:lnTo>
                    <a:lnTo>
                      <a:pt x="2235" y="7679"/>
                    </a:lnTo>
                    <a:lnTo>
                      <a:pt x="3102" y="7746"/>
                    </a:lnTo>
                    <a:lnTo>
                      <a:pt x="2769" y="8479"/>
                    </a:lnTo>
                    <a:lnTo>
                      <a:pt x="2835" y="9113"/>
                    </a:lnTo>
                    <a:lnTo>
                      <a:pt x="4737" y="9647"/>
                    </a:lnTo>
                    <a:lnTo>
                      <a:pt x="7272" y="9514"/>
                    </a:lnTo>
                    <a:lnTo>
                      <a:pt x="8806" y="9780"/>
                    </a:lnTo>
                    <a:lnTo>
                      <a:pt x="8973" y="10514"/>
                    </a:lnTo>
                    <a:lnTo>
                      <a:pt x="9507" y="11148"/>
                    </a:lnTo>
                    <a:lnTo>
                      <a:pt x="9507" y="12783"/>
                    </a:lnTo>
                    <a:lnTo>
                      <a:pt x="6705" y="13983"/>
                    </a:lnTo>
                    <a:lnTo>
                      <a:pt x="6905" y="17453"/>
                    </a:lnTo>
                    <a:lnTo>
                      <a:pt x="5304" y="18020"/>
                    </a:lnTo>
                    <a:lnTo>
                      <a:pt x="5771" y="18820"/>
                    </a:lnTo>
                    <a:lnTo>
                      <a:pt x="5004" y="20788"/>
                    </a:lnTo>
                    <a:lnTo>
                      <a:pt x="3536" y="20455"/>
                    </a:lnTo>
                    <a:lnTo>
                      <a:pt x="3469" y="21355"/>
                    </a:lnTo>
                    <a:lnTo>
                      <a:pt x="3870" y="23023"/>
                    </a:lnTo>
                    <a:lnTo>
                      <a:pt x="4203" y="23223"/>
                    </a:lnTo>
                    <a:lnTo>
                      <a:pt x="2835" y="25758"/>
                    </a:lnTo>
                    <a:lnTo>
                      <a:pt x="3336" y="26893"/>
                    </a:lnTo>
                    <a:cubicBezTo>
                      <a:pt x="3336" y="26893"/>
                      <a:pt x="3870" y="27260"/>
                      <a:pt x="3870" y="27526"/>
                    </a:cubicBezTo>
                    <a:cubicBezTo>
                      <a:pt x="3870" y="27793"/>
                      <a:pt x="1568" y="29895"/>
                      <a:pt x="1568" y="29895"/>
                    </a:cubicBezTo>
                    <a:lnTo>
                      <a:pt x="934" y="30295"/>
                    </a:lnTo>
                    <a:lnTo>
                      <a:pt x="1501" y="31930"/>
                    </a:lnTo>
                    <a:lnTo>
                      <a:pt x="2769" y="31796"/>
                    </a:lnTo>
                    <a:lnTo>
                      <a:pt x="4537" y="32897"/>
                    </a:lnTo>
                    <a:lnTo>
                      <a:pt x="5104" y="34165"/>
                    </a:lnTo>
                    <a:cubicBezTo>
                      <a:pt x="5104" y="34165"/>
                      <a:pt x="4537" y="35732"/>
                      <a:pt x="5004" y="36066"/>
                    </a:cubicBezTo>
                    <a:cubicBezTo>
                      <a:pt x="5437" y="36399"/>
                      <a:pt x="7806" y="38601"/>
                      <a:pt x="7806" y="38601"/>
                    </a:cubicBezTo>
                    <a:lnTo>
                      <a:pt x="9840" y="36900"/>
                    </a:lnTo>
                    <a:lnTo>
                      <a:pt x="11742" y="37100"/>
                    </a:lnTo>
                    <a:lnTo>
                      <a:pt x="12776" y="36066"/>
                    </a:lnTo>
                    <a:lnTo>
                      <a:pt x="16779" y="36433"/>
                    </a:lnTo>
                    <a:cubicBezTo>
                      <a:pt x="16779" y="36433"/>
                      <a:pt x="18613" y="36900"/>
                      <a:pt x="18814" y="36900"/>
                    </a:cubicBezTo>
                    <a:cubicBezTo>
                      <a:pt x="18947" y="36900"/>
                      <a:pt x="19451" y="36959"/>
                      <a:pt x="19832" y="36959"/>
                    </a:cubicBezTo>
                    <a:cubicBezTo>
                      <a:pt x="20022" y="36959"/>
                      <a:pt x="20181" y="36944"/>
                      <a:pt x="20248" y="36900"/>
                    </a:cubicBezTo>
                    <a:cubicBezTo>
                      <a:pt x="20448" y="36766"/>
                      <a:pt x="20848" y="36566"/>
                      <a:pt x="20848" y="36566"/>
                    </a:cubicBezTo>
                    <a:cubicBezTo>
                      <a:pt x="20848" y="36566"/>
                      <a:pt x="21582" y="37033"/>
                      <a:pt x="21749" y="37033"/>
                    </a:cubicBezTo>
                    <a:cubicBezTo>
                      <a:pt x="21949" y="37033"/>
                      <a:pt x="24584" y="33764"/>
                      <a:pt x="24584" y="33764"/>
                    </a:cubicBezTo>
                    <a:lnTo>
                      <a:pt x="27920" y="33764"/>
                    </a:lnTo>
                    <a:lnTo>
                      <a:pt x="28520" y="33097"/>
                    </a:lnTo>
                    <a:cubicBezTo>
                      <a:pt x="28520" y="33097"/>
                      <a:pt x="28854" y="30228"/>
                      <a:pt x="29154" y="30162"/>
                    </a:cubicBezTo>
                    <a:cubicBezTo>
                      <a:pt x="29488" y="30095"/>
                      <a:pt x="32490" y="28894"/>
                      <a:pt x="32490" y="28894"/>
                    </a:cubicBezTo>
                    <a:cubicBezTo>
                      <a:pt x="32490" y="28894"/>
                      <a:pt x="31523" y="25825"/>
                      <a:pt x="31322" y="25625"/>
                    </a:cubicBezTo>
                    <a:cubicBezTo>
                      <a:pt x="31122" y="25425"/>
                      <a:pt x="30789" y="24458"/>
                      <a:pt x="30789" y="24458"/>
                    </a:cubicBezTo>
                    <a:lnTo>
                      <a:pt x="35726" y="18353"/>
                    </a:lnTo>
                    <a:lnTo>
                      <a:pt x="42530" y="15885"/>
                    </a:lnTo>
                    <a:cubicBezTo>
                      <a:pt x="42530" y="15885"/>
                      <a:pt x="44165" y="14751"/>
                      <a:pt x="44365" y="14550"/>
                    </a:cubicBezTo>
                    <a:cubicBezTo>
                      <a:pt x="44565" y="14350"/>
                      <a:pt x="45466" y="13450"/>
                      <a:pt x="45533" y="12983"/>
                    </a:cubicBezTo>
                    <a:cubicBezTo>
                      <a:pt x="45599" y="12516"/>
                      <a:pt x="45799" y="11682"/>
                      <a:pt x="45799" y="11682"/>
                    </a:cubicBezTo>
                    <a:cubicBezTo>
                      <a:pt x="45799" y="11682"/>
                      <a:pt x="45666" y="11548"/>
                      <a:pt x="45499" y="11348"/>
                    </a:cubicBezTo>
                    <a:lnTo>
                      <a:pt x="43631" y="11748"/>
                    </a:lnTo>
                    <a:lnTo>
                      <a:pt x="42864" y="10948"/>
                    </a:lnTo>
                    <a:lnTo>
                      <a:pt x="41430" y="11281"/>
                    </a:lnTo>
                    <a:cubicBezTo>
                      <a:pt x="41430" y="11281"/>
                      <a:pt x="40562" y="11015"/>
                      <a:pt x="40162" y="10881"/>
                    </a:cubicBezTo>
                    <a:cubicBezTo>
                      <a:pt x="39762" y="10748"/>
                      <a:pt x="40029" y="10081"/>
                      <a:pt x="40029" y="10081"/>
                    </a:cubicBezTo>
                    <a:lnTo>
                      <a:pt x="37360" y="8913"/>
                    </a:lnTo>
                    <a:lnTo>
                      <a:pt x="36293" y="8846"/>
                    </a:lnTo>
                    <a:lnTo>
                      <a:pt x="35859" y="9113"/>
                    </a:lnTo>
                    <a:lnTo>
                      <a:pt x="34024" y="9113"/>
                    </a:lnTo>
                    <a:lnTo>
                      <a:pt x="28787" y="6812"/>
                    </a:lnTo>
                    <a:lnTo>
                      <a:pt x="28654" y="6044"/>
                    </a:lnTo>
                    <a:lnTo>
                      <a:pt x="27853" y="5978"/>
                    </a:lnTo>
                    <a:lnTo>
                      <a:pt x="27320" y="5110"/>
                    </a:lnTo>
                    <a:lnTo>
                      <a:pt x="24851" y="5044"/>
                    </a:lnTo>
                    <a:cubicBezTo>
                      <a:pt x="24851" y="5044"/>
                      <a:pt x="23917" y="4377"/>
                      <a:pt x="23383" y="4377"/>
                    </a:cubicBezTo>
                    <a:cubicBezTo>
                      <a:pt x="22883" y="4377"/>
                      <a:pt x="22083" y="4443"/>
                      <a:pt x="21816" y="4443"/>
                    </a:cubicBezTo>
                    <a:cubicBezTo>
                      <a:pt x="21549" y="4443"/>
                      <a:pt x="20848" y="4076"/>
                      <a:pt x="20848" y="4076"/>
                    </a:cubicBezTo>
                    <a:cubicBezTo>
                      <a:pt x="20848" y="4076"/>
                      <a:pt x="19714" y="3476"/>
                      <a:pt x="18547" y="3476"/>
                    </a:cubicBezTo>
                    <a:cubicBezTo>
                      <a:pt x="17379" y="3476"/>
                      <a:pt x="16512" y="3409"/>
                      <a:pt x="16112" y="3342"/>
                    </a:cubicBezTo>
                    <a:cubicBezTo>
                      <a:pt x="15745" y="3276"/>
                      <a:pt x="13243" y="1841"/>
                      <a:pt x="13243" y="1841"/>
                    </a:cubicBezTo>
                    <a:cubicBezTo>
                      <a:pt x="13243" y="1841"/>
                      <a:pt x="10574" y="1374"/>
                      <a:pt x="10307" y="1374"/>
                    </a:cubicBezTo>
                    <a:cubicBezTo>
                      <a:pt x="10130" y="1374"/>
                      <a:pt x="9492" y="1434"/>
                      <a:pt x="8968" y="1434"/>
                    </a:cubicBezTo>
                    <a:cubicBezTo>
                      <a:pt x="8706" y="1434"/>
                      <a:pt x="8473" y="1419"/>
                      <a:pt x="8339" y="1374"/>
                    </a:cubicBezTo>
                    <a:cubicBezTo>
                      <a:pt x="7939" y="1241"/>
                      <a:pt x="6571" y="407"/>
                      <a:pt x="6571" y="407"/>
                    </a:cubicBezTo>
                    <a:cubicBezTo>
                      <a:pt x="6571" y="407"/>
                      <a:pt x="6281" y="0"/>
                      <a:pt x="6025" y="0"/>
                    </a:cubicBezTo>
                    <a:close/>
                  </a:path>
                </a:pathLst>
              </a:custGeom>
              <a:solidFill>
                <a:schemeClr val="dk2"/>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9" name="Google Shape;16969;p27"/>
              <p:cNvSpPr/>
              <p:nvPr/>
            </p:nvSpPr>
            <p:spPr>
              <a:xfrm>
                <a:off x="2970625" y="4127575"/>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0" name="Google Shape;16970;p27"/>
              <p:cNvSpPr/>
              <p:nvPr/>
            </p:nvSpPr>
            <p:spPr>
              <a:xfrm>
                <a:off x="2973125" y="4130900"/>
                <a:ext cx="25" cy="850"/>
              </a:xfrm>
              <a:custGeom>
                <a:rect b="b" l="l" r="r" t="t"/>
                <a:pathLst>
                  <a:path extrusionOk="0" h="34" w="1">
                    <a:moveTo>
                      <a:pt x="1" y="0"/>
                    </a:moveTo>
                    <a:cubicBezTo>
                      <a:pt x="1" y="0"/>
                      <a:pt x="1" y="34"/>
                      <a:pt x="1" y="34"/>
                    </a:cubicBezTo>
                    <a:cubicBezTo>
                      <a:pt x="1" y="34"/>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1" name="Google Shape;16971;p27"/>
              <p:cNvSpPr/>
              <p:nvPr/>
            </p:nvSpPr>
            <p:spPr>
              <a:xfrm>
                <a:off x="2971450" y="4129225"/>
                <a:ext cx="875" cy="875"/>
              </a:xfrm>
              <a:custGeom>
                <a:rect b="b" l="l" r="r" t="t"/>
                <a:pathLst>
                  <a:path extrusionOk="0" h="35" w="35">
                    <a:moveTo>
                      <a:pt x="1" y="1"/>
                    </a:moveTo>
                    <a:cubicBezTo>
                      <a:pt x="1" y="1"/>
                      <a:pt x="34" y="1"/>
                      <a:pt x="34" y="34"/>
                    </a:cubicBezTo>
                    <a:cubicBezTo>
                      <a:pt x="34"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2" name="Google Shape;16972;p27"/>
              <p:cNvSpPr/>
              <p:nvPr/>
            </p:nvSpPr>
            <p:spPr>
              <a:xfrm>
                <a:off x="2974800" y="4133400"/>
                <a:ext cx="850" cy="850"/>
              </a:xfrm>
              <a:custGeom>
                <a:rect b="b" l="l" r="r" t="t"/>
                <a:pathLst>
                  <a:path extrusionOk="0" h="34" w="34">
                    <a:moveTo>
                      <a:pt x="0" y="1"/>
                    </a:moveTo>
                    <a:cubicBezTo>
                      <a:pt x="0" y="1"/>
                      <a:pt x="0" y="34"/>
                      <a:pt x="34" y="34"/>
                    </a:cubicBezTo>
                    <a:cubicBezTo>
                      <a:pt x="0" y="34"/>
                      <a:pt x="0"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3" name="Google Shape;16973;p27"/>
              <p:cNvSpPr/>
              <p:nvPr/>
            </p:nvSpPr>
            <p:spPr>
              <a:xfrm>
                <a:off x="2979800" y="4139250"/>
                <a:ext cx="25" cy="25"/>
              </a:xfrm>
              <a:custGeom>
                <a:rect b="b" l="l" r="r" t="t"/>
                <a:pathLst>
                  <a:path extrusionOk="0" h="1" w="1">
                    <a:moveTo>
                      <a:pt x="0" y="0"/>
                    </a:moveTo>
                    <a:cubicBezTo>
                      <a:pt x="0" y="0"/>
                      <a:pt x="0" y="0"/>
                      <a:pt x="0" y="0"/>
                    </a:cubicBez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4" name="Google Shape;16974;p27"/>
              <p:cNvSpPr/>
              <p:nvPr/>
            </p:nvSpPr>
            <p:spPr>
              <a:xfrm>
                <a:off x="2529475" y="3988300"/>
                <a:ext cx="25" cy="25"/>
              </a:xfrm>
              <a:custGeom>
                <a:rect b="b" l="l" r="r" t="t"/>
                <a:pathLst>
                  <a:path extrusionOk="0" h="1" w="1">
                    <a:moveTo>
                      <a:pt x="1" y="0"/>
                    </a:move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5" name="Google Shape;16975;p27"/>
              <p:cNvSpPr/>
              <p:nvPr/>
            </p:nvSpPr>
            <p:spPr>
              <a:xfrm>
                <a:off x="3021500" y="4033325"/>
                <a:ext cx="850" cy="25"/>
              </a:xfrm>
              <a:custGeom>
                <a:rect b="b" l="l" r="r" t="t"/>
                <a:pathLst>
                  <a:path extrusionOk="0" h="1" w="34">
                    <a:moveTo>
                      <a:pt x="0" y="1"/>
                    </a:moveTo>
                    <a:cubicBezTo>
                      <a:pt x="34" y="1"/>
                      <a:pt x="34" y="1"/>
                      <a:pt x="34" y="1"/>
                    </a:cubicBezTo>
                    <a:cubicBezTo>
                      <a:pt x="34" y="1"/>
                      <a:pt x="34" y="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6" name="Google Shape;16976;p27"/>
              <p:cNvSpPr/>
              <p:nvPr/>
            </p:nvSpPr>
            <p:spPr>
              <a:xfrm>
                <a:off x="3019825" y="4035000"/>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7" name="Google Shape;16977;p27"/>
              <p:cNvSpPr/>
              <p:nvPr/>
            </p:nvSpPr>
            <p:spPr>
              <a:xfrm>
                <a:off x="3024825" y="4031650"/>
                <a:ext cx="25" cy="25"/>
              </a:xfrm>
              <a:custGeom>
                <a:rect b="b" l="l" r="r" t="t"/>
                <a:pathLst>
                  <a:path extrusionOk="0" h="1" w="1">
                    <a:moveTo>
                      <a:pt x="1" y="1"/>
                    </a:moveTo>
                    <a:cubicBezTo>
                      <a:pt x="1" y="1"/>
                      <a:pt x="1" y="1"/>
                      <a:pt x="1" y="1"/>
                    </a:cubicBezTo>
                    <a:cubicBezTo>
                      <a:pt x="1" y="1"/>
                      <a:pt x="1" y="1"/>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8" name="Google Shape;16978;p27"/>
              <p:cNvSpPr/>
              <p:nvPr/>
            </p:nvSpPr>
            <p:spPr>
              <a:xfrm>
                <a:off x="3027325" y="4030000"/>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9" name="Google Shape;16979;p27"/>
              <p:cNvSpPr/>
              <p:nvPr/>
            </p:nvSpPr>
            <p:spPr>
              <a:xfrm>
                <a:off x="3034000" y="4025000"/>
                <a:ext cx="25" cy="25"/>
              </a:xfrm>
              <a:custGeom>
                <a:rect b="b" l="l" r="r" t="t"/>
                <a:pathLst>
                  <a:path extrusionOk="0" h="1" w="1">
                    <a:moveTo>
                      <a:pt x="1" y="0"/>
                    </a:moveTo>
                    <a:cubicBezTo>
                      <a:pt x="1" y="0"/>
                      <a:pt x="1" y="0"/>
                      <a:pt x="1" y="0"/>
                    </a:cubicBezTo>
                    <a:cubicBezTo>
                      <a:pt x="1" y="0"/>
                      <a:pt x="1" y="0"/>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0" name="Google Shape;16980;p27"/>
              <p:cNvSpPr/>
              <p:nvPr/>
            </p:nvSpPr>
            <p:spPr>
              <a:xfrm>
                <a:off x="3030675" y="4027500"/>
                <a:ext cx="25" cy="25"/>
              </a:xfrm>
              <a:custGeom>
                <a:rect b="b" l="l" r="r" t="t"/>
                <a:pathLst>
                  <a:path extrusionOk="0" h="1" w="1">
                    <a:moveTo>
                      <a:pt x="0" y="0"/>
                    </a:moveTo>
                    <a:lnTo>
                      <a:pt x="0" y="0"/>
                    </a:lnTo>
                    <a:cubicBezTo>
                      <a:pt x="0" y="0"/>
                      <a:pt x="0"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1" name="Google Shape;16981;p27"/>
              <p:cNvSpPr/>
              <p:nvPr/>
            </p:nvSpPr>
            <p:spPr>
              <a:xfrm>
                <a:off x="2981475" y="4141750"/>
                <a:ext cx="850" cy="850"/>
              </a:xfrm>
              <a:custGeom>
                <a:rect b="b" l="l" r="r" t="t"/>
                <a:pathLst>
                  <a:path extrusionOk="0" h="34" w="34">
                    <a:moveTo>
                      <a:pt x="0" y="0"/>
                    </a:moveTo>
                    <a:lnTo>
                      <a:pt x="34" y="33"/>
                    </a:lnTo>
                    <a:cubicBezTo>
                      <a:pt x="34" y="0"/>
                      <a:pt x="34" y="0"/>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2" name="Google Shape;16982;p27"/>
              <p:cNvSpPr/>
              <p:nvPr/>
            </p:nvSpPr>
            <p:spPr>
              <a:xfrm>
                <a:off x="2007450" y="4793050"/>
                <a:ext cx="3350" cy="3350"/>
              </a:xfrm>
              <a:custGeom>
                <a:rect b="b" l="l" r="r" t="t"/>
                <a:pathLst>
                  <a:path extrusionOk="0" h="134" w="134">
                    <a:moveTo>
                      <a:pt x="0" y="0"/>
                    </a:moveTo>
                    <a:cubicBezTo>
                      <a:pt x="33" y="67"/>
                      <a:pt x="67" y="100"/>
                      <a:pt x="133" y="134"/>
                    </a:cubicBezTo>
                    <a:cubicBezTo>
                      <a:pt x="67" y="100"/>
                      <a:pt x="33" y="67"/>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3" name="Google Shape;16983;p27"/>
              <p:cNvSpPr/>
              <p:nvPr/>
            </p:nvSpPr>
            <p:spPr>
              <a:xfrm>
                <a:off x="2003275" y="4789700"/>
                <a:ext cx="2525" cy="2525"/>
              </a:xfrm>
              <a:custGeom>
                <a:rect b="b" l="l" r="r" t="t"/>
                <a:pathLst>
                  <a:path extrusionOk="0" h="101" w="101">
                    <a:moveTo>
                      <a:pt x="0" y="1"/>
                    </a:moveTo>
                    <a:cubicBezTo>
                      <a:pt x="34" y="34"/>
                      <a:pt x="67" y="67"/>
                      <a:pt x="100" y="101"/>
                    </a:cubicBezTo>
                    <a:cubicBezTo>
                      <a:pt x="67" y="67"/>
                      <a:pt x="34" y="34"/>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4" name="Google Shape;16984;p27"/>
              <p:cNvSpPr/>
              <p:nvPr/>
            </p:nvSpPr>
            <p:spPr>
              <a:xfrm>
                <a:off x="1998275" y="4785525"/>
                <a:ext cx="4175" cy="3375"/>
              </a:xfrm>
              <a:custGeom>
                <a:rect b="b" l="l" r="r" t="t"/>
                <a:pathLst>
                  <a:path extrusionOk="0" h="135" w="167">
                    <a:moveTo>
                      <a:pt x="0" y="1"/>
                    </a:moveTo>
                    <a:cubicBezTo>
                      <a:pt x="67" y="34"/>
                      <a:pt x="100" y="101"/>
                      <a:pt x="167" y="134"/>
                    </a:cubicBezTo>
                    <a:cubicBezTo>
                      <a:pt x="100" y="101"/>
                      <a:pt x="67" y="34"/>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5" name="Google Shape;16985;p27"/>
              <p:cNvSpPr/>
              <p:nvPr/>
            </p:nvSpPr>
            <p:spPr>
              <a:xfrm>
                <a:off x="1712225" y="4052500"/>
                <a:ext cx="371950" cy="620475"/>
              </a:xfrm>
              <a:custGeom>
                <a:rect b="b" l="l" r="r" t="t"/>
                <a:pathLst>
                  <a:path extrusionOk="0" h="24819" w="14878">
                    <a:moveTo>
                      <a:pt x="8140" y="24118"/>
                    </a:moveTo>
                    <a:lnTo>
                      <a:pt x="6871" y="24248"/>
                    </a:lnTo>
                    <a:lnTo>
                      <a:pt x="6871" y="24248"/>
                    </a:lnTo>
                    <a:lnTo>
                      <a:pt x="6872" y="24252"/>
                    </a:lnTo>
                    <a:lnTo>
                      <a:pt x="8140" y="24118"/>
                    </a:lnTo>
                    <a:close/>
                    <a:moveTo>
                      <a:pt x="7606" y="1"/>
                    </a:moveTo>
                    <a:lnTo>
                      <a:pt x="5705" y="1102"/>
                    </a:lnTo>
                    <a:lnTo>
                      <a:pt x="5605" y="1102"/>
                    </a:lnTo>
                    <a:lnTo>
                      <a:pt x="5238" y="6072"/>
                    </a:lnTo>
                    <a:lnTo>
                      <a:pt x="1702" y="12310"/>
                    </a:lnTo>
                    <a:lnTo>
                      <a:pt x="1135" y="12310"/>
                    </a:lnTo>
                    <a:cubicBezTo>
                      <a:pt x="1135" y="12310"/>
                      <a:pt x="201" y="13177"/>
                      <a:pt x="201" y="13477"/>
                    </a:cubicBezTo>
                    <a:cubicBezTo>
                      <a:pt x="201" y="13811"/>
                      <a:pt x="67" y="15078"/>
                      <a:pt x="67" y="15078"/>
                    </a:cubicBezTo>
                    <a:lnTo>
                      <a:pt x="1" y="15512"/>
                    </a:lnTo>
                    <a:lnTo>
                      <a:pt x="2703" y="14478"/>
                    </a:lnTo>
                    <a:lnTo>
                      <a:pt x="1635" y="15779"/>
                    </a:lnTo>
                    <a:lnTo>
                      <a:pt x="601" y="16513"/>
                    </a:lnTo>
                    <a:lnTo>
                      <a:pt x="868" y="16846"/>
                    </a:lnTo>
                    <a:cubicBezTo>
                      <a:pt x="868" y="16846"/>
                      <a:pt x="1007" y="17078"/>
                      <a:pt x="1246" y="17078"/>
                    </a:cubicBezTo>
                    <a:cubicBezTo>
                      <a:pt x="1294" y="17078"/>
                      <a:pt x="1346" y="17069"/>
                      <a:pt x="1402" y="17046"/>
                    </a:cubicBezTo>
                    <a:cubicBezTo>
                      <a:pt x="1702" y="16913"/>
                      <a:pt x="3169" y="16646"/>
                      <a:pt x="3170" y="16646"/>
                    </a:cubicBezTo>
                    <a:lnTo>
                      <a:pt x="3170" y="16646"/>
                    </a:lnTo>
                    <a:lnTo>
                      <a:pt x="1969" y="17947"/>
                    </a:lnTo>
                    <a:cubicBezTo>
                      <a:pt x="1969" y="17947"/>
                      <a:pt x="2035" y="20049"/>
                      <a:pt x="2035" y="20315"/>
                    </a:cubicBezTo>
                    <a:cubicBezTo>
                      <a:pt x="2035" y="20582"/>
                      <a:pt x="468" y="23251"/>
                      <a:pt x="468" y="23251"/>
                    </a:cubicBezTo>
                    <a:lnTo>
                      <a:pt x="534" y="24185"/>
                    </a:lnTo>
                    <a:lnTo>
                      <a:pt x="1001" y="24185"/>
                    </a:lnTo>
                    <a:lnTo>
                      <a:pt x="1635" y="23651"/>
                    </a:lnTo>
                    <a:lnTo>
                      <a:pt x="2636" y="23718"/>
                    </a:lnTo>
                    <a:lnTo>
                      <a:pt x="3470" y="24118"/>
                    </a:lnTo>
                    <a:lnTo>
                      <a:pt x="4737" y="24819"/>
                    </a:lnTo>
                    <a:lnTo>
                      <a:pt x="5771" y="24385"/>
                    </a:lnTo>
                    <a:lnTo>
                      <a:pt x="6839" y="24252"/>
                    </a:lnTo>
                    <a:lnTo>
                      <a:pt x="6871" y="24248"/>
                    </a:lnTo>
                    <a:lnTo>
                      <a:pt x="6871" y="24248"/>
                    </a:lnTo>
                    <a:lnTo>
                      <a:pt x="6305" y="22584"/>
                    </a:lnTo>
                    <a:lnTo>
                      <a:pt x="6939" y="22217"/>
                    </a:lnTo>
                    <a:cubicBezTo>
                      <a:pt x="6939" y="22217"/>
                      <a:pt x="9241" y="20115"/>
                      <a:pt x="9241" y="19848"/>
                    </a:cubicBezTo>
                    <a:cubicBezTo>
                      <a:pt x="9241" y="19582"/>
                      <a:pt x="8707" y="19181"/>
                      <a:pt x="8707" y="19181"/>
                    </a:cubicBezTo>
                    <a:lnTo>
                      <a:pt x="8206" y="18080"/>
                    </a:lnTo>
                    <a:lnTo>
                      <a:pt x="9574" y="15512"/>
                    </a:lnTo>
                    <a:lnTo>
                      <a:pt x="9241" y="15312"/>
                    </a:lnTo>
                    <a:lnTo>
                      <a:pt x="8840" y="13677"/>
                    </a:lnTo>
                    <a:lnTo>
                      <a:pt x="8907" y="12777"/>
                    </a:lnTo>
                    <a:lnTo>
                      <a:pt x="10341" y="13110"/>
                    </a:lnTo>
                    <a:lnTo>
                      <a:pt x="11142" y="11142"/>
                    </a:lnTo>
                    <a:lnTo>
                      <a:pt x="10675" y="10342"/>
                    </a:lnTo>
                    <a:lnTo>
                      <a:pt x="12243" y="9775"/>
                    </a:lnTo>
                    <a:lnTo>
                      <a:pt x="12076" y="6272"/>
                    </a:lnTo>
                    <a:lnTo>
                      <a:pt x="14878" y="5105"/>
                    </a:lnTo>
                    <a:lnTo>
                      <a:pt x="14878" y="3470"/>
                    </a:lnTo>
                    <a:lnTo>
                      <a:pt x="14344" y="2803"/>
                    </a:lnTo>
                    <a:lnTo>
                      <a:pt x="14144" y="2102"/>
                    </a:lnTo>
                    <a:lnTo>
                      <a:pt x="12643" y="1836"/>
                    </a:lnTo>
                    <a:lnTo>
                      <a:pt x="10108" y="1969"/>
                    </a:lnTo>
                    <a:lnTo>
                      <a:pt x="8206" y="1435"/>
                    </a:lnTo>
                    <a:lnTo>
                      <a:pt x="8140" y="768"/>
                    </a:lnTo>
                    <a:lnTo>
                      <a:pt x="8473" y="68"/>
                    </a:lnTo>
                    <a:lnTo>
                      <a:pt x="7606" y="1"/>
                    </a:ln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6" name="Google Shape;16986;p27"/>
              <p:cNvSpPr/>
              <p:nvPr/>
            </p:nvSpPr>
            <p:spPr>
              <a:xfrm>
                <a:off x="1991600" y="4778875"/>
                <a:ext cx="2525" cy="2525"/>
              </a:xfrm>
              <a:custGeom>
                <a:rect b="b" l="l" r="r" t="t"/>
                <a:pathLst>
                  <a:path extrusionOk="0" h="101" w="101">
                    <a:moveTo>
                      <a:pt x="0" y="0"/>
                    </a:moveTo>
                    <a:cubicBezTo>
                      <a:pt x="34" y="33"/>
                      <a:pt x="67" y="67"/>
                      <a:pt x="100" y="100"/>
                    </a:cubicBezTo>
                    <a:cubicBezTo>
                      <a:pt x="67" y="67"/>
                      <a:pt x="34" y="33"/>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7" name="Google Shape;16987;p27"/>
              <p:cNvSpPr/>
              <p:nvPr/>
            </p:nvSpPr>
            <p:spPr>
              <a:xfrm>
                <a:off x="2014950" y="4800550"/>
                <a:ext cx="3350" cy="3350"/>
              </a:xfrm>
              <a:custGeom>
                <a:rect b="b" l="l" r="r" t="t"/>
                <a:pathLst>
                  <a:path extrusionOk="0" h="134" w="134">
                    <a:moveTo>
                      <a:pt x="0" y="0"/>
                    </a:moveTo>
                    <a:cubicBezTo>
                      <a:pt x="67" y="34"/>
                      <a:pt x="100" y="100"/>
                      <a:pt x="134" y="134"/>
                    </a:cubicBezTo>
                    <a:cubicBezTo>
                      <a:pt x="100" y="100"/>
                      <a:pt x="67" y="34"/>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8" name="Google Shape;16988;p27"/>
              <p:cNvSpPr/>
              <p:nvPr/>
            </p:nvSpPr>
            <p:spPr>
              <a:xfrm>
                <a:off x="2010775" y="4796375"/>
                <a:ext cx="4200" cy="3350"/>
              </a:xfrm>
              <a:custGeom>
                <a:rect b="b" l="l" r="r" t="t"/>
                <a:pathLst>
                  <a:path extrusionOk="0" h="134" w="168">
                    <a:moveTo>
                      <a:pt x="0" y="1"/>
                    </a:moveTo>
                    <a:cubicBezTo>
                      <a:pt x="67" y="67"/>
                      <a:pt x="101" y="101"/>
                      <a:pt x="167" y="134"/>
                    </a:cubicBezTo>
                    <a:cubicBezTo>
                      <a:pt x="101" y="101"/>
                      <a:pt x="67" y="67"/>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9" name="Google Shape;16989;p27"/>
              <p:cNvSpPr/>
              <p:nvPr/>
            </p:nvSpPr>
            <p:spPr>
              <a:xfrm>
                <a:off x="1994925" y="4782200"/>
                <a:ext cx="3375" cy="3350"/>
              </a:xfrm>
              <a:custGeom>
                <a:rect b="b" l="l" r="r" t="t"/>
                <a:pathLst>
                  <a:path extrusionOk="0" h="134" w="135">
                    <a:moveTo>
                      <a:pt x="1" y="0"/>
                    </a:moveTo>
                    <a:cubicBezTo>
                      <a:pt x="34" y="34"/>
                      <a:pt x="101" y="101"/>
                      <a:pt x="134" y="134"/>
                    </a:cubicBezTo>
                    <a:cubicBezTo>
                      <a:pt x="101" y="101"/>
                      <a:pt x="34" y="34"/>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0" name="Google Shape;16990;p27"/>
              <p:cNvSpPr/>
              <p:nvPr/>
            </p:nvSpPr>
            <p:spPr>
              <a:xfrm>
                <a:off x="1973250" y="4763025"/>
                <a:ext cx="1700" cy="1675"/>
              </a:xfrm>
              <a:custGeom>
                <a:rect b="b" l="l" r="r" t="t"/>
                <a:pathLst>
                  <a:path extrusionOk="0" h="67" w="68">
                    <a:moveTo>
                      <a:pt x="67" y="67"/>
                    </a:moveTo>
                    <a:cubicBezTo>
                      <a:pt x="34" y="34"/>
                      <a:pt x="34" y="34"/>
                      <a:pt x="0" y="0"/>
                    </a:cubicBezTo>
                    <a:cubicBezTo>
                      <a:pt x="34" y="34"/>
                      <a:pt x="34" y="34"/>
                      <a:pt x="67" y="67"/>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1" name="Google Shape;16991;p27"/>
              <p:cNvSpPr/>
              <p:nvPr/>
            </p:nvSpPr>
            <p:spPr>
              <a:xfrm>
                <a:off x="1971575" y="4761350"/>
                <a:ext cx="875" cy="1700"/>
              </a:xfrm>
              <a:custGeom>
                <a:rect b="b" l="l" r="r" t="t"/>
                <a:pathLst>
                  <a:path extrusionOk="0" h="68" w="35">
                    <a:moveTo>
                      <a:pt x="1" y="1"/>
                    </a:moveTo>
                    <a:cubicBezTo>
                      <a:pt x="1" y="34"/>
                      <a:pt x="34" y="34"/>
                      <a:pt x="34" y="67"/>
                    </a:cubicBezTo>
                    <a:cubicBezTo>
                      <a:pt x="34" y="34"/>
                      <a:pt x="1" y="34"/>
                      <a:pt x="1"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2" name="Google Shape;16992;p27"/>
              <p:cNvSpPr/>
              <p:nvPr/>
            </p:nvSpPr>
            <p:spPr>
              <a:xfrm>
                <a:off x="2019125" y="4803875"/>
                <a:ext cx="6675" cy="6700"/>
              </a:xfrm>
              <a:custGeom>
                <a:rect b="b" l="l" r="r" t="t"/>
                <a:pathLst>
                  <a:path extrusionOk="0" h="268" w="267">
                    <a:moveTo>
                      <a:pt x="0" y="1"/>
                    </a:moveTo>
                    <a:cubicBezTo>
                      <a:pt x="100" y="101"/>
                      <a:pt x="167" y="201"/>
                      <a:pt x="267" y="268"/>
                    </a:cubicBezTo>
                    <a:lnTo>
                      <a:pt x="267" y="268"/>
                    </a:lnTo>
                    <a:cubicBezTo>
                      <a:pt x="167" y="201"/>
                      <a:pt x="100" y="101"/>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3" name="Google Shape;16993;p27"/>
              <p:cNvSpPr/>
              <p:nvPr/>
            </p:nvSpPr>
            <p:spPr>
              <a:xfrm>
                <a:off x="1984100" y="4772200"/>
                <a:ext cx="6675" cy="5850"/>
              </a:xfrm>
              <a:custGeom>
                <a:rect b="b" l="l" r="r" t="t"/>
                <a:pathLst>
                  <a:path extrusionOk="0" h="234" w="267">
                    <a:moveTo>
                      <a:pt x="0" y="0"/>
                    </a:moveTo>
                    <a:cubicBezTo>
                      <a:pt x="67" y="67"/>
                      <a:pt x="167" y="167"/>
                      <a:pt x="267" y="234"/>
                    </a:cubicBezTo>
                    <a:cubicBezTo>
                      <a:pt x="167" y="134"/>
                      <a:pt x="67" y="67"/>
                      <a:pt x="0"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4" name="Google Shape;16994;p27"/>
              <p:cNvSpPr/>
              <p:nvPr/>
            </p:nvSpPr>
            <p:spPr>
              <a:xfrm>
                <a:off x="1980750" y="4769700"/>
                <a:ext cx="2525" cy="1675"/>
              </a:xfrm>
              <a:custGeom>
                <a:rect b="b" l="l" r="r" t="t"/>
                <a:pathLst>
                  <a:path extrusionOk="0" h="67" w="101">
                    <a:moveTo>
                      <a:pt x="1" y="0"/>
                    </a:moveTo>
                    <a:cubicBezTo>
                      <a:pt x="34" y="33"/>
                      <a:pt x="67" y="33"/>
                      <a:pt x="101" y="67"/>
                    </a:cubicBezTo>
                    <a:cubicBezTo>
                      <a:pt x="67" y="33"/>
                      <a:pt x="34" y="33"/>
                      <a:pt x="1" y="0"/>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5" name="Google Shape;16995;p27"/>
              <p:cNvSpPr/>
              <p:nvPr/>
            </p:nvSpPr>
            <p:spPr>
              <a:xfrm>
                <a:off x="1974925" y="4764675"/>
                <a:ext cx="2525" cy="1700"/>
              </a:xfrm>
              <a:custGeom>
                <a:rect b="b" l="l" r="r" t="t"/>
                <a:pathLst>
                  <a:path extrusionOk="0" h="68" w="101">
                    <a:moveTo>
                      <a:pt x="0" y="1"/>
                    </a:moveTo>
                    <a:cubicBezTo>
                      <a:pt x="33" y="34"/>
                      <a:pt x="67" y="68"/>
                      <a:pt x="100" y="68"/>
                    </a:cubicBezTo>
                    <a:cubicBezTo>
                      <a:pt x="67" y="68"/>
                      <a:pt x="33" y="34"/>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6" name="Google Shape;16996;p27"/>
              <p:cNvSpPr/>
              <p:nvPr/>
            </p:nvSpPr>
            <p:spPr>
              <a:xfrm>
                <a:off x="1977425" y="4766350"/>
                <a:ext cx="2525" cy="2525"/>
              </a:xfrm>
              <a:custGeom>
                <a:rect b="b" l="l" r="r" t="t"/>
                <a:pathLst>
                  <a:path extrusionOk="0" h="101" w="101">
                    <a:moveTo>
                      <a:pt x="0" y="1"/>
                    </a:moveTo>
                    <a:cubicBezTo>
                      <a:pt x="34" y="34"/>
                      <a:pt x="67" y="67"/>
                      <a:pt x="100" y="101"/>
                    </a:cubicBezTo>
                    <a:cubicBezTo>
                      <a:pt x="67" y="67"/>
                      <a:pt x="34" y="34"/>
                      <a:pt x="0" y="1"/>
                    </a:cubicBezTo>
                    <a:close/>
                  </a:path>
                </a:pathLst>
              </a:custGeom>
              <a:solidFill>
                <a:schemeClr val="accent1"/>
              </a:solidFill>
              <a:ln cap="flat" cmpd="sng" w="50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97" name="Google Shape;16997;p27"/>
            <p:cNvSpPr/>
            <p:nvPr/>
          </p:nvSpPr>
          <p:spPr>
            <a:xfrm>
              <a:off x="5115816" y="2460001"/>
              <a:ext cx="459157" cy="646169"/>
            </a:xfrm>
            <a:custGeom>
              <a:rect b="b" l="l" r="r" t="t"/>
              <a:pathLst>
                <a:path extrusionOk="0" h="34275" w="24352">
                  <a:moveTo>
                    <a:pt x="16599" y="0"/>
                  </a:moveTo>
                  <a:cubicBezTo>
                    <a:pt x="16467" y="0"/>
                    <a:pt x="16337" y="15"/>
                    <a:pt x="16212" y="48"/>
                  </a:cubicBezTo>
                  <a:cubicBezTo>
                    <a:pt x="15645" y="215"/>
                    <a:pt x="15245" y="749"/>
                    <a:pt x="14911" y="1216"/>
                  </a:cubicBezTo>
                  <a:cubicBezTo>
                    <a:pt x="14211" y="2283"/>
                    <a:pt x="13444" y="3384"/>
                    <a:pt x="13244" y="4651"/>
                  </a:cubicBezTo>
                  <a:cubicBezTo>
                    <a:pt x="13177" y="5085"/>
                    <a:pt x="13177" y="5552"/>
                    <a:pt x="12943" y="5919"/>
                  </a:cubicBezTo>
                  <a:cubicBezTo>
                    <a:pt x="12510" y="6553"/>
                    <a:pt x="11609" y="6686"/>
                    <a:pt x="11175" y="7320"/>
                  </a:cubicBezTo>
                  <a:cubicBezTo>
                    <a:pt x="10708" y="8054"/>
                    <a:pt x="11142" y="9021"/>
                    <a:pt x="11209" y="9888"/>
                  </a:cubicBezTo>
                  <a:cubicBezTo>
                    <a:pt x="11242" y="10789"/>
                    <a:pt x="10909" y="11656"/>
                    <a:pt x="10575" y="12490"/>
                  </a:cubicBezTo>
                  <a:cubicBezTo>
                    <a:pt x="11442" y="12357"/>
                    <a:pt x="12276" y="11857"/>
                    <a:pt x="12777" y="11156"/>
                  </a:cubicBezTo>
                  <a:lnTo>
                    <a:pt x="12777" y="11156"/>
                  </a:lnTo>
                  <a:cubicBezTo>
                    <a:pt x="13244" y="11490"/>
                    <a:pt x="13077" y="12257"/>
                    <a:pt x="12743" y="12690"/>
                  </a:cubicBezTo>
                  <a:cubicBezTo>
                    <a:pt x="12376" y="13157"/>
                    <a:pt x="11876" y="13524"/>
                    <a:pt x="11743" y="14058"/>
                  </a:cubicBezTo>
                  <a:cubicBezTo>
                    <a:pt x="11542" y="14725"/>
                    <a:pt x="12076" y="15492"/>
                    <a:pt x="12743" y="15559"/>
                  </a:cubicBezTo>
                  <a:cubicBezTo>
                    <a:pt x="12807" y="15568"/>
                    <a:pt x="12870" y="15572"/>
                    <a:pt x="12933" y="15572"/>
                  </a:cubicBezTo>
                  <a:cubicBezTo>
                    <a:pt x="13329" y="15572"/>
                    <a:pt x="13708" y="15408"/>
                    <a:pt x="14111" y="15292"/>
                  </a:cubicBezTo>
                  <a:cubicBezTo>
                    <a:pt x="14276" y="15257"/>
                    <a:pt x="14454" y="15234"/>
                    <a:pt x="14628" y="15234"/>
                  </a:cubicBezTo>
                  <a:cubicBezTo>
                    <a:pt x="14946" y="15234"/>
                    <a:pt x="15251" y="15310"/>
                    <a:pt x="15445" y="15526"/>
                  </a:cubicBezTo>
                  <a:cubicBezTo>
                    <a:pt x="15979" y="16193"/>
                    <a:pt x="15178" y="17127"/>
                    <a:pt x="15178" y="17961"/>
                  </a:cubicBezTo>
                  <a:cubicBezTo>
                    <a:pt x="15212" y="18328"/>
                    <a:pt x="15378" y="18695"/>
                    <a:pt x="15445" y="19062"/>
                  </a:cubicBezTo>
                  <a:cubicBezTo>
                    <a:pt x="15579" y="20096"/>
                    <a:pt x="14745" y="20963"/>
                    <a:pt x="13977" y="21664"/>
                  </a:cubicBezTo>
                  <a:cubicBezTo>
                    <a:pt x="13844" y="21764"/>
                    <a:pt x="13744" y="21864"/>
                    <a:pt x="13611" y="21897"/>
                  </a:cubicBezTo>
                  <a:cubicBezTo>
                    <a:pt x="13578" y="21903"/>
                    <a:pt x="13547" y="21906"/>
                    <a:pt x="13516" y="21906"/>
                  </a:cubicBezTo>
                  <a:cubicBezTo>
                    <a:pt x="13197" y="21906"/>
                    <a:pt x="12953" y="21607"/>
                    <a:pt x="12710" y="21363"/>
                  </a:cubicBezTo>
                  <a:cubicBezTo>
                    <a:pt x="12309" y="20941"/>
                    <a:pt x="11720" y="20679"/>
                    <a:pt x="11156" y="20679"/>
                  </a:cubicBezTo>
                  <a:cubicBezTo>
                    <a:pt x="10830" y="20679"/>
                    <a:pt x="10511" y="20767"/>
                    <a:pt x="10241" y="20963"/>
                  </a:cubicBezTo>
                  <a:cubicBezTo>
                    <a:pt x="9441" y="21497"/>
                    <a:pt x="9408" y="22831"/>
                    <a:pt x="10241" y="23231"/>
                  </a:cubicBezTo>
                  <a:cubicBezTo>
                    <a:pt x="10442" y="23331"/>
                    <a:pt x="10642" y="23365"/>
                    <a:pt x="10809" y="23498"/>
                  </a:cubicBezTo>
                  <a:cubicBezTo>
                    <a:pt x="11276" y="23865"/>
                    <a:pt x="10975" y="24699"/>
                    <a:pt x="10442" y="24933"/>
                  </a:cubicBezTo>
                  <a:cubicBezTo>
                    <a:pt x="10230" y="25025"/>
                    <a:pt x="10002" y="25060"/>
                    <a:pt x="9767" y="25060"/>
                  </a:cubicBezTo>
                  <a:cubicBezTo>
                    <a:pt x="9410" y="25060"/>
                    <a:pt x="9036" y="24980"/>
                    <a:pt x="8674" y="24899"/>
                  </a:cubicBezTo>
                  <a:cubicBezTo>
                    <a:pt x="8390" y="24832"/>
                    <a:pt x="8082" y="24774"/>
                    <a:pt x="7781" y="24774"/>
                  </a:cubicBezTo>
                  <a:cubicBezTo>
                    <a:pt x="7481" y="24774"/>
                    <a:pt x="7189" y="24832"/>
                    <a:pt x="6939" y="24999"/>
                  </a:cubicBezTo>
                  <a:cubicBezTo>
                    <a:pt x="6405" y="25366"/>
                    <a:pt x="6272" y="26067"/>
                    <a:pt x="6139" y="26700"/>
                  </a:cubicBezTo>
                  <a:cubicBezTo>
                    <a:pt x="6105" y="26901"/>
                    <a:pt x="6072" y="27134"/>
                    <a:pt x="6205" y="27368"/>
                  </a:cubicBezTo>
                  <a:cubicBezTo>
                    <a:pt x="6272" y="27534"/>
                    <a:pt x="6505" y="27668"/>
                    <a:pt x="6706" y="27735"/>
                  </a:cubicBezTo>
                  <a:cubicBezTo>
                    <a:pt x="6937" y="27816"/>
                    <a:pt x="7186" y="27842"/>
                    <a:pt x="7439" y="27842"/>
                  </a:cubicBezTo>
                  <a:cubicBezTo>
                    <a:pt x="7806" y="27842"/>
                    <a:pt x="8185" y="27788"/>
                    <a:pt x="8540" y="27768"/>
                  </a:cubicBezTo>
                  <a:cubicBezTo>
                    <a:pt x="8600" y="27765"/>
                    <a:pt x="8660" y="27763"/>
                    <a:pt x="8720" y="27763"/>
                  </a:cubicBezTo>
                  <a:cubicBezTo>
                    <a:pt x="9302" y="27763"/>
                    <a:pt x="9906" y="27918"/>
                    <a:pt x="10208" y="28402"/>
                  </a:cubicBezTo>
                  <a:cubicBezTo>
                    <a:pt x="10375" y="28669"/>
                    <a:pt x="10442" y="29002"/>
                    <a:pt x="10708" y="29169"/>
                  </a:cubicBezTo>
                  <a:cubicBezTo>
                    <a:pt x="10810" y="29220"/>
                    <a:pt x="10918" y="29236"/>
                    <a:pt x="11030" y="29236"/>
                  </a:cubicBezTo>
                  <a:cubicBezTo>
                    <a:pt x="11232" y="29236"/>
                    <a:pt x="11445" y="29182"/>
                    <a:pt x="11648" y="29182"/>
                  </a:cubicBezTo>
                  <a:cubicBezTo>
                    <a:pt x="11774" y="29182"/>
                    <a:pt x="11896" y="29203"/>
                    <a:pt x="12009" y="29269"/>
                  </a:cubicBezTo>
                  <a:cubicBezTo>
                    <a:pt x="12443" y="29503"/>
                    <a:pt x="12276" y="30203"/>
                    <a:pt x="11809" y="30403"/>
                  </a:cubicBezTo>
                  <a:cubicBezTo>
                    <a:pt x="11676" y="30465"/>
                    <a:pt x="11537" y="30491"/>
                    <a:pt x="11395" y="30491"/>
                  </a:cubicBezTo>
                  <a:cubicBezTo>
                    <a:pt x="11075" y="30491"/>
                    <a:pt x="10742" y="30355"/>
                    <a:pt x="10442" y="30170"/>
                  </a:cubicBezTo>
                  <a:cubicBezTo>
                    <a:pt x="10041" y="29936"/>
                    <a:pt x="9641" y="29603"/>
                    <a:pt x="9141" y="29536"/>
                  </a:cubicBezTo>
                  <a:cubicBezTo>
                    <a:pt x="9027" y="29510"/>
                    <a:pt x="8916" y="29499"/>
                    <a:pt x="8806" y="29499"/>
                  </a:cubicBezTo>
                  <a:cubicBezTo>
                    <a:pt x="7628" y="29499"/>
                    <a:pt x="6656" y="30860"/>
                    <a:pt x="5405" y="31104"/>
                  </a:cubicBezTo>
                  <a:cubicBezTo>
                    <a:pt x="5260" y="31130"/>
                    <a:pt x="5114" y="31141"/>
                    <a:pt x="4965" y="31141"/>
                  </a:cubicBezTo>
                  <a:cubicBezTo>
                    <a:pt x="4293" y="31141"/>
                    <a:pt x="3589" y="30920"/>
                    <a:pt x="2924" y="30920"/>
                  </a:cubicBezTo>
                  <a:cubicBezTo>
                    <a:pt x="2617" y="30920"/>
                    <a:pt x="2319" y="30967"/>
                    <a:pt x="2036" y="31104"/>
                  </a:cubicBezTo>
                  <a:cubicBezTo>
                    <a:pt x="1168" y="31571"/>
                    <a:pt x="901" y="32805"/>
                    <a:pt x="1" y="33272"/>
                  </a:cubicBezTo>
                  <a:lnTo>
                    <a:pt x="3770" y="32972"/>
                  </a:lnTo>
                  <a:cubicBezTo>
                    <a:pt x="4704" y="32872"/>
                    <a:pt x="5605" y="32805"/>
                    <a:pt x="6505" y="32738"/>
                  </a:cubicBezTo>
                  <a:cubicBezTo>
                    <a:pt x="6721" y="32724"/>
                    <a:pt x="6944" y="32703"/>
                    <a:pt x="7161" y="32703"/>
                  </a:cubicBezTo>
                  <a:cubicBezTo>
                    <a:pt x="7448" y="32703"/>
                    <a:pt x="7727" y="32739"/>
                    <a:pt x="7973" y="32872"/>
                  </a:cubicBezTo>
                  <a:cubicBezTo>
                    <a:pt x="8273" y="33038"/>
                    <a:pt x="8540" y="33339"/>
                    <a:pt x="8874" y="33339"/>
                  </a:cubicBezTo>
                  <a:cubicBezTo>
                    <a:pt x="9694" y="33339"/>
                    <a:pt x="9917" y="31788"/>
                    <a:pt x="10672" y="31788"/>
                  </a:cubicBezTo>
                  <a:cubicBezTo>
                    <a:pt x="10716" y="31788"/>
                    <a:pt x="10761" y="31793"/>
                    <a:pt x="10809" y="31804"/>
                  </a:cubicBezTo>
                  <a:cubicBezTo>
                    <a:pt x="11142" y="31871"/>
                    <a:pt x="11309" y="32204"/>
                    <a:pt x="11542" y="32471"/>
                  </a:cubicBezTo>
                  <a:cubicBezTo>
                    <a:pt x="11989" y="32940"/>
                    <a:pt x="12654" y="33000"/>
                    <a:pt x="13336" y="33000"/>
                  </a:cubicBezTo>
                  <a:cubicBezTo>
                    <a:pt x="13575" y="33000"/>
                    <a:pt x="13817" y="32993"/>
                    <a:pt x="14052" y="32993"/>
                  </a:cubicBezTo>
                  <a:cubicBezTo>
                    <a:pt x="14197" y="32993"/>
                    <a:pt x="14340" y="32996"/>
                    <a:pt x="14478" y="33005"/>
                  </a:cubicBezTo>
                  <a:cubicBezTo>
                    <a:pt x="15545" y="33105"/>
                    <a:pt x="16513" y="33572"/>
                    <a:pt x="17513" y="33939"/>
                  </a:cubicBezTo>
                  <a:cubicBezTo>
                    <a:pt x="18062" y="34128"/>
                    <a:pt x="18675" y="34274"/>
                    <a:pt x="19273" y="34274"/>
                  </a:cubicBezTo>
                  <a:cubicBezTo>
                    <a:pt x="19729" y="34274"/>
                    <a:pt x="20178" y="34189"/>
                    <a:pt x="20582" y="33972"/>
                  </a:cubicBezTo>
                  <a:cubicBezTo>
                    <a:pt x="20749" y="33872"/>
                    <a:pt x="20916" y="33772"/>
                    <a:pt x="20949" y="33572"/>
                  </a:cubicBezTo>
                  <a:cubicBezTo>
                    <a:pt x="21049" y="33239"/>
                    <a:pt x="20749" y="32938"/>
                    <a:pt x="20682" y="32605"/>
                  </a:cubicBezTo>
                  <a:cubicBezTo>
                    <a:pt x="20649" y="32204"/>
                    <a:pt x="20949" y="31804"/>
                    <a:pt x="21316" y="31637"/>
                  </a:cubicBezTo>
                  <a:cubicBezTo>
                    <a:pt x="21683" y="31437"/>
                    <a:pt x="22083" y="31371"/>
                    <a:pt x="22484" y="31237"/>
                  </a:cubicBezTo>
                  <a:cubicBezTo>
                    <a:pt x="23885" y="30637"/>
                    <a:pt x="24352" y="28869"/>
                    <a:pt x="24285" y="27334"/>
                  </a:cubicBezTo>
                  <a:cubicBezTo>
                    <a:pt x="24285" y="27067"/>
                    <a:pt x="24218" y="26767"/>
                    <a:pt x="24018" y="26600"/>
                  </a:cubicBezTo>
                  <a:cubicBezTo>
                    <a:pt x="23909" y="26524"/>
                    <a:pt x="23786" y="26498"/>
                    <a:pt x="23656" y="26498"/>
                  </a:cubicBezTo>
                  <a:cubicBezTo>
                    <a:pt x="23387" y="26498"/>
                    <a:pt x="23087" y="26611"/>
                    <a:pt x="22817" y="26634"/>
                  </a:cubicBezTo>
                  <a:cubicBezTo>
                    <a:pt x="22793" y="26635"/>
                    <a:pt x="22769" y="26636"/>
                    <a:pt x="22745" y="26636"/>
                  </a:cubicBezTo>
                  <a:cubicBezTo>
                    <a:pt x="21789" y="26636"/>
                    <a:pt x="21253" y="25342"/>
                    <a:pt x="21416" y="24365"/>
                  </a:cubicBezTo>
                  <a:cubicBezTo>
                    <a:pt x="21583" y="23365"/>
                    <a:pt x="22117" y="22397"/>
                    <a:pt x="21983" y="21397"/>
                  </a:cubicBezTo>
                  <a:cubicBezTo>
                    <a:pt x="21850" y="20129"/>
                    <a:pt x="20682" y="19162"/>
                    <a:pt x="20382" y="17928"/>
                  </a:cubicBezTo>
                  <a:cubicBezTo>
                    <a:pt x="20149" y="16893"/>
                    <a:pt x="20515" y="15826"/>
                    <a:pt x="20549" y="14792"/>
                  </a:cubicBezTo>
                  <a:cubicBezTo>
                    <a:pt x="20582" y="13725"/>
                    <a:pt x="20015" y="12457"/>
                    <a:pt x="18981" y="12390"/>
                  </a:cubicBezTo>
                  <a:cubicBezTo>
                    <a:pt x="18914" y="12390"/>
                    <a:pt x="18848" y="12394"/>
                    <a:pt x="18782" y="12394"/>
                  </a:cubicBezTo>
                  <a:cubicBezTo>
                    <a:pt x="18651" y="12394"/>
                    <a:pt x="18525" y="12379"/>
                    <a:pt x="18414" y="12290"/>
                  </a:cubicBezTo>
                  <a:cubicBezTo>
                    <a:pt x="18314" y="12157"/>
                    <a:pt x="18281" y="11990"/>
                    <a:pt x="18281" y="11823"/>
                  </a:cubicBezTo>
                  <a:cubicBezTo>
                    <a:pt x="18247" y="11289"/>
                    <a:pt x="18247" y="10756"/>
                    <a:pt x="18447" y="10255"/>
                  </a:cubicBezTo>
                  <a:cubicBezTo>
                    <a:pt x="18647" y="9755"/>
                    <a:pt x="19081" y="9321"/>
                    <a:pt x="19615" y="9288"/>
                  </a:cubicBezTo>
                  <a:cubicBezTo>
                    <a:pt x="19673" y="9280"/>
                    <a:pt x="19729" y="9278"/>
                    <a:pt x="19784" y="9278"/>
                  </a:cubicBezTo>
                  <a:cubicBezTo>
                    <a:pt x="19839" y="9278"/>
                    <a:pt x="19892" y="9280"/>
                    <a:pt x="19944" y="9280"/>
                  </a:cubicBezTo>
                  <a:cubicBezTo>
                    <a:pt x="20048" y="9280"/>
                    <a:pt x="20149" y="9271"/>
                    <a:pt x="20249" y="9221"/>
                  </a:cubicBezTo>
                  <a:cubicBezTo>
                    <a:pt x="20415" y="9155"/>
                    <a:pt x="20515" y="8954"/>
                    <a:pt x="20616" y="8754"/>
                  </a:cubicBezTo>
                  <a:cubicBezTo>
                    <a:pt x="20982" y="8054"/>
                    <a:pt x="21349" y="7353"/>
                    <a:pt x="21683" y="6653"/>
                  </a:cubicBezTo>
                  <a:cubicBezTo>
                    <a:pt x="21783" y="6519"/>
                    <a:pt x="21850" y="6319"/>
                    <a:pt x="21816" y="6186"/>
                  </a:cubicBezTo>
                  <a:cubicBezTo>
                    <a:pt x="21716" y="5919"/>
                    <a:pt x="21416" y="5852"/>
                    <a:pt x="21149" y="5786"/>
                  </a:cubicBezTo>
                  <a:cubicBezTo>
                    <a:pt x="20349" y="5619"/>
                    <a:pt x="19548" y="5152"/>
                    <a:pt x="19248" y="4385"/>
                  </a:cubicBezTo>
                  <a:cubicBezTo>
                    <a:pt x="18948" y="3617"/>
                    <a:pt x="19248" y="2583"/>
                    <a:pt x="20015" y="2316"/>
                  </a:cubicBezTo>
                  <a:cubicBezTo>
                    <a:pt x="20415" y="2183"/>
                    <a:pt x="20982" y="2050"/>
                    <a:pt x="20916" y="1649"/>
                  </a:cubicBezTo>
                  <a:cubicBezTo>
                    <a:pt x="20849" y="1449"/>
                    <a:pt x="20649" y="1349"/>
                    <a:pt x="20449" y="1282"/>
                  </a:cubicBezTo>
                  <a:cubicBezTo>
                    <a:pt x="19548" y="949"/>
                    <a:pt x="18681" y="615"/>
                    <a:pt x="17814" y="282"/>
                  </a:cubicBezTo>
                  <a:cubicBezTo>
                    <a:pt x="17413" y="131"/>
                    <a:pt x="16994" y="0"/>
                    <a:pt x="16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8" name="Google Shape;16998;p27"/>
            <p:cNvSpPr/>
            <p:nvPr/>
          </p:nvSpPr>
          <p:spPr>
            <a:xfrm>
              <a:off x="5016451" y="2649401"/>
              <a:ext cx="279261" cy="259505"/>
            </a:xfrm>
            <a:custGeom>
              <a:rect b="b" l="l" r="r" t="t"/>
              <a:pathLst>
                <a:path extrusionOk="0" h="13765" w="14811">
                  <a:moveTo>
                    <a:pt x="10599" y="0"/>
                  </a:moveTo>
                  <a:cubicBezTo>
                    <a:pt x="10224" y="0"/>
                    <a:pt x="9849" y="78"/>
                    <a:pt x="9507" y="244"/>
                  </a:cubicBezTo>
                  <a:cubicBezTo>
                    <a:pt x="8506" y="744"/>
                    <a:pt x="7873" y="1945"/>
                    <a:pt x="8073" y="3079"/>
                  </a:cubicBezTo>
                  <a:cubicBezTo>
                    <a:pt x="7916" y="3200"/>
                    <a:pt x="7724" y="3251"/>
                    <a:pt x="7522" y="3251"/>
                  </a:cubicBezTo>
                  <a:cubicBezTo>
                    <a:pt x="7163" y="3251"/>
                    <a:pt x="6770" y="3092"/>
                    <a:pt x="6472" y="2879"/>
                  </a:cubicBezTo>
                  <a:cubicBezTo>
                    <a:pt x="6005" y="2579"/>
                    <a:pt x="5504" y="2145"/>
                    <a:pt x="4937" y="2145"/>
                  </a:cubicBezTo>
                  <a:cubicBezTo>
                    <a:pt x="4170" y="2178"/>
                    <a:pt x="3603" y="3112"/>
                    <a:pt x="3937" y="3813"/>
                  </a:cubicBezTo>
                  <a:cubicBezTo>
                    <a:pt x="4037" y="4013"/>
                    <a:pt x="4203" y="4247"/>
                    <a:pt x="4170" y="4480"/>
                  </a:cubicBezTo>
                  <a:cubicBezTo>
                    <a:pt x="4070" y="4914"/>
                    <a:pt x="3303" y="4947"/>
                    <a:pt x="3203" y="5381"/>
                  </a:cubicBezTo>
                  <a:cubicBezTo>
                    <a:pt x="3036" y="5881"/>
                    <a:pt x="3836" y="6115"/>
                    <a:pt x="4070" y="6582"/>
                  </a:cubicBezTo>
                  <a:cubicBezTo>
                    <a:pt x="4270" y="6915"/>
                    <a:pt x="4070" y="7382"/>
                    <a:pt x="3770" y="7649"/>
                  </a:cubicBezTo>
                  <a:cubicBezTo>
                    <a:pt x="3470" y="7883"/>
                    <a:pt x="3069" y="7983"/>
                    <a:pt x="2669" y="8083"/>
                  </a:cubicBezTo>
                  <a:lnTo>
                    <a:pt x="1001" y="9650"/>
                  </a:lnTo>
                  <a:cubicBezTo>
                    <a:pt x="67" y="10584"/>
                    <a:pt x="0" y="12452"/>
                    <a:pt x="1201" y="13086"/>
                  </a:cubicBezTo>
                  <a:cubicBezTo>
                    <a:pt x="1460" y="13216"/>
                    <a:pt x="1726" y="13268"/>
                    <a:pt x="1997" y="13268"/>
                  </a:cubicBezTo>
                  <a:cubicBezTo>
                    <a:pt x="3154" y="13268"/>
                    <a:pt x="4402" y="12312"/>
                    <a:pt x="5617" y="12312"/>
                  </a:cubicBezTo>
                  <a:cubicBezTo>
                    <a:pt x="5803" y="12312"/>
                    <a:pt x="5988" y="12334"/>
                    <a:pt x="6171" y="12386"/>
                  </a:cubicBezTo>
                  <a:cubicBezTo>
                    <a:pt x="6805" y="12553"/>
                    <a:pt x="7272" y="13020"/>
                    <a:pt x="7806" y="13386"/>
                  </a:cubicBezTo>
                  <a:cubicBezTo>
                    <a:pt x="8140" y="13595"/>
                    <a:pt x="8564" y="13764"/>
                    <a:pt x="8958" y="13764"/>
                  </a:cubicBezTo>
                  <a:cubicBezTo>
                    <a:pt x="9194" y="13764"/>
                    <a:pt x="9420" y="13703"/>
                    <a:pt x="9607" y="13553"/>
                  </a:cubicBezTo>
                  <a:cubicBezTo>
                    <a:pt x="9807" y="13420"/>
                    <a:pt x="9941" y="13220"/>
                    <a:pt x="10074" y="13053"/>
                  </a:cubicBezTo>
                  <a:cubicBezTo>
                    <a:pt x="11108" y="11385"/>
                    <a:pt x="11742" y="9417"/>
                    <a:pt x="11809" y="7449"/>
                  </a:cubicBezTo>
                  <a:cubicBezTo>
                    <a:pt x="11809" y="7282"/>
                    <a:pt x="11809" y="7115"/>
                    <a:pt x="11909" y="6982"/>
                  </a:cubicBezTo>
                  <a:cubicBezTo>
                    <a:pt x="12042" y="6782"/>
                    <a:pt x="12309" y="6715"/>
                    <a:pt x="12543" y="6615"/>
                  </a:cubicBezTo>
                  <a:cubicBezTo>
                    <a:pt x="13343" y="6381"/>
                    <a:pt x="14110" y="5781"/>
                    <a:pt x="14444" y="5014"/>
                  </a:cubicBezTo>
                  <a:cubicBezTo>
                    <a:pt x="14811" y="4247"/>
                    <a:pt x="14744" y="3246"/>
                    <a:pt x="14211" y="2579"/>
                  </a:cubicBezTo>
                  <a:cubicBezTo>
                    <a:pt x="13910" y="2245"/>
                    <a:pt x="13543" y="2012"/>
                    <a:pt x="13243" y="1678"/>
                  </a:cubicBezTo>
                  <a:cubicBezTo>
                    <a:pt x="13010" y="1445"/>
                    <a:pt x="12843" y="1144"/>
                    <a:pt x="12609" y="878"/>
                  </a:cubicBezTo>
                  <a:cubicBezTo>
                    <a:pt x="12118" y="319"/>
                    <a:pt x="11358" y="0"/>
                    <a:pt x="10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99" name="Google Shape;16999;p27"/>
          <p:cNvSpPr txBox="1"/>
          <p:nvPr>
            <p:ph type="title"/>
          </p:nvPr>
        </p:nvSpPr>
        <p:spPr>
          <a:xfrm>
            <a:off x="720100" y="368725"/>
            <a:ext cx="7704000" cy="576000"/>
          </a:xfrm>
          <a:prstGeom prst="rect">
            <a:avLst/>
          </a:prstGeom>
        </p:spPr>
        <p:txBody>
          <a:bodyPr anchorCtr="0" anchor="ctr" bIns="91425" lIns="91425" spcFirstLastPara="1" rIns="91425" wrap="square" tIns="64000">
            <a:noAutofit/>
          </a:bodyPr>
          <a:lstStyle/>
          <a:p>
            <a:pPr indent="0" lvl="0" marL="0" rtl="0" algn="ctr">
              <a:spcBef>
                <a:spcPts val="0"/>
              </a:spcBef>
              <a:spcAft>
                <a:spcPts val="0"/>
              </a:spcAft>
              <a:buNone/>
            </a:pPr>
            <a:r>
              <a:rPr lang="en"/>
              <a:t>Key Contributions</a:t>
            </a:r>
            <a:endParaRPr>
              <a:solidFill>
                <a:schemeClr val="dk2"/>
              </a:solidFill>
            </a:endParaRPr>
          </a:p>
        </p:txBody>
      </p:sp>
      <p:grpSp>
        <p:nvGrpSpPr>
          <p:cNvPr id="17000" name="Google Shape;17000;p27"/>
          <p:cNvGrpSpPr/>
          <p:nvPr/>
        </p:nvGrpSpPr>
        <p:grpSpPr>
          <a:xfrm>
            <a:off x="354201" y="1041400"/>
            <a:ext cx="4441873" cy="3815535"/>
            <a:chOff x="439482" y="2655836"/>
            <a:chExt cx="3405300" cy="3436800"/>
          </a:xfrm>
        </p:grpSpPr>
        <p:sp>
          <p:nvSpPr>
            <p:cNvPr id="17001" name="Google Shape;17001;p27"/>
            <p:cNvSpPr txBox="1"/>
            <p:nvPr/>
          </p:nvSpPr>
          <p:spPr>
            <a:xfrm>
              <a:off x="439482" y="2655836"/>
              <a:ext cx="34053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Black"/>
                  <a:ea typeface="Archivo Black"/>
                  <a:cs typeface="Archivo Black"/>
                  <a:sym typeface="Archivo Black"/>
                </a:rPr>
                <a:t>Preparing a Region Based Dataset</a:t>
              </a:r>
              <a:endParaRPr sz="2000">
                <a:solidFill>
                  <a:srgbClr val="545457"/>
                </a:solidFill>
                <a:latin typeface="Archivo Black"/>
                <a:ea typeface="Archivo Black"/>
                <a:cs typeface="Archivo Black"/>
                <a:sym typeface="Archivo Black"/>
              </a:endParaRPr>
            </a:p>
          </p:txBody>
        </p:sp>
        <p:sp>
          <p:nvSpPr>
            <p:cNvPr id="17002" name="Google Shape;17002;p27"/>
            <p:cNvSpPr txBox="1"/>
            <p:nvPr/>
          </p:nvSpPr>
          <p:spPr>
            <a:xfrm>
              <a:off x="478655" y="3021536"/>
              <a:ext cx="3324900" cy="307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Barlow"/>
                <a:buChar char="●"/>
              </a:pPr>
              <a:r>
                <a:rPr lang="en" sz="1300">
                  <a:latin typeface="Barlow"/>
                  <a:ea typeface="Barlow"/>
                  <a:cs typeface="Barlow"/>
                  <a:sym typeface="Barlow"/>
                </a:rPr>
                <a:t>Due to the variation in potato diseases in different parts of the world caused by variations in various factors such as shape, varieties etc, a </a:t>
              </a:r>
              <a:r>
                <a:rPr lang="en" sz="1300">
                  <a:solidFill>
                    <a:schemeClr val="dk2"/>
                  </a:solidFill>
                  <a:latin typeface="Barlow"/>
                  <a:ea typeface="Barlow"/>
                  <a:cs typeface="Barlow"/>
                  <a:sym typeface="Barlow"/>
                </a:rPr>
                <a:t>dataset </a:t>
              </a:r>
              <a:r>
                <a:rPr lang="en" sz="1300">
                  <a:latin typeface="Barlow"/>
                  <a:ea typeface="Barlow"/>
                  <a:cs typeface="Barlow"/>
                  <a:sym typeface="Barlow"/>
                </a:rPr>
                <a:t>containing potato leaf disease images from</a:t>
              </a:r>
              <a:r>
                <a:rPr b="1" lang="en" sz="1300">
                  <a:solidFill>
                    <a:srgbClr val="FF706B"/>
                  </a:solidFill>
                  <a:latin typeface="Barlow"/>
                  <a:ea typeface="Barlow"/>
                  <a:cs typeface="Barlow"/>
                  <a:sym typeface="Barlow"/>
                </a:rPr>
                <a:t> Central Punjab region  of Pakistan</a:t>
              </a:r>
              <a:r>
                <a:rPr lang="en" sz="1300">
                  <a:latin typeface="Barlow"/>
                  <a:ea typeface="Barlow"/>
                  <a:cs typeface="Barlow"/>
                  <a:sym typeface="Barlow"/>
                </a:rPr>
                <a:t> is prepared.</a:t>
              </a:r>
              <a:endParaRPr sz="1300">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317500" lvl="0" marL="457200" rtl="0" algn="l">
                <a:spcBef>
                  <a:spcPts val="0"/>
                </a:spcBef>
                <a:spcAft>
                  <a:spcPts val="0"/>
                </a:spcAft>
                <a:buClr>
                  <a:schemeClr val="dk2"/>
                </a:buClr>
                <a:buSzPts val="1400"/>
                <a:buFont typeface="Barlow"/>
                <a:buChar char="●"/>
              </a:pPr>
              <a:r>
                <a:rPr lang="en" sz="1300">
                  <a:latin typeface="Barlow"/>
                  <a:ea typeface="Barlow"/>
                  <a:cs typeface="Barlow"/>
                  <a:sym typeface="Barlow"/>
                </a:rPr>
                <a:t>Using YOLOv5 a </a:t>
              </a:r>
              <a:r>
                <a:rPr lang="en" sz="1300">
                  <a:solidFill>
                    <a:schemeClr val="dk2"/>
                  </a:solidFill>
                  <a:latin typeface="Barlow"/>
                  <a:ea typeface="Barlow"/>
                  <a:cs typeface="Barlow"/>
                  <a:sym typeface="Barlow"/>
                </a:rPr>
                <a:t>Potato Leaf Segmentation and Extraction Technique </a:t>
              </a:r>
              <a:r>
                <a:rPr lang="en" sz="1300">
                  <a:latin typeface="Barlow"/>
                  <a:ea typeface="Barlow"/>
                  <a:cs typeface="Barlow"/>
                  <a:sym typeface="Barlow"/>
                </a:rPr>
                <a:t>is developed. </a:t>
              </a:r>
              <a:br>
                <a:rPr lang="en" sz="1300">
                  <a:latin typeface="Barlow"/>
                  <a:ea typeface="Barlow"/>
                  <a:cs typeface="Barlow"/>
                  <a:sym typeface="Barlow"/>
                </a:rPr>
              </a:br>
              <a:endParaRPr>
                <a:solidFill>
                  <a:schemeClr val="dk2"/>
                </a:solidFill>
                <a:latin typeface="Barlow"/>
                <a:ea typeface="Barlow"/>
                <a:cs typeface="Barlow"/>
                <a:sym typeface="Barlow"/>
              </a:endParaRPr>
            </a:p>
            <a:p>
              <a:pPr indent="0" lvl="0" marL="457200" rtl="0" algn="l">
                <a:spcBef>
                  <a:spcPts val="0"/>
                </a:spcBef>
                <a:spcAft>
                  <a:spcPts val="0"/>
                </a:spcAft>
                <a:buNone/>
              </a:pPr>
              <a:r>
                <a:t/>
              </a:r>
              <a:endParaRPr>
                <a:solidFill>
                  <a:schemeClr val="dk2"/>
                </a:solidFill>
                <a:latin typeface="Barlow"/>
                <a:ea typeface="Barlow"/>
                <a:cs typeface="Barlow"/>
                <a:sym typeface="Barlow"/>
              </a:endParaRPr>
            </a:p>
            <a:p>
              <a:pPr indent="-314325" lvl="0" marL="457200" rtl="0" algn="l">
                <a:spcBef>
                  <a:spcPts val="0"/>
                </a:spcBef>
                <a:spcAft>
                  <a:spcPts val="0"/>
                </a:spcAft>
                <a:buClr>
                  <a:schemeClr val="dk2"/>
                </a:buClr>
                <a:buSzPts val="1350"/>
                <a:buFont typeface="Barlow"/>
                <a:buChar char="●"/>
              </a:pPr>
              <a:r>
                <a:rPr lang="en" sz="1300">
                  <a:latin typeface="Barlow"/>
                  <a:ea typeface="Barlow"/>
                  <a:cs typeface="Barlow"/>
                  <a:sym typeface="Barlow"/>
                </a:rPr>
                <a:t>Convolutional Neural Network</a:t>
              </a:r>
              <a:r>
                <a:rPr lang="en" sz="1350">
                  <a:latin typeface="Barlow"/>
                  <a:ea typeface="Barlow"/>
                  <a:cs typeface="Barlow"/>
                  <a:sym typeface="Barlow"/>
                </a:rPr>
                <a:t>(</a:t>
              </a:r>
              <a:r>
                <a:rPr lang="en" sz="1350">
                  <a:solidFill>
                    <a:schemeClr val="dk2"/>
                  </a:solidFill>
                  <a:latin typeface="Barlow"/>
                  <a:ea typeface="Barlow"/>
                  <a:cs typeface="Barlow"/>
                  <a:sym typeface="Barlow"/>
                </a:rPr>
                <a:t>CNN</a:t>
              </a:r>
              <a:r>
                <a:rPr lang="en" sz="1350">
                  <a:solidFill>
                    <a:srgbClr val="191919"/>
                  </a:solidFill>
                  <a:latin typeface="Barlow"/>
                  <a:ea typeface="Barlow"/>
                  <a:cs typeface="Barlow"/>
                  <a:sym typeface="Barlow"/>
                </a:rPr>
                <a:t>) model  has been used to </a:t>
              </a:r>
              <a:r>
                <a:rPr lang="en" sz="1350">
                  <a:solidFill>
                    <a:schemeClr val="dk2"/>
                  </a:solidFill>
                  <a:latin typeface="Barlow"/>
                  <a:ea typeface="Barlow"/>
                  <a:cs typeface="Barlow"/>
                  <a:sym typeface="Barlow"/>
                </a:rPr>
                <a:t>detect</a:t>
              </a:r>
              <a:r>
                <a:rPr lang="en" sz="1300">
                  <a:solidFill>
                    <a:schemeClr val="dk2"/>
                  </a:solidFill>
                  <a:latin typeface="Barlow"/>
                  <a:ea typeface="Barlow"/>
                  <a:cs typeface="Barlow"/>
                  <a:sym typeface="Barlow"/>
                </a:rPr>
                <a:t> </a:t>
              </a:r>
              <a:r>
                <a:rPr lang="en" sz="1300">
                  <a:solidFill>
                    <a:srgbClr val="191919"/>
                  </a:solidFill>
                  <a:latin typeface="Barlow"/>
                  <a:ea typeface="Barlow"/>
                  <a:cs typeface="Barlow"/>
                  <a:sym typeface="Barlow"/>
                </a:rPr>
                <a:t>early blight, late blight and healthy potato leaves</a:t>
              </a:r>
              <a:endParaRPr sz="1300">
                <a:solidFill>
                  <a:srgbClr val="191919"/>
                </a:solidFill>
                <a:latin typeface="Barlow"/>
                <a:ea typeface="Barlow"/>
                <a:cs typeface="Barlow"/>
                <a:sym typeface="Barlow"/>
              </a:endParaRPr>
            </a:p>
            <a:p>
              <a:pPr indent="0" lvl="0" marL="457200" rtl="0" algn="l">
                <a:spcBef>
                  <a:spcPts val="0"/>
                </a:spcBef>
                <a:spcAft>
                  <a:spcPts val="0"/>
                </a:spcAft>
                <a:buNone/>
              </a:pPr>
              <a:r>
                <a:t/>
              </a:r>
              <a:endParaRPr sz="1350">
                <a:latin typeface="Barlow"/>
                <a:ea typeface="Barlow"/>
                <a:cs typeface="Barlow"/>
                <a:sym typeface="Barlow"/>
              </a:endParaRPr>
            </a:p>
          </p:txBody>
        </p:sp>
      </p:grpSp>
      <p:sp>
        <p:nvSpPr>
          <p:cNvPr id="17003" name="Google Shape;17003;p27"/>
          <p:cNvSpPr txBox="1"/>
          <p:nvPr/>
        </p:nvSpPr>
        <p:spPr>
          <a:xfrm>
            <a:off x="398650" y="2551388"/>
            <a:ext cx="4065900" cy="38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Black"/>
                <a:ea typeface="Archivo Black"/>
                <a:cs typeface="Archivo Black"/>
                <a:sym typeface="Archivo Black"/>
              </a:rPr>
              <a:t>Image Segmentation &amp; Extraction</a:t>
            </a:r>
            <a:endParaRPr sz="1600">
              <a:solidFill>
                <a:schemeClr val="dk2"/>
              </a:solidFill>
              <a:latin typeface="Archivo Black"/>
              <a:ea typeface="Archivo Black"/>
              <a:cs typeface="Archivo Black"/>
              <a:sym typeface="Archivo Black"/>
            </a:endParaRPr>
          </a:p>
        </p:txBody>
      </p:sp>
      <p:sp>
        <p:nvSpPr>
          <p:cNvPr id="17004" name="Google Shape;17004;p27"/>
          <p:cNvSpPr txBox="1"/>
          <p:nvPr/>
        </p:nvSpPr>
        <p:spPr>
          <a:xfrm>
            <a:off x="497924" y="3385650"/>
            <a:ext cx="3789000" cy="38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rchivo Black"/>
                <a:ea typeface="Archivo Black"/>
                <a:cs typeface="Archivo Black"/>
                <a:sym typeface="Archivo Black"/>
              </a:rPr>
              <a:t>Potato Leaf Disease Detection</a:t>
            </a:r>
            <a:endParaRPr sz="1600">
              <a:solidFill>
                <a:schemeClr val="dk2"/>
              </a:solidFill>
              <a:latin typeface="Archivo Black"/>
              <a:ea typeface="Archivo Black"/>
              <a:cs typeface="Archivo Black"/>
              <a:sym typeface="Archivo Black"/>
            </a:endParaRPr>
          </a:p>
        </p:txBody>
      </p:sp>
      <p:sp>
        <p:nvSpPr>
          <p:cNvPr id="17005" name="Google Shape;1700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09" name="Shape 17009"/>
        <p:cNvGrpSpPr/>
        <p:nvPr/>
      </p:nvGrpSpPr>
      <p:grpSpPr>
        <a:xfrm>
          <a:off x="0" y="0"/>
          <a:ext cx="0" cy="0"/>
          <a:chOff x="0" y="0"/>
          <a:chExt cx="0" cy="0"/>
        </a:xfrm>
      </p:grpSpPr>
      <p:sp>
        <p:nvSpPr>
          <p:cNvPr id="17010" name="Google Shape;1701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11" name="Google Shape;17011;p28"/>
          <p:cNvPicPr preferRelativeResize="0"/>
          <p:nvPr/>
        </p:nvPicPr>
        <p:blipFill>
          <a:blip r:embed="rId3">
            <a:alphaModFix/>
          </a:blip>
          <a:stretch>
            <a:fillRect/>
          </a:stretch>
        </p:blipFill>
        <p:spPr>
          <a:xfrm>
            <a:off x="5231075" y="250350"/>
            <a:ext cx="3154976" cy="4436598"/>
          </a:xfrm>
          <a:prstGeom prst="rect">
            <a:avLst/>
          </a:prstGeom>
          <a:noFill/>
          <a:ln>
            <a:noFill/>
          </a:ln>
        </p:spPr>
      </p:pic>
      <p:sp>
        <p:nvSpPr>
          <p:cNvPr id="17012" name="Google Shape;17012;p28"/>
          <p:cNvSpPr txBox="1"/>
          <p:nvPr/>
        </p:nvSpPr>
        <p:spPr>
          <a:xfrm>
            <a:off x="309050" y="984450"/>
            <a:ext cx="4977600" cy="37680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1200"/>
              </a:spcBef>
              <a:spcAft>
                <a:spcPts val="0"/>
              </a:spcAft>
              <a:buSzPts val="900"/>
              <a:buAutoNum type="arabicPeriod"/>
            </a:pPr>
            <a:r>
              <a:rPr lang="en" sz="1200"/>
              <a:t>Capture the real-time videos and images of Potato plants from the lab and field environment.</a:t>
            </a:r>
            <a:endParaRPr sz="1200"/>
          </a:p>
          <a:p>
            <a:pPr indent="-285750" lvl="0" marL="457200" rtl="0" algn="l">
              <a:lnSpc>
                <a:spcPct val="115000"/>
              </a:lnSpc>
              <a:spcBef>
                <a:spcPts val="0"/>
              </a:spcBef>
              <a:spcAft>
                <a:spcPts val="0"/>
              </a:spcAft>
              <a:buSzPts val="900"/>
              <a:buAutoNum type="arabicPeriod"/>
            </a:pPr>
            <a:r>
              <a:rPr lang="en" sz="1200"/>
              <a:t>Convert the videos to frames (images).</a:t>
            </a:r>
            <a:endParaRPr sz="1200"/>
          </a:p>
          <a:p>
            <a:pPr indent="-285750" lvl="0" marL="457200" rtl="0" algn="l">
              <a:lnSpc>
                <a:spcPct val="115000"/>
              </a:lnSpc>
              <a:spcBef>
                <a:spcPts val="0"/>
              </a:spcBef>
              <a:spcAft>
                <a:spcPts val="0"/>
              </a:spcAft>
              <a:buSzPts val="900"/>
              <a:buAutoNum type="arabicPeriod"/>
            </a:pPr>
            <a:r>
              <a:rPr lang="en" sz="1200"/>
              <a:t>Annotate the potato leaf images (single class) and save the annotation in YOLOv5 and XML format.</a:t>
            </a:r>
            <a:endParaRPr sz="1200"/>
          </a:p>
          <a:p>
            <a:pPr indent="-285750" lvl="0" marL="457200" rtl="0" algn="l">
              <a:lnSpc>
                <a:spcPct val="115000"/>
              </a:lnSpc>
              <a:spcBef>
                <a:spcPts val="0"/>
              </a:spcBef>
              <a:spcAft>
                <a:spcPts val="0"/>
              </a:spcAft>
              <a:buSzPts val="900"/>
              <a:buAutoNum type="arabicPeriod"/>
            </a:pPr>
            <a:r>
              <a:rPr lang="en" sz="1200"/>
              <a:t>Pre-processing (auto-orient and resize) is applied to the annotated images.</a:t>
            </a:r>
            <a:endParaRPr sz="1200"/>
          </a:p>
          <a:p>
            <a:pPr indent="-285750" lvl="0" marL="457200" rtl="0" algn="l">
              <a:lnSpc>
                <a:spcPct val="115000"/>
              </a:lnSpc>
              <a:spcBef>
                <a:spcPts val="0"/>
              </a:spcBef>
              <a:spcAft>
                <a:spcPts val="0"/>
              </a:spcAft>
              <a:buSzPts val="900"/>
              <a:buAutoNum type="arabicPeriod"/>
            </a:pPr>
            <a:r>
              <a:rPr lang="en" sz="1200"/>
              <a:t>Pre-processing (data augmentation) is applied to the training set.</a:t>
            </a:r>
            <a:endParaRPr sz="1200"/>
          </a:p>
          <a:p>
            <a:pPr indent="-285750" lvl="0" marL="457200" rtl="0" algn="l">
              <a:lnSpc>
                <a:spcPct val="115000"/>
              </a:lnSpc>
              <a:spcBef>
                <a:spcPts val="0"/>
              </a:spcBef>
              <a:spcAft>
                <a:spcPts val="0"/>
              </a:spcAft>
              <a:buSzPts val="900"/>
              <a:buAutoNum type="arabicPeriod"/>
            </a:pPr>
            <a:r>
              <a:rPr lang="en" sz="1200"/>
              <a:t>Save the Potato Leaf Images Dataset into YOLOv5 PyTorch format.</a:t>
            </a:r>
            <a:endParaRPr sz="1200"/>
          </a:p>
          <a:p>
            <a:pPr indent="-285750" lvl="0" marL="457200" rtl="0" algn="l">
              <a:lnSpc>
                <a:spcPct val="115000"/>
              </a:lnSpc>
              <a:spcBef>
                <a:spcPts val="0"/>
              </a:spcBef>
              <a:spcAft>
                <a:spcPts val="0"/>
              </a:spcAft>
              <a:buSzPts val="900"/>
              <a:buAutoNum type="arabicPeriod"/>
            </a:pPr>
            <a:r>
              <a:rPr lang="en" sz="1200"/>
              <a:t>Train and validate the custom YOLOv5s model with the help of Google Colab by using the Potato Leaf Images Dataset.</a:t>
            </a:r>
            <a:endParaRPr sz="1200"/>
          </a:p>
          <a:p>
            <a:pPr indent="-285750" lvl="0" marL="457200" rtl="0" algn="l">
              <a:lnSpc>
                <a:spcPct val="115000"/>
              </a:lnSpc>
              <a:spcBef>
                <a:spcPts val="0"/>
              </a:spcBef>
              <a:spcAft>
                <a:spcPts val="0"/>
              </a:spcAft>
              <a:buSzPts val="900"/>
              <a:buAutoNum type="arabicPeriod"/>
            </a:pPr>
            <a:r>
              <a:rPr lang="en" sz="1200"/>
              <a:t>Classification output of YoloV5s model and using the annotations of Potato Leaf Images Dataset, potato leaves were extracted/segmented and made Potato Leaf Disease Dataset (PLD).</a:t>
            </a:r>
            <a:endParaRPr sz="1200"/>
          </a:p>
        </p:txBody>
      </p:sp>
      <p:sp>
        <p:nvSpPr>
          <p:cNvPr id="17013" name="Google Shape;17013;p28"/>
          <p:cNvSpPr txBox="1"/>
          <p:nvPr/>
        </p:nvSpPr>
        <p:spPr>
          <a:xfrm>
            <a:off x="309050" y="379275"/>
            <a:ext cx="411900" cy="5760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F706B"/>
              </a:solidFill>
              <a:latin typeface="Archivo Black"/>
              <a:ea typeface="Archivo Black"/>
              <a:cs typeface="Archivo Black"/>
              <a:sym typeface="Archivo Black"/>
            </a:endParaRPr>
          </a:p>
        </p:txBody>
      </p:sp>
      <p:sp>
        <p:nvSpPr>
          <p:cNvPr id="17014" name="Google Shape;17014;p28"/>
          <p:cNvSpPr txBox="1"/>
          <p:nvPr/>
        </p:nvSpPr>
        <p:spPr>
          <a:xfrm>
            <a:off x="720950" y="379275"/>
            <a:ext cx="2010600" cy="576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1600"/>
              </a:spcAft>
              <a:buNone/>
            </a:pPr>
            <a:r>
              <a:rPr b="1" lang="en" sz="1600">
                <a:solidFill>
                  <a:schemeClr val="dk1"/>
                </a:solidFill>
                <a:latin typeface="Barlow"/>
                <a:ea typeface="Barlow"/>
                <a:cs typeface="Barlow"/>
                <a:sym typeface="Barlow"/>
              </a:rPr>
              <a:t>Methodology</a:t>
            </a:r>
            <a:endParaRPr b="1" sz="1600">
              <a:solidFill>
                <a:schemeClr val="dk1"/>
              </a:solidFill>
              <a:latin typeface="Barlow"/>
              <a:ea typeface="Barlow"/>
              <a:cs typeface="Barlow"/>
              <a:sym typeface="Barlow"/>
            </a:endParaRPr>
          </a:p>
        </p:txBody>
      </p:sp>
      <p:sp>
        <p:nvSpPr>
          <p:cNvPr id="17015" name="Google Shape;17015;p28"/>
          <p:cNvSpPr txBox="1"/>
          <p:nvPr/>
        </p:nvSpPr>
        <p:spPr>
          <a:xfrm>
            <a:off x="5510100" y="46869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Figure 1.</a:t>
            </a:r>
            <a:r>
              <a:rPr lang="en" sz="1100">
                <a:solidFill>
                  <a:schemeClr val="dk1"/>
                </a:solidFill>
              </a:rPr>
              <a:t> A flowchart of the proposed model.</a:t>
            </a:r>
            <a:r>
              <a:rPr lang="en" sz="11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19" name="Shape 17019"/>
        <p:cNvGrpSpPr/>
        <p:nvPr/>
      </p:nvGrpSpPr>
      <p:grpSpPr>
        <a:xfrm>
          <a:off x="0" y="0"/>
          <a:ext cx="0" cy="0"/>
          <a:chOff x="0" y="0"/>
          <a:chExt cx="0" cy="0"/>
        </a:xfrm>
      </p:grpSpPr>
      <p:sp>
        <p:nvSpPr>
          <p:cNvPr id="17020" name="Google Shape;1702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21" name="Google Shape;17021;p29"/>
          <p:cNvPicPr preferRelativeResize="0"/>
          <p:nvPr/>
        </p:nvPicPr>
        <p:blipFill>
          <a:blip r:embed="rId3">
            <a:alphaModFix/>
          </a:blip>
          <a:stretch>
            <a:fillRect/>
          </a:stretch>
        </p:blipFill>
        <p:spPr>
          <a:xfrm>
            <a:off x="5164425" y="217025"/>
            <a:ext cx="3154976" cy="4436598"/>
          </a:xfrm>
          <a:prstGeom prst="rect">
            <a:avLst/>
          </a:prstGeom>
          <a:noFill/>
          <a:ln>
            <a:noFill/>
          </a:ln>
        </p:spPr>
      </p:pic>
      <p:sp>
        <p:nvSpPr>
          <p:cNvPr id="17022" name="Google Shape;17022;p29"/>
          <p:cNvSpPr txBox="1"/>
          <p:nvPr/>
        </p:nvSpPr>
        <p:spPr>
          <a:xfrm>
            <a:off x="309050" y="1284400"/>
            <a:ext cx="4599900" cy="3072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AutoNum type="arabicPeriod"/>
            </a:pPr>
            <a:r>
              <a:rPr lang="en" sz="1200"/>
              <a:t>Label the images of PLD with the help of plant pathologists with their respective classes.</a:t>
            </a:r>
            <a:endParaRPr sz="1200"/>
          </a:p>
          <a:p>
            <a:pPr indent="-298450" lvl="0" marL="457200" rtl="0" algn="l">
              <a:lnSpc>
                <a:spcPct val="115000"/>
              </a:lnSpc>
              <a:spcBef>
                <a:spcPts val="0"/>
              </a:spcBef>
              <a:spcAft>
                <a:spcPts val="0"/>
              </a:spcAft>
              <a:buSzPts val="1100"/>
              <a:buAutoNum type="arabicPeriod"/>
            </a:pPr>
            <a:r>
              <a:rPr lang="en" sz="1200"/>
              <a:t>Pre-process all the images by applying data augmentation.</a:t>
            </a:r>
            <a:endParaRPr sz="1200"/>
          </a:p>
          <a:p>
            <a:pPr indent="-298450" lvl="0" marL="457200" rtl="0" algn="l">
              <a:lnSpc>
                <a:spcPct val="115000"/>
              </a:lnSpc>
              <a:spcBef>
                <a:spcPts val="0"/>
              </a:spcBef>
              <a:spcAft>
                <a:spcPts val="0"/>
              </a:spcAft>
              <a:buSzPts val="1100"/>
              <a:buAutoNum type="arabicPeriod"/>
            </a:pPr>
            <a:r>
              <a:rPr lang="en" sz="1200"/>
              <a:t>Divide the dataset among training, validation and testing with 80%, 10% and 10% ratios, respectively.</a:t>
            </a:r>
            <a:endParaRPr sz="1200"/>
          </a:p>
          <a:p>
            <a:pPr indent="-298450" lvl="0" marL="457200" rtl="0" algn="l">
              <a:lnSpc>
                <a:spcPct val="115000"/>
              </a:lnSpc>
              <a:spcBef>
                <a:spcPts val="0"/>
              </a:spcBef>
              <a:spcAft>
                <a:spcPts val="0"/>
              </a:spcAft>
              <a:buSzPts val="1100"/>
              <a:buAutoNum type="arabicPeriod"/>
            </a:pPr>
            <a:r>
              <a:rPr lang="en" sz="1200"/>
              <a:t>Train the CNN model with the help of training images.</a:t>
            </a:r>
            <a:endParaRPr sz="1200"/>
          </a:p>
          <a:p>
            <a:pPr indent="-298450" lvl="0" marL="457200" rtl="0" algn="l">
              <a:lnSpc>
                <a:spcPct val="115000"/>
              </a:lnSpc>
              <a:spcBef>
                <a:spcPts val="0"/>
              </a:spcBef>
              <a:spcAft>
                <a:spcPts val="0"/>
              </a:spcAft>
              <a:buSzPts val="1100"/>
              <a:buAutoNum type="arabicPeriod"/>
            </a:pPr>
            <a:r>
              <a:rPr lang="en" sz="1200"/>
              <a:t>Use the validation images to validate the CNN model at the end of each epoch.</a:t>
            </a:r>
            <a:endParaRPr sz="1200"/>
          </a:p>
          <a:p>
            <a:pPr indent="-298450" lvl="0" marL="457200" rtl="0" algn="l">
              <a:lnSpc>
                <a:spcPct val="115000"/>
              </a:lnSpc>
              <a:spcBef>
                <a:spcPts val="0"/>
              </a:spcBef>
              <a:spcAft>
                <a:spcPts val="0"/>
              </a:spcAft>
              <a:buSzPts val="1100"/>
              <a:buAutoNum type="arabicPeriod"/>
            </a:pPr>
            <a:r>
              <a:rPr lang="en" sz="1200"/>
              <a:t>Save the Trained PDDCNN Model.</a:t>
            </a:r>
            <a:endParaRPr sz="1200"/>
          </a:p>
          <a:p>
            <a:pPr indent="-298450" lvl="0" marL="457200" rtl="0" algn="l">
              <a:lnSpc>
                <a:spcPct val="115000"/>
              </a:lnSpc>
              <a:spcBef>
                <a:spcPts val="0"/>
              </a:spcBef>
              <a:spcAft>
                <a:spcPts val="0"/>
              </a:spcAft>
              <a:buSzPts val="1100"/>
              <a:buAutoNum type="arabicPeriod"/>
            </a:pPr>
            <a:r>
              <a:rPr lang="en" sz="1200"/>
              <a:t>Testing is applied to the PDDCNN trained model using testing images.</a:t>
            </a:r>
            <a:endParaRPr sz="1200"/>
          </a:p>
          <a:p>
            <a:pPr indent="0" lvl="0" marL="457200" rtl="0" algn="l">
              <a:lnSpc>
                <a:spcPct val="115000"/>
              </a:lnSpc>
              <a:spcBef>
                <a:spcPts val="1200"/>
              </a:spcBef>
              <a:spcAft>
                <a:spcPts val="1200"/>
              </a:spcAft>
              <a:buNone/>
            </a:pPr>
            <a:r>
              <a:t/>
            </a:r>
            <a:endParaRPr sz="1200"/>
          </a:p>
        </p:txBody>
      </p:sp>
      <p:sp>
        <p:nvSpPr>
          <p:cNvPr id="17023" name="Google Shape;17023;p29"/>
          <p:cNvSpPr txBox="1"/>
          <p:nvPr/>
        </p:nvSpPr>
        <p:spPr>
          <a:xfrm>
            <a:off x="309050" y="379275"/>
            <a:ext cx="411900" cy="5760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F706B"/>
              </a:solidFill>
              <a:latin typeface="Archivo Black"/>
              <a:ea typeface="Archivo Black"/>
              <a:cs typeface="Archivo Black"/>
              <a:sym typeface="Archivo Black"/>
            </a:endParaRPr>
          </a:p>
        </p:txBody>
      </p:sp>
      <p:sp>
        <p:nvSpPr>
          <p:cNvPr id="17024" name="Google Shape;17024;p29"/>
          <p:cNvSpPr txBox="1"/>
          <p:nvPr/>
        </p:nvSpPr>
        <p:spPr>
          <a:xfrm>
            <a:off x="720950" y="379275"/>
            <a:ext cx="2010600" cy="576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1600"/>
              </a:spcAft>
              <a:buNone/>
            </a:pPr>
            <a:r>
              <a:rPr b="1" lang="en" sz="1600">
                <a:solidFill>
                  <a:schemeClr val="dk1"/>
                </a:solidFill>
                <a:latin typeface="Barlow"/>
                <a:ea typeface="Barlow"/>
                <a:cs typeface="Barlow"/>
                <a:sym typeface="Barlow"/>
              </a:rPr>
              <a:t>Methodology</a:t>
            </a:r>
            <a:endParaRPr b="1" sz="1600">
              <a:solidFill>
                <a:schemeClr val="dk1"/>
              </a:solidFill>
              <a:latin typeface="Barlow"/>
              <a:ea typeface="Barlow"/>
              <a:cs typeface="Barlow"/>
              <a:sym typeface="Barlow"/>
            </a:endParaRPr>
          </a:p>
        </p:txBody>
      </p:sp>
      <p:sp>
        <p:nvSpPr>
          <p:cNvPr id="17025" name="Google Shape;17025;p29"/>
          <p:cNvSpPr txBox="1"/>
          <p:nvPr/>
        </p:nvSpPr>
        <p:spPr>
          <a:xfrm>
            <a:off x="5432325" y="46536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Figure 1.</a:t>
            </a:r>
            <a:r>
              <a:rPr lang="en" sz="1100">
                <a:solidFill>
                  <a:schemeClr val="dk1"/>
                </a:solidFill>
              </a:rPr>
              <a:t> A flowchart of the proposed model.</a:t>
            </a:r>
            <a:r>
              <a:rPr lang="en" sz="110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29" name="Shape 17029"/>
        <p:cNvGrpSpPr/>
        <p:nvPr/>
      </p:nvGrpSpPr>
      <p:grpSpPr>
        <a:xfrm>
          <a:off x="0" y="0"/>
          <a:ext cx="0" cy="0"/>
          <a:chOff x="0" y="0"/>
          <a:chExt cx="0" cy="0"/>
        </a:xfrm>
      </p:grpSpPr>
      <p:sp>
        <p:nvSpPr>
          <p:cNvPr id="17030" name="Google Shape;1703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31" name="Google Shape;17031;p30"/>
          <p:cNvSpPr txBox="1"/>
          <p:nvPr/>
        </p:nvSpPr>
        <p:spPr>
          <a:xfrm>
            <a:off x="309050" y="379275"/>
            <a:ext cx="411900" cy="5760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F706B"/>
              </a:solidFill>
              <a:latin typeface="Archivo Black"/>
              <a:ea typeface="Archivo Black"/>
              <a:cs typeface="Archivo Black"/>
              <a:sym typeface="Archivo Black"/>
            </a:endParaRPr>
          </a:p>
        </p:txBody>
      </p:sp>
      <p:pic>
        <p:nvPicPr>
          <p:cNvPr id="17032" name="Google Shape;17032;p30"/>
          <p:cNvPicPr preferRelativeResize="0"/>
          <p:nvPr/>
        </p:nvPicPr>
        <p:blipFill>
          <a:blip r:embed="rId3">
            <a:alphaModFix/>
          </a:blip>
          <a:stretch>
            <a:fillRect/>
          </a:stretch>
        </p:blipFill>
        <p:spPr>
          <a:xfrm>
            <a:off x="309050" y="1013725"/>
            <a:ext cx="8085427" cy="3320226"/>
          </a:xfrm>
          <a:prstGeom prst="rect">
            <a:avLst/>
          </a:prstGeom>
          <a:noFill/>
          <a:ln>
            <a:noFill/>
          </a:ln>
        </p:spPr>
      </p:pic>
      <p:sp>
        <p:nvSpPr>
          <p:cNvPr id="17033" name="Google Shape;17033;p30"/>
          <p:cNvSpPr txBox="1"/>
          <p:nvPr/>
        </p:nvSpPr>
        <p:spPr>
          <a:xfrm>
            <a:off x="720950" y="379275"/>
            <a:ext cx="2010600" cy="576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1600"/>
              </a:spcAft>
              <a:buNone/>
            </a:pPr>
            <a:r>
              <a:rPr b="1" lang="en" sz="1600">
                <a:solidFill>
                  <a:schemeClr val="dk1"/>
                </a:solidFill>
                <a:latin typeface="Barlow"/>
                <a:ea typeface="Barlow"/>
                <a:cs typeface="Barlow"/>
                <a:sym typeface="Barlow"/>
              </a:rPr>
              <a:t>Methodology</a:t>
            </a:r>
            <a:endParaRPr b="1" sz="1600">
              <a:solidFill>
                <a:schemeClr val="dk1"/>
              </a:solidFill>
              <a:latin typeface="Barlow"/>
              <a:ea typeface="Barlow"/>
              <a:cs typeface="Barlow"/>
              <a:sym typeface="Barlow"/>
            </a:endParaRPr>
          </a:p>
        </p:txBody>
      </p:sp>
      <p:sp>
        <p:nvSpPr>
          <p:cNvPr id="17034" name="Google Shape;17034;p30"/>
          <p:cNvSpPr txBox="1"/>
          <p:nvPr/>
        </p:nvSpPr>
        <p:spPr>
          <a:xfrm>
            <a:off x="2851779" y="4410300"/>
            <a:ext cx="386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Figure 2.</a:t>
            </a:r>
            <a:r>
              <a:rPr lang="en" sz="1100">
                <a:solidFill>
                  <a:schemeClr val="dk1"/>
                </a:solidFill>
              </a:rPr>
              <a:t> </a:t>
            </a:r>
            <a:r>
              <a:rPr lang="en" sz="1100">
                <a:solidFill>
                  <a:schemeClr val="dk1"/>
                </a:solidFill>
              </a:rPr>
              <a:t>The overall architecture of the proposed model.</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38" name="Shape 17038"/>
        <p:cNvGrpSpPr/>
        <p:nvPr/>
      </p:nvGrpSpPr>
      <p:grpSpPr>
        <a:xfrm>
          <a:off x="0" y="0"/>
          <a:ext cx="0" cy="0"/>
          <a:chOff x="0" y="0"/>
          <a:chExt cx="0" cy="0"/>
        </a:xfrm>
      </p:grpSpPr>
      <p:sp>
        <p:nvSpPr>
          <p:cNvPr id="17039" name="Google Shape;1703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40" name="Google Shape;17040;p31"/>
          <p:cNvSpPr txBox="1"/>
          <p:nvPr/>
        </p:nvSpPr>
        <p:spPr>
          <a:xfrm>
            <a:off x="309050" y="379275"/>
            <a:ext cx="411900" cy="5760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F706B"/>
              </a:solidFill>
              <a:latin typeface="Archivo Black"/>
              <a:ea typeface="Archivo Black"/>
              <a:cs typeface="Archivo Black"/>
              <a:sym typeface="Archivo Black"/>
            </a:endParaRPr>
          </a:p>
        </p:txBody>
      </p:sp>
      <p:sp>
        <p:nvSpPr>
          <p:cNvPr id="17041" name="Google Shape;17041;p31"/>
          <p:cNvSpPr txBox="1"/>
          <p:nvPr/>
        </p:nvSpPr>
        <p:spPr>
          <a:xfrm>
            <a:off x="720950" y="379275"/>
            <a:ext cx="2010600" cy="576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1600"/>
              </a:spcAft>
              <a:buNone/>
            </a:pPr>
            <a:r>
              <a:rPr b="1" lang="en" sz="1600">
                <a:solidFill>
                  <a:schemeClr val="dk1"/>
                </a:solidFill>
                <a:latin typeface="Barlow"/>
                <a:ea typeface="Barlow"/>
                <a:cs typeface="Barlow"/>
                <a:sym typeface="Barlow"/>
              </a:rPr>
              <a:t>Methodology</a:t>
            </a:r>
            <a:endParaRPr b="1" sz="1600">
              <a:solidFill>
                <a:schemeClr val="dk1"/>
              </a:solidFill>
              <a:latin typeface="Barlow"/>
              <a:ea typeface="Barlow"/>
              <a:cs typeface="Barlow"/>
              <a:sym typeface="Barlow"/>
            </a:endParaRPr>
          </a:p>
        </p:txBody>
      </p:sp>
      <p:sp>
        <p:nvSpPr>
          <p:cNvPr id="17042" name="Google Shape;17042;p31"/>
          <p:cNvSpPr txBox="1"/>
          <p:nvPr/>
        </p:nvSpPr>
        <p:spPr>
          <a:xfrm>
            <a:off x="1824900" y="4549000"/>
            <a:ext cx="605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Table 01</a:t>
            </a:r>
            <a:r>
              <a:rPr b="1" lang="en" sz="1100">
                <a:solidFill>
                  <a:schemeClr val="dk1"/>
                </a:solidFill>
              </a:rPr>
              <a:t>.</a:t>
            </a:r>
            <a:r>
              <a:rPr lang="en" sz="1100">
                <a:solidFill>
                  <a:schemeClr val="dk1"/>
                </a:solidFill>
              </a:rPr>
              <a:t> </a:t>
            </a:r>
            <a:r>
              <a:rPr lang="en" sz="1100">
                <a:solidFill>
                  <a:schemeClr val="dk1"/>
                </a:solidFill>
              </a:rPr>
              <a:t>The proposed PDDCNN model configuration details of various parameters.</a:t>
            </a:r>
            <a:endParaRPr>
              <a:solidFill>
                <a:schemeClr val="dk1"/>
              </a:solidFill>
            </a:endParaRPr>
          </a:p>
        </p:txBody>
      </p:sp>
      <p:graphicFrame>
        <p:nvGraphicFramePr>
          <p:cNvPr id="17043" name="Google Shape;17043;p31"/>
          <p:cNvGraphicFramePr/>
          <p:nvPr/>
        </p:nvGraphicFramePr>
        <p:xfrm>
          <a:off x="1156450" y="1320175"/>
          <a:ext cx="3000000" cy="3000000"/>
        </p:xfrm>
        <a:graphic>
          <a:graphicData uri="http://schemas.openxmlformats.org/drawingml/2006/table">
            <a:tbl>
              <a:tblPr>
                <a:noFill/>
                <a:tableStyleId>{D9832135-E1AD-4BF9-AAD5-005A9EBDB63C}</a:tableStyleId>
              </a:tblPr>
              <a:tblGrid>
                <a:gridCol w="3454825"/>
                <a:gridCol w="3376275"/>
              </a:tblGrid>
              <a:tr h="302850">
                <a:tc>
                  <a:txBody>
                    <a:bodyPr/>
                    <a:lstStyle/>
                    <a:p>
                      <a:pPr indent="0" lvl="0" marL="0" rtl="0" algn="ctr">
                        <a:lnSpc>
                          <a:spcPct val="115000"/>
                        </a:lnSpc>
                        <a:spcBef>
                          <a:spcPts val="0"/>
                        </a:spcBef>
                        <a:spcAft>
                          <a:spcPts val="0"/>
                        </a:spcAft>
                        <a:buNone/>
                      </a:pPr>
                      <a:r>
                        <a:rPr lang="en" sz="1200"/>
                        <a:t>Convolution Layers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3 (with 3 × 3 filters/kernels each)</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50">
                <a:tc>
                  <a:txBody>
                    <a:bodyPr/>
                    <a:lstStyle/>
                    <a:p>
                      <a:pPr indent="0" lvl="0" marL="0" rtl="0" algn="ctr">
                        <a:lnSpc>
                          <a:spcPct val="115000"/>
                        </a:lnSpc>
                        <a:spcBef>
                          <a:spcPts val="0"/>
                        </a:spcBef>
                        <a:spcAft>
                          <a:spcPts val="0"/>
                        </a:spcAft>
                        <a:buNone/>
                      </a:pPr>
                      <a:r>
                        <a:rPr lang="en" sz="1200"/>
                        <a:t>Max-Pooling Layers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3 (with (2, 2) pool size each)</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50">
                <a:tc>
                  <a:txBody>
                    <a:bodyPr/>
                    <a:lstStyle/>
                    <a:p>
                      <a:pPr indent="0" lvl="0" marL="0" rtl="0" algn="ctr">
                        <a:lnSpc>
                          <a:spcPct val="115000"/>
                        </a:lnSpc>
                        <a:spcBef>
                          <a:spcPts val="0"/>
                        </a:spcBef>
                        <a:spcAft>
                          <a:spcPts val="0"/>
                        </a:spcAft>
                        <a:buNone/>
                      </a:pPr>
                      <a:r>
                        <a:rPr lang="en" sz="1200"/>
                        <a:t>Hidden Layer Neurons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512 (1st), 256 (2nd), 128 (3rd)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50">
                <a:tc>
                  <a:txBody>
                    <a:bodyPr/>
                    <a:lstStyle/>
                    <a:p>
                      <a:pPr indent="0" lvl="0" marL="0" rtl="0" algn="ctr">
                        <a:lnSpc>
                          <a:spcPct val="115000"/>
                        </a:lnSpc>
                        <a:spcBef>
                          <a:spcPts val="0"/>
                        </a:spcBef>
                        <a:spcAft>
                          <a:spcPts val="0"/>
                        </a:spcAft>
                        <a:buNone/>
                      </a:pPr>
                      <a:r>
                        <a:rPr lang="en" sz="1200"/>
                        <a:t>Output Layer Activation Function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Softmax</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50">
                <a:tc>
                  <a:txBody>
                    <a:bodyPr/>
                    <a:lstStyle/>
                    <a:p>
                      <a:pPr indent="0" lvl="0" marL="0" rtl="0" algn="ctr">
                        <a:lnSpc>
                          <a:spcPct val="115000"/>
                        </a:lnSpc>
                        <a:spcBef>
                          <a:spcPts val="0"/>
                        </a:spcBef>
                        <a:spcAft>
                          <a:spcPts val="0"/>
                        </a:spcAft>
                        <a:buNone/>
                      </a:pPr>
                      <a:r>
                        <a:rPr lang="en" sz="1200"/>
                        <a:t>Batch size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32</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50">
                <a:tc>
                  <a:txBody>
                    <a:bodyPr/>
                    <a:lstStyle/>
                    <a:p>
                      <a:pPr indent="0" lvl="0" marL="0" rtl="0" algn="ctr">
                        <a:lnSpc>
                          <a:spcPct val="115000"/>
                        </a:lnSpc>
                        <a:spcBef>
                          <a:spcPts val="0"/>
                        </a:spcBef>
                        <a:spcAft>
                          <a:spcPts val="0"/>
                        </a:spcAft>
                        <a:buNone/>
                      </a:pPr>
                      <a:r>
                        <a:rPr lang="en" sz="1200"/>
                        <a:t>Epochs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100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50">
                <a:tc>
                  <a:txBody>
                    <a:bodyPr/>
                    <a:lstStyle/>
                    <a:p>
                      <a:pPr indent="0" lvl="0" marL="0" rtl="0" algn="ctr">
                        <a:lnSpc>
                          <a:spcPct val="115000"/>
                        </a:lnSpc>
                        <a:spcBef>
                          <a:spcPts val="0"/>
                        </a:spcBef>
                        <a:spcAft>
                          <a:spcPts val="0"/>
                        </a:spcAft>
                        <a:buNone/>
                      </a:pPr>
                      <a:r>
                        <a:rPr lang="en" sz="1200"/>
                        <a:t>Training Optimiser</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Adam</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50">
                <a:tc>
                  <a:txBody>
                    <a:bodyPr/>
                    <a:lstStyle/>
                    <a:p>
                      <a:pPr indent="0" lvl="0" marL="0" rtl="0" algn="ctr">
                        <a:lnSpc>
                          <a:spcPct val="115000"/>
                        </a:lnSpc>
                        <a:spcBef>
                          <a:spcPts val="0"/>
                        </a:spcBef>
                        <a:spcAft>
                          <a:spcPts val="0"/>
                        </a:spcAft>
                        <a:buNone/>
                      </a:pPr>
                      <a:r>
                        <a:rPr lang="en" sz="1200"/>
                        <a:t>Loss Function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200"/>
                        <a:t>Categorical Cross Entropy</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47" name="Shape 17047"/>
        <p:cNvGrpSpPr/>
        <p:nvPr/>
      </p:nvGrpSpPr>
      <p:grpSpPr>
        <a:xfrm>
          <a:off x="0" y="0"/>
          <a:ext cx="0" cy="0"/>
          <a:chOff x="0" y="0"/>
          <a:chExt cx="0" cy="0"/>
        </a:xfrm>
      </p:grpSpPr>
      <p:sp>
        <p:nvSpPr>
          <p:cNvPr id="17048" name="Google Shape;17048;p32"/>
          <p:cNvSpPr txBox="1"/>
          <p:nvPr/>
        </p:nvSpPr>
        <p:spPr>
          <a:xfrm>
            <a:off x="-3067000" y="1010225"/>
            <a:ext cx="7704000" cy="29469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600">
              <a:solidFill>
                <a:schemeClr val="dk1"/>
              </a:solidFill>
              <a:latin typeface="Barlow"/>
              <a:ea typeface="Barlow"/>
              <a:cs typeface="Barlow"/>
              <a:sym typeface="Barlow"/>
            </a:endParaRPr>
          </a:p>
          <a:p>
            <a:pPr indent="0" lvl="0" marL="457200" rtl="0" algn="l">
              <a:lnSpc>
                <a:spcPct val="115000"/>
              </a:lnSpc>
              <a:spcBef>
                <a:spcPts val="1600"/>
              </a:spcBef>
              <a:spcAft>
                <a:spcPts val="0"/>
              </a:spcAft>
              <a:buNone/>
            </a:pPr>
            <a:r>
              <a:t/>
            </a:r>
            <a:endParaRPr sz="1600">
              <a:solidFill>
                <a:schemeClr val="dk1"/>
              </a:solidFill>
              <a:latin typeface="Barlow"/>
              <a:ea typeface="Barlow"/>
              <a:cs typeface="Barlow"/>
              <a:sym typeface="Barlow"/>
            </a:endParaRPr>
          </a:p>
          <a:p>
            <a:pPr indent="0" lvl="0" marL="457200" rtl="0" algn="l">
              <a:lnSpc>
                <a:spcPct val="115000"/>
              </a:lnSpc>
              <a:spcBef>
                <a:spcPts val="1600"/>
              </a:spcBef>
              <a:spcAft>
                <a:spcPts val="0"/>
              </a:spcAft>
              <a:buNone/>
            </a:pPr>
            <a:r>
              <a:t/>
            </a:r>
            <a:endParaRPr sz="1600">
              <a:solidFill>
                <a:schemeClr val="dk1"/>
              </a:solidFill>
              <a:latin typeface="Barlow"/>
              <a:ea typeface="Barlow"/>
              <a:cs typeface="Barlow"/>
              <a:sym typeface="Barlow"/>
            </a:endParaRPr>
          </a:p>
          <a:p>
            <a:pPr indent="0" lvl="0" marL="0" rtl="0" algn="l">
              <a:spcBef>
                <a:spcPts val="1600"/>
              </a:spcBef>
              <a:spcAft>
                <a:spcPts val="0"/>
              </a:spcAft>
              <a:buNone/>
            </a:pPr>
            <a:r>
              <a:t/>
            </a:r>
            <a:endParaRPr sz="1600">
              <a:solidFill>
                <a:schemeClr val="dk1"/>
              </a:solidFill>
              <a:latin typeface="Barlow"/>
              <a:ea typeface="Barlow"/>
              <a:cs typeface="Barlow"/>
              <a:sym typeface="Barlow"/>
            </a:endParaRPr>
          </a:p>
        </p:txBody>
      </p:sp>
      <p:sp>
        <p:nvSpPr>
          <p:cNvPr id="17049" name="Google Shape;1704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50" name="Google Shape;17050;p32"/>
          <p:cNvSpPr txBox="1"/>
          <p:nvPr/>
        </p:nvSpPr>
        <p:spPr>
          <a:xfrm>
            <a:off x="309050" y="379275"/>
            <a:ext cx="411900" cy="576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F706B"/>
              </a:solidFill>
              <a:latin typeface="Archivo Black"/>
              <a:ea typeface="Archivo Black"/>
              <a:cs typeface="Archivo Black"/>
              <a:sym typeface="Archivo Black"/>
            </a:endParaRPr>
          </a:p>
        </p:txBody>
      </p:sp>
      <p:sp>
        <p:nvSpPr>
          <p:cNvPr id="17051" name="Google Shape;17051;p32"/>
          <p:cNvSpPr txBox="1"/>
          <p:nvPr/>
        </p:nvSpPr>
        <p:spPr>
          <a:xfrm>
            <a:off x="720950" y="379275"/>
            <a:ext cx="4565700" cy="576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00000"/>
              </a:lnSpc>
              <a:spcBef>
                <a:spcPts val="0"/>
              </a:spcBef>
              <a:spcAft>
                <a:spcPts val="1600"/>
              </a:spcAft>
              <a:buNone/>
            </a:pPr>
            <a:r>
              <a:rPr b="1" lang="en" sz="1600">
                <a:solidFill>
                  <a:schemeClr val="dk1"/>
                </a:solidFill>
                <a:latin typeface="Barlow"/>
                <a:ea typeface="Barlow"/>
                <a:cs typeface="Barlow"/>
                <a:sym typeface="Barlow"/>
              </a:rPr>
              <a:t>Summary of Dataset Used</a:t>
            </a:r>
            <a:endParaRPr b="1" sz="1600">
              <a:solidFill>
                <a:schemeClr val="dk1"/>
              </a:solidFill>
              <a:latin typeface="Barlow"/>
              <a:ea typeface="Barlow"/>
              <a:cs typeface="Barlow"/>
              <a:sym typeface="Barlow"/>
            </a:endParaRPr>
          </a:p>
        </p:txBody>
      </p:sp>
      <p:graphicFrame>
        <p:nvGraphicFramePr>
          <p:cNvPr id="17052" name="Google Shape;17052;p32"/>
          <p:cNvGraphicFramePr/>
          <p:nvPr/>
        </p:nvGraphicFramePr>
        <p:xfrm>
          <a:off x="5021650" y="1508200"/>
          <a:ext cx="3000000" cy="3000000"/>
        </p:xfrm>
        <a:graphic>
          <a:graphicData uri="http://schemas.openxmlformats.org/drawingml/2006/table">
            <a:tbl>
              <a:tblPr>
                <a:noFill/>
                <a:tableStyleId>{D9832135-E1AD-4BF9-AAD5-005A9EBDB63C}</a:tableStyleId>
              </a:tblPr>
              <a:tblGrid>
                <a:gridCol w="2005450"/>
                <a:gridCol w="1207375"/>
              </a:tblGrid>
              <a:tr h="447800">
                <a:tc>
                  <a:txBody>
                    <a:bodyPr/>
                    <a:lstStyle/>
                    <a:p>
                      <a:pPr indent="0" lvl="0" marL="0" rtl="0" algn="ctr">
                        <a:lnSpc>
                          <a:spcPct val="115000"/>
                        </a:lnSpc>
                        <a:spcBef>
                          <a:spcPts val="0"/>
                        </a:spcBef>
                        <a:spcAft>
                          <a:spcPts val="0"/>
                        </a:spcAft>
                        <a:buNone/>
                      </a:pPr>
                      <a:r>
                        <a:rPr b="1" lang="en" sz="1200">
                          <a:latin typeface="Barlow"/>
                          <a:ea typeface="Barlow"/>
                          <a:cs typeface="Barlow"/>
                          <a:sym typeface="Barlow"/>
                        </a:rPr>
                        <a:t>Class Labels</a:t>
                      </a:r>
                      <a:endParaRPr b="1"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200">
                          <a:latin typeface="Barlow"/>
                          <a:ea typeface="Barlow"/>
                          <a:cs typeface="Barlow"/>
                          <a:sym typeface="Barlow"/>
                        </a:rPr>
                        <a:t>Samples</a:t>
                      </a:r>
                      <a:endParaRPr b="1"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538575">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Early Blight</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1000</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575">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Late Blight</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1000</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4550">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Healthy</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152</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7800">
                <a:tc>
                  <a:txBody>
                    <a:bodyPr/>
                    <a:lstStyle/>
                    <a:p>
                      <a:pPr indent="0" lvl="0" marL="0" rtl="0" algn="ctr">
                        <a:lnSpc>
                          <a:spcPct val="115000"/>
                        </a:lnSpc>
                        <a:spcBef>
                          <a:spcPts val="0"/>
                        </a:spcBef>
                        <a:spcAft>
                          <a:spcPts val="0"/>
                        </a:spcAft>
                        <a:buNone/>
                      </a:pPr>
                      <a:r>
                        <a:rPr b="1" lang="en" sz="1200">
                          <a:latin typeface="Barlow"/>
                          <a:ea typeface="Barlow"/>
                          <a:cs typeface="Barlow"/>
                          <a:sym typeface="Barlow"/>
                        </a:rPr>
                        <a:t>Total Samples</a:t>
                      </a:r>
                      <a:endParaRPr b="1"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Barlow"/>
                          <a:ea typeface="Barlow"/>
                          <a:cs typeface="Barlow"/>
                          <a:sym typeface="Barlow"/>
                        </a:rPr>
                        <a:t>2152</a:t>
                      </a:r>
                      <a:endParaRPr b="1"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7053" name="Google Shape;17053;p32"/>
          <p:cNvGraphicFramePr/>
          <p:nvPr/>
        </p:nvGraphicFramePr>
        <p:xfrm>
          <a:off x="1291475" y="1538538"/>
          <a:ext cx="3000000" cy="3000000"/>
        </p:xfrm>
        <a:graphic>
          <a:graphicData uri="http://schemas.openxmlformats.org/drawingml/2006/table">
            <a:tbl>
              <a:tblPr>
                <a:noFill/>
                <a:tableStyleId>{D9832135-E1AD-4BF9-AAD5-005A9EBDB63C}</a:tableStyleId>
              </a:tblPr>
              <a:tblGrid>
                <a:gridCol w="1849500"/>
                <a:gridCol w="1113500"/>
              </a:tblGrid>
              <a:tr h="430700">
                <a:tc>
                  <a:txBody>
                    <a:bodyPr/>
                    <a:lstStyle/>
                    <a:p>
                      <a:pPr indent="0" lvl="0" marL="0" rtl="0" algn="ctr">
                        <a:lnSpc>
                          <a:spcPct val="115000"/>
                        </a:lnSpc>
                        <a:spcBef>
                          <a:spcPts val="0"/>
                        </a:spcBef>
                        <a:spcAft>
                          <a:spcPts val="0"/>
                        </a:spcAft>
                        <a:buNone/>
                      </a:pPr>
                      <a:r>
                        <a:rPr b="1" lang="en" sz="1200">
                          <a:latin typeface="Barlow"/>
                          <a:ea typeface="Barlow"/>
                          <a:cs typeface="Barlow"/>
                          <a:sym typeface="Barlow"/>
                        </a:rPr>
                        <a:t>Class Labels</a:t>
                      </a:r>
                      <a:endParaRPr b="1"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latin typeface="Barlow"/>
                          <a:ea typeface="Barlow"/>
                          <a:cs typeface="Barlow"/>
                          <a:sym typeface="Barlow"/>
                        </a:rPr>
                        <a:t>Samples</a:t>
                      </a:r>
                      <a:endParaRPr b="1"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r>
              <a:tr h="518000">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Early Blight</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1628</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8000">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Late Blight</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1414</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9200">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Healthy</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Barlow"/>
                          <a:ea typeface="Barlow"/>
                          <a:cs typeface="Barlow"/>
                          <a:sym typeface="Barlow"/>
                        </a:rPr>
                        <a:t>1020</a:t>
                      </a:r>
                      <a:endParaRPr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0700">
                <a:tc>
                  <a:txBody>
                    <a:bodyPr/>
                    <a:lstStyle/>
                    <a:p>
                      <a:pPr indent="0" lvl="0" marL="0" rtl="0" algn="ctr">
                        <a:lnSpc>
                          <a:spcPct val="115000"/>
                        </a:lnSpc>
                        <a:spcBef>
                          <a:spcPts val="0"/>
                        </a:spcBef>
                        <a:spcAft>
                          <a:spcPts val="0"/>
                        </a:spcAft>
                        <a:buNone/>
                      </a:pPr>
                      <a:r>
                        <a:rPr b="1" lang="en" sz="1200">
                          <a:latin typeface="Barlow"/>
                          <a:ea typeface="Barlow"/>
                          <a:cs typeface="Barlow"/>
                          <a:sym typeface="Barlow"/>
                        </a:rPr>
                        <a:t>Total Samples</a:t>
                      </a:r>
                      <a:endParaRPr b="1" sz="1200">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dk2"/>
                          </a:solidFill>
                          <a:latin typeface="Barlow"/>
                          <a:ea typeface="Barlow"/>
                          <a:cs typeface="Barlow"/>
                          <a:sym typeface="Barlow"/>
                        </a:rPr>
                        <a:t>4062</a:t>
                      </a:r>
                      <a:endParaRPr b="1" sz="1200">
                        <a:solidFill>
                          <a:schemeClr val="dk2"/>
                        </a:solidFill>
                        <a:latin typeface="Barlow"/>
                        <a:ea typeface="Barlow"/>
                        <a:cs typeface="Barlow"/>
                        <a:sym typeface="Barl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054" name="Google Shape;17054;p32"/>
          <p:cNvSpPr txBox="1"/>
          <p:nvPr/>
        </p:nvSpPr>
        <p:spPr>
          <a:xfrm>
            <a:off x="1522650" y="4012075"/>
            <a:ext cx="266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Table 02: PLD Dataset(Prepared)</a:t>
            </a:r>
            <a:endParaRPr sz="1100">
              <a:solidFill>
                <a:schemeClr val="dk1"/>
              </a:solidFill>
            </a:endParaRPr>
          </a:p>
        </p:txBody>
      </p:sp>
      <p:sp>
        <p:nvSpPr>
          <p:cNvPr id="17055" name="Google Shape;17055;p32"/>
          <p:cNvSpPr txBox="1"/>
          <p:nvPr/>
        </p:nvSpPr>
        <p:spPr>
          <a:xfrm>
            <a:off x="5666088" y="4072000"/>
            <a:ext cx="266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Table 03: Plant Village Dataset</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asic Customizable PhD Dissertation Infographics by Slidesgo">
  <a:themeElements>
    <a:clrScheme name="Simple Light">
      <a:dk1>
        <a:srgbClr val="545457"/>
      </a:dk1>
      <a:lt1>
        <a:srgbClr val="F2EADD"/>
      </a:lt1>
      <a:dk2>
        <a:srgbClr val="FF706B"/>
      </a:dk2>
      <a:lt2>
        <a:srgbClr val="BBD3C7"/>
      </a:lt2>
      <a:accent1>
        <a:srgbClr val="CAC5BC"/>
      </a:accent1>
      <a:accent2>
        <a:srgbClr val="FFFFFF"/>
      </a:accent2>
      <a:accent3>
        <a:srgbClr val="FFFFFF"/>
      </a:accent3>
      <a:accent4>
        <a:srgbClr val="FFFFFF"/>
      </a:accent4>
      <a:accent5>
        <a:srgbClr val="FFFFFF"/>
      </a:accent5>
      <a:accent6>
        <a:srgbClr val="FFFFFF"/>
      </a:accent6>
      <a:hlink>
        <a:srgbClr val="5454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