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57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2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920x1200-448311-matrix-computer-desktop-backgrou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525012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Hello </a:t>
            </a:r>
          </a:p>
          <a:p>
            <a:pPr algn="ctr"/>
            <a:r>
              <a:rPr lang="en-US" sz="9600" b="1" dirty="0" smtClean="0"/>
              <a:t>Everyone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How it will do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77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In the system, we used the general theory of probability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Number of sold medicines across the region will be collected through medical representatives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We have added 18 medicines of various type as a input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After giving the input the system will find out the probability of each medicine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In the next step, it will find the maximum probability of the particular medicine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Then the system will find match with given database in the program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After matching, it will give the  data of future diseases  for which the company should produce medicines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How it will do it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14229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The Flow Chart of the System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629400" y="6003285"/>
            <a:ext cx="838200" cy="245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lock Arc 23"/>
          <p:cNvSpPr/>
          <p:nvPr/>
        </p:nvSpPr>
        <p:spPr>
          <a:xfrm>
            <a:off x="6663412" y="6172200"/>
            <a:ext cx="804188" cy="262955"/>
          </a:xfrm>
          <a:prstGeom prst="blockArc">
            <a:avLst>
              <a:gd name="adj1" fmla="val 11055943"/>
              <a:gd name="adj2" fmla="val 21177579"/>
              <a:gd name="adj3" fmla="val 4871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4" y="1542769"/>
            <a:ext cx="2566090" cy="51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611868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2235369"/>
            <a:ext cx="15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itchFamily="34" charset="0"/>
                <a:cs typeface="Arial" pitchFamily="34" charset="0"/>
              </a:rPr>
              <a:t>        Menu</a:t>
            </a:r>
          </a:p>
          <a:p>
            <a:r>
              <a:rPr lang="en-US" sz="900" b="1" dirty="0" smtClean="0">
                <a:latin typeface="Arial" pitchFamily="34" charset="0"/>
                <a:cs typeface="Arial" pitchFamily="34" charset="0"/>
              </a:rPr>
              <a:t>1. Compute</a:t>
            </a:r>
          </a:p>
          <a:p>
            <a:r>
              <a:rPr lang="en-US" sz="900" b="1" dirty="0" smtClean="0">
                <a:latin typeface="Arial" pitchFamily="34" charset="0"/>
                <a:cs typeface="Arial" pitchFamily="34" charset="0"/>
              </a:rPr>
              <a:t>2. Exit</a:t>
            </a:r>
            <a:endParaRPr 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5462" y="309119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Menu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3886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Input Data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4724400"/>
            <a:ext cx="1316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Is Valid Input?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55596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Compute Data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14800" y="6324600"/>
            <a:ext cx="78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Stop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000" y="3045768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itchFamily="34" charset="0"/>
                <a:cs typeface="Arial" pitchFamily="34" charset="0"/>
              </a:rPr>
              <a:t>2. Exit</a:t>
            </a:r>
            <a:endParaRPr 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7600" y="3579168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itchFamily="34" charset="0"/>
                <a:cs typeface="Arial" pitchFamily="34" charset="0"/>
              </a:rPr>
              <a:t>1. Compute</a:t>
            </a:r>
            <a:endParaRPr 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3000" y="2907268"/>
            <a:ext cx="6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itchFamily="34" charset="0"/>
                <a:cs typeface="Arial" pitchFamily="34" charset="0"/>
              </a:rPr>
              <a:t>Invalid Input</a:t>
            </a:r>
            <a:endParaRPr 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0" y="4572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NO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6200" y="5181600"/>
            <a:ext cx="84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YES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Sample Input/output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 User interface of Menu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1771650"/>
            <a:ext cx="557212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733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Code of Menu section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66" y="4195465"/>
            <a:ext cx="38957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Sample Input/output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 User interface of 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733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Code of Input data section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90700"/>
            <a:ext cx="578167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4419600"/>
            <a:ext cx="4400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Sample Input/output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 User interface of Output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733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Code of Output section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33265"/>
            <a:ext cx="48958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95465"/>
            <a:ext cx="5124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Advantages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3716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This system will provide a database of medicine sold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System will predict the future disease information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Disease analysis information can be used later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This system can help the pharmaceutical industry as well as the entire health sector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Combination of machine intelligence (Faster) and human intelligence we can go ahead more faster in future.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Precautions can be taken in advanced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5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44" y="6021288"/>
            <a:ext cx="9144000" cy="720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356992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53260" y="6079809"/>
            <a:ext cx="774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EWU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35280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Any</a:t>
            </a:r>
          </a:p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Questions?</a:t>
            </a:r>
          </a:p>
        </p:txBody>
      </p:sp>
      <p:sp>
        <p:nvSpPr>
          <p:cNvPr id="14" name="TextBox 13">
            <a:hlinkClick r:id="rId2"/>
          </p:cNvPr>
          <p:cNvSpPr txBox="1"/>
          <p:nvPr/>
        </p:nvSpPr>
        <p:spPr>
          <a:xfrm>
            <a:off x="0" y="644972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project is a part of CSE 365 Course, East West  University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1752600"/>
            <a:ext cx="34290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47800"/>
            <a:ext cx="3810000" cy="472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1904"/>
            <a:ext cx="5483404" cy="492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09800"/>
            <a:ext cx="341847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Welcome To AI Project Presentation</a:t>
            </a:r>
            <a:endParaRPr lang="en-US" sz="4400" dirty="0"/>
          </a:p>
        </p:txBody>
      </p:sp>
      <p:pic>
        <p:nvPicPr>
          <p:cNvPr id="4" name="Content Placeholder 3" descr="shutterstock_18164088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295400"/>
            <a:ext cx="441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8145" y="4626114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Mohammad </a:t>
            </a:r>
            <a:r>
              <a:rPr lang="en-US" sz="2000" b="1" dirty="0" err="1" smtClean="0"/>
              <a:t>Maruf</a:t>
            </a:r>
            <a:r>
              <a:rPr lang="en-US" sz="2000" b="1" dirty="0" smtClean="0"/>
              <a:t> Islam</a:t>
            </a:r>
          </a:p>
          <a:p>
            <a:pPr algn="ctr"/>
            <a:r>
              <a:rPr lang="en-US" sz="2000" b="1" dirty="0" smtClean="0"/>
              <a:t>ID: 2014-1-60-009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6261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Fahmida</a:t>
            </a:r>
            <a:r>
              <a:rPr lang="en-US" sz="2000" b="1" dirty="0" smtClean="0"/>
              <a:t> Noor</a:t>
            </a:r>
          </a:p>
          <a:p>
            <a:pPr algn="ctr"/>
            <a:r>
              <a:rPr lang="en-US" sz="2000" b="1" dirty="0" smtClean="0"/>
              <a:t>ID</a:t>
            </a:r>
            <a:r>
              <a:rPr lang="en-US" sz="2000" b="1" dirty="0" smtClean="0"/>
              <a:t>: 2014-1-60-010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05" y="3048000"/>
            <a:ext cx="1476190" cy="1666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30" y="3048000"/>
            <a:ext cx="1571429" cy="1666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5400" y="6858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3200" b="1" dirty="0" smtClean="0">
                <a:latin typeface="Comic Sans MS" pitchFamily="66" charset="0"/>
              </a:rPr>
              <a:t>Overview</a:t>
            </a:r>
            <a:endParaRPr lang="en-US" sz="3200" b="1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0" y="1371600"/>
            <a:ext cx="312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 What is the problem?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 Solution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 How it will work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 Sample Input/output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 Code section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latin typeface="Comic Sans MS" pitchFamily="66" charset="0"/>
              </a:rPr>
              <a:t>Advantages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   What Is the problem?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914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More than </a:t>
            </a:r>
            <a:r>
              <a:rPr lang="en-US" b="1" dirty="0" smtClean="0"/>
              <a:t>175</a:t>
            </a:r>
            <a:r>
              <a:rPr lang="en-US" dirty="0" smtClean="0"/>
              <a:t> pharmaceuticals companies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Worth over </a:t>
            </a:r>
            <a:r>
              <a:rPr lang="en-US" b="1" dirty="0" smtClean="0"/>
              <a:t>2400</a:t>
            </a:r>
            <a:r>
              <a:rPr lang="en-US" dirty="0" smtClean="0"/>
              <a:t> crore taka business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Situation is,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5146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Most of the companies use of information technology is mainly focused on </a:t>
            </a:r>
            <a:r>
              <a:rPr lang="en-US" dirty="0" smtClean="0"/>
              <a:t>supply </a:t>
            </a:r>
            <a:r>
              <a:rPr lang="en-US" dirty="0" smtClean="0"/>
              <a:t>chain management.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Future production decision are still made based on human calculation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Disease analysis and future disease prediction is absent in their</a:t>
            </a:r>
          </a:p>
          <a:p>
            <a:r>
              <a:rPr lang="en-US" dirty="0" smtClean="0"/>
              <a:t>     system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Long term effect is not calculated through a smart system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Use of old market strategy based on human calculation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3048000"/>
            <a:ext cx="457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We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Have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Solution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!!!</a:t>
            </a:r>
            <a:endParaRPr lang="en-US" sz="4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44" y="6021288"/>
            <a:ext cx="9144000" cy="720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356992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53260" y="6079809"/>
            <a:ext cx="774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EWU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35280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Disease Observation and Forecasting System</a:t>
            </a:r>
          </a:p>
        </p:txBody>
      </p:sp>
      <p:sp>
        <p:nvSpPr>
          <p:cNvPr id="14" name="TextBox 13">
            <a:hlinkClick r:id="rId2"/>
          </p:cNvPr>
          <p:cNvSpPr txBox="1"/>
          <p:nvPr/>
        </p:nvSpPr>
        <p:spPr>
          <a:xfrm>
            <a:off x="0" y="644972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project is a part of CSE 365 Course, East West  University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914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Disease Observation and Forecasting System is written in prolog </a:t>
            </a:r>
          </a:p>
          <a:p>
            <a:r>
              <a:rPr lang="en-US" dirty="0"/>
              <a:t>  </a:t>
            </a:r>
            <a:r>
              <a:rPr lang="en-US" dirty="0" smtClean="0"/>
              <a:t>  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901077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This system will use data from current market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Using the data it will predict the needed medicine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System will be able to tell the long term effect on medicine data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This system can provide prediction of future effect on a large population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29000" y="2099608"/>
            <a:ext cx="478802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How it will</a:t>
            </a:r>
          </a:p>
          <a:p>
            <a:pPr algn="r"/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do it ?</a:t>
            </a:r>
          </a:p>
        </p:txBody>
      </p:sp>
    </p:spTree>
    <p:extLst>
      <p:ext uri="{BB962C8B-B14F-4D97-AF65-F5344CB8AC3E}">
        <p14:creationId xmlns:p14="http://schemas.microsoft.com/office/powerpoint/2010/main" val="24212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477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PowerPoint Presentation</vt:lpstr>
      <vt:lpstr>Welcome To AI Project Presentation</vt:lpstr>
      <vt:lpstr>Presented By</vt:lpstr>
      <vt:lpstr>PowerPoint Presentation</vt:lpstr>
      <vt:lpstr>     What Is the problem?</vt:lpstr>
      <vt:lpstr>                  Solution</vt:lpstr>
      <vt:lpstr>PowerPoint Presentation</vt:lpstr>
      <vt:lpstr>                  Solution</vt:lpstr>
      <vt:lpstr>PowerPoint Presentation</vt:lpstr>
      <vt:lpstr>          How it will do it</vt:lpstr>
      <vt:lpstr>          How it will do it</vt:lpstr>
      <vt:lpstr>     Sample Input/output</vt:lpstr>
      <vt:lpstr>     Sample Input/output</vt:lpstr>
      <vt:lpstr>     Sample Input/output</vt:lpstr>
      <vt:lpstr>          Advantages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Windows User</cp:lastModifiedBy>
  <cp:revision>66</cp:revision>
  <dcterms:created xsi:type="dcterms:W3CDTF">2006-08-16T00:00:00Z</dcterms:created>
  <dcterms:modified xsi:type="dcterms:W3CDTF">2017-04-12T19:34:11Z</dcterms:modified>
</cp:coreProperties>
</file>