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B087D-D374-4EF5-A2AB-5A2290621448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8E048-076C-4801-8C9F-0A77B2A6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9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B43D-DBA6-FCA1-E643-61DB35D1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41F7A-5A50-E9D0-EEAD-09337A1E4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1483-8BB6-A778-DDBA-39B7AE68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ABE8-D99F-7F02-726B-74A10DBF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9D4C-3E4A-21AF-7A83-732BB05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96F-AE98-AF94-0CF7-AEC8F36C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DAD1-3B56-19F1-5D92-718EEFFE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25FE-F11D-E0BD-EB82-7C83868F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AB53-A443-3FEB-E796-BE78EC48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6249-5D2E-9CB0-9A2F-E2F611D8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AAC57-9403-66C0-A394-F39283F14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F788A-EDDF-3AE5-8279-87B9C6DF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C1B6-3F97-473D-9B2A-58BEDF02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FA49-CBBE-A98A-7EF0-D9F899CE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CBDF-81D7-6750-C424-5FAE8900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5EA-7237-EACD-20DA-AA2004FA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0009-D137-F2FB-FFFB-884E85F5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CAF2-B23C-AE1E-A8F7-FC78316C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1940-F23B-25E9-FB69-1483E95A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F2DC-1578-214D-D3BD-E714028D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262-317D-35C6-7707-0B4170B8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A4E9-D29C-FD96-14E3-FFEA165C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C3F0-5B7F-B0E4-BA6C-2B734454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BBD3-C972-C0B7-62E5-6B061BA9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2A3F-2C36-AE7E-D3F3-46444C21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7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6FC0-F039-9BFF-EAD4-3AF84824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B260-D1BC-F832-0B41-46478616E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8CA9-688A-E8CA-D768-65A51F7FA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F176-A7B2-1296-B3D6-7E77C33E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288BD-A99D-391E-7A91-57FA2FB4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8DACC-FD29-763A-8312-B0AC3B4A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1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50C0-7687-6C61-D8D5-2C5D10DE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FA45-EF0C-55A3-1524-062D8828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F28A-1CAC-2DBB-236D-BFA0FF0D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1E87E-AA5C-4C76-8EE4-E6BCB61B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58B5-5C3C-9FC4-45E4-C6E50A90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D517-13AC-46EA-748A-D1CDFD26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8DA33-42EB-BC19-BFAD-A6C2D767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DA87A-43BE-1FCD-FA63-C4596C79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3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DD31-B876-3459-595C-5EA8788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E0FA2-DC5C-DB7F-3718-2B8EAE47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51EA-33C9-BFBD-1A0E-9C90BCE1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66169-8B6F-8E78-4AE2-E634CD5A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259C-2A40-F18A-5616-9F5F402E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0326D-ED29-E6FF-F667-2FBAAB0C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80AAC-166D-8027-708A-5A4FCE6C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BEE9-370A-1C8F-A774-91D6459F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E9E1-CD73-E02D-0C96-D4A3CEBD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A853-13A2-1916-10EE-213EC49B1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CCB8-857D-9F37-FB39-E5443357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159A-785C-282B-969D-C918FE43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A0EF5-E36F-B16E-F3A0-E287A2C8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7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4257-00CD-C8CE-21FD-DA6949F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8038F-C526-D06C-5B49-B62CB266F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87A8-ED38-4BEE-BCFF-3990A5913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9421-1499-6A0A-0D77-6A704C3B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9062A-7724-79F9-2495-ED90B413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06123-E58D-CF2C-279F-457AD21B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0">
              <a:schemeClr val="accent1">
                <a:lumMod val="0"/>
                <a:lumOff val="100000"/>
              </a:schemeClr>
            </a:gs>
            <a:gs pos="0">
              <a:schemeClr val="accent1">
                <a:lumMod val="99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5B138-925B-7B9A-CCBB-D00CEB2B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0D29-5E7F-9252-8C02-58D0B864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700A-0E14-E3D6-480F-7C8C9332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84C4-1FED-40F5-B1D4-3AC652B6B899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0043-171F-8A4E-8342-F909F7EA8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743B-1F04-E91D-9CC0-ECCB562A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69575-B830-4307-9890-AF5F05189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17CBA-F3EC-D3A5-7B0E-625EFD295914}"/>
              </a:ext>
            </a:extLst>
          </p:cNvPr>
          <p:cNvSpPr txBox="1"/>
          <p:nvPr/>
        </p:nvSpPr>
        <p:spPr>
          <a:xfrm>
            <a:off x="2590799" y="538004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PROJECT REVIEW - 2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0CDA6-310A-F775-FA82-94101B9B1FFF}"/>
              </a:ext>
            </a:extLst>
          </p:cNvPr>
          <p:cNvSpPr txBox="1"/>
          <p:nvPr/>
        </p:nvSpPr>
        <p:spPr>
          <a:xfrm>
            <a:off x="607220" y="1069277"/>
            <a:ext cx="1119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Interactive Hand Sign Detection and Learning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416B-C23B-9D0C-2FCE-6AD042D5AB48}"/>
              </a:ext>
            </a:extLst>
          </p:cNvPr>
          <p:cNvSpPr txBox="1"/>
          <p:nvPr/>
        </p:nvSpPr>
        <p:spPr>
          <a:xfrm>
            <a:off x="2255910" y="3816675"/>
            <a:ext cx="789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DEPARTMENT OF INFORMATION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F4EC-0C6B-45D0-6A73-E3363F32AC0A}"/>
              </a:ext>
            </a:extLst>
          </p:cNvPr>
          <p:cNvSpPr txBox="1"/>
          <p:nvPr/>
        </p:nvSpPr>
        <p:spPr>
          <a:xfrm>
            <a:off x="752691" y="4302939"/>
            <a:ext cx="10903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UNIVERSITY COLLEGE OF ENGINEERING SCIENCE AND TECHNOLOGY, HYDERABAD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BA6D4-6B2D-3DE7-DCC2-8928D7CF0E0C}"/>
              </a:ext>
            </a:extLst>
          </p:cNvPr>
          <p:cNvSpPr txBox="1"/>
          <p:nvPr/>
        </p:nvSpPr>
        <p:spPr>
          <a:xfrm>
            <a:off x="824345" y="5468126"/>
            <a:ext cx="3532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Under The Guidance of :</a:t>
            </a:r>
          </a:p>
          <a:p>
            <a:r>
              <a:rPr lang="en-US" sz="2000" dirty="0"/>
              <a:t>K. GOVINDA RAO</a:t>
            </a:r>
          </a:p>
          <a:p>
            <a:r>
              <a:rPr lang="en-US" sz="2000" dirty="0"/>
              <a:t>Assistant professor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033C8-E102-6497-3D75-949018AEC2EE}"/>
              </a:ext>
            </a:extLst>
          </p:cNvPr>
          <p:cNvSpPr txBox="1"/>
          <p:nvPr/>
        </p:nvSpPr>
        <p:spPr>
          <a:xfrm>
            <a:off x="8686800" y="5329626"/>
            <a:ext cx="3020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MOMULA MARUTHI</a:t>
            </a:r>
          </a:p>
          <a:p>
            <a:r>
              <a:rPr lang="en-US" sz="2000" dirty="0"/>
              <a:t>21031F0006</a:t>
            </a:r>
          </a:p>
          <a:p>
            <a:r>
              <a:rPr lang="en-US" sz="2000" dirty="0"/>
              <a:t>Master of Computer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8FBEA-CF76-EDE4-1FD2-0E623FFC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37" y="1778265"/>
            <a:ext cx="1671759" cy="18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DAD5F-515F-5067-60E8-DC877D08B0F0}"/>
              </a:ext>
            </a:extLst>
          </p:cNvPr>
          <p:cNvSpPr txBox="1"/>
          <p:nvPr/>
        </p:nvSpPr>
        <p:spPr>
          <a:xfrm>
            <a:off x="385011" y="561474"/>
            <a:ext cx="1116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(cont..)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27C8A-4571-7DBA-92AA-5087FAF2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" y="1484804"/>
            <a:ext cx="5722620" cy="4465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2981B-F011-C8FA-4E40-9F87EC53A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6" y="1700918"/>
            <a:ext cx="5731587" cy="34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A3717-3913-7A76-9D24-628323D3530E}"/>
              </a:ext>
            </a:extLst>
          </p:cNvPr>
          <p:cNvSpPr txBox="1"/>
          <p:nvPr/>
        </p:nvSpPr>
        <p:spPr>
          <a:xfrm>
            <a:off x="465221" y="449179"/>
            <a:ext cx="1106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TO BE ACHIEVED…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33C7-5017-0D26-238D-0E2A648B7983}"/>
              </a:ext>
            </a:extLst>
          </p:cNvPr>
          <p:cNvSpPr txBox="1"/>
          <p:nvPr/>
        </p:nvSpPr>
        <p:spPr>
          <a:xfrm>
            <a:off x="465221" y="1395663"/>
            <a:ext cx="11069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To Develop More Complex Solving Image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Complete Classification Model, With Maximum Accuracy And Minimum Loss.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Automatic Redirection To Completion Page After User Successfully Learns All Hand Signs.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332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7ACE4-1084-77FE-51B3-F6D8CDF8D79E}"/>
              </a:ext>
            </a:extLst>
          </p:cNvPr>
          <p:cNvSpPr txBox="1"/>
          <p:nvPr/>
        </p:nvSpPr>
        <p:spPr>
          <a:xfrm>
            <a:off x="1110443" y="3083422"/>
            <a:ext cx="996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1304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25655-D8C9-87EF-242D-B526D7601E41}"/>
              </a:ext>
            </a:extLst>
          </p:cNvPr>
          <p:cNvSpPr txBox="1"/>
          <p:nvPr/>
        </p:nvSpPr>
        <p:spPr>
          <a:xfrm>
            <a:off x="742950" y="957263"/>
            <a:ext cx="53530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CONTENTS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Model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Achieved Till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To be Achieved</a:t>
            </a:r>
          </a:p>
        </p:txBody>
      </p:sp>
    </p:spTree>
    <p:extLst>
      <p:ext uri="{BB962C8B-B14F-4D97-AF65-F5344CB8AC3E}">
        <p14:creationId xmlns:p14="http://schemas.microsoft.com/office/powerpoint/2010/main" val="30407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65B1C-5307-0B49-3E55-C9427AA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37" y="428596"/>
            <a:ext cx="9042359" cy="59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227B5-5B23-7C0F-97BB-0CC4718C49FF}"/>
              </a:ext>
            </a:extLst>
          </p:cNvPr>
          <p:cNvSpPr txBox="1"/>
          <p:nvPr/>
        </p:nvSpPr>
        <p:spPr>
          <a:xfrm>
            <a:off x="357188" y="557213"/>
            <a:ext cx="1148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FCC59-4676-6F9D-FDCB-677A0A0E99D3}"/>
              </a:ext>
            </a:extLst>
          </p:cNvPr>
          <p:cNvSpPr txBox="1"/>
          <p:nvPr/>
        </p:nvSpPr>
        <p:spPr>
          <a:xfrm>
            <a:off x="357188" y="1328738"/>
            <a:ext cx="11487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As We Know There Are Many Languages To Communicate Our Needs, But When It Comes To Deaf And Hard Of Hearing Community , They Depend On Actions. These Actions Help Them In Effective Communication. As The Part Of Improvement This Platform Is Designed To Provide With A Unique And Engaging Way To Learn And Explore The Sign Language. It Is Useful For Both Deaf Community Or Any Individual , To Enhance These Skills.</a:t>
            </a:r>
          </a:p>
          <a:p>
            <a:r>
              <a:rPr lang="en-IN" sz="2800" dirty="0"/>
              <a:t>Through Advanced Computing Of Hand Detection Technology, You’ll Be Able To See Your Gestures And Signs Of Communication.</a:t>
            </a:r>
          </a:p>
          <a:p>
            <a:r>
              <a:rPr lang="en-IN" sz="2800" dirty="0"/>
              <a:t>There Are Many Sign Languages Around The World , In This Project I’ve Used Chinese Sign Language , Which Is Most Used Sign Language In The World Since 1950’s.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811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DA2A9-9BB8-C922-D209-C2C10FD16C98}"/>
              </a:ext>
            </a:extLst>
          </p:cNvPr>
          <p:cNvSpPr txBox="1"/>
          <p:nvPr/>
        </p:nvSpPr>
        <p:spPr>
          <a:xfrm>
            <a:off x="514350" y="571500"/>
            <a:ext cx="1115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OBJECTIVES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09BB3-3BF1-7F8C-B573-B695488C83E4}"/>
              </a:ext>
            </a:extLst>
          </p:cNvPr>
          <p:cNvSpPr txBox="1"/>
          <p:nvPr/>
        </p:nvSpPr>
        <p:spPr>
          <a:xfrm>
            <a:off x="514350" y="1428750"/>
            <a:ext cx="1085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objective of the project is to Develop a hand recognition Platform  that accurately detects a wide range of hand gestures like Chinese  Hand Sign (used in this project).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a user-friendly interface for the learning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Integrate feedback (Alert) feature to improve users’ signing skills to accurately represent the 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Ensure that the system is intuitive and sequential learning for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Empower users to communicate more effectively with the deaf and hard-of-hearing community.</a:t>
            </a:r>
          </a:p>
        </p:txBody>
      </p:sp>
    </p:spTree>
    <p:extLst>
      <p:ext uri="{BB962C8B-B14F-4D97-AF65-F5344CB8AC3E}">
        <p14:creationId xmlns:p14="http://schemas.microsoft.com/office/powerpoint/2010/main" val="30773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DA2A9-9BB8-C922-D209-C2C10FD16C98}"/>
              </a:ext>
            </a:extLst>
          </p:cNvPr>
          <p:cNvSpPr txBox="1"/>
          <p:nvPr/>
        </p:nvSpPr>
        <p:spPr>
          <a:xfrm>
            <a:off x="514350" y="571500"/>
            <a:ext cx="1115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Model Details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09BB3-3BF1-7F8C-B573-B695488C83E4}"/>
              </a:ext>
            </a:extLst>
          </p:cNvPr>
          <p:cNvSpPr txBox="1"/>
          <p:nvPr/>
        </p:nvSpPr>
        <p:spPr>
          <a:xfrm>
            <a:off x="514350" y="1428750"/>
            <a:ext cx="1085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Model that I have used here was generated from Teachable Machine which was developed by Google Inc., that uses pre-trained CNN algorithm called MobileNet V2 to create classification model that are specifically designed for image recognition.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MobileNet V2 consists of Input layer, convolutional layers, Depth wise separable convolutions, Inception modules and Classification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use of depth wise separable convolutions and inception modules allows MobileNet V2 to achieve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227339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DA2A9-9BB8-C922-D209-C2C10FD16C98}"/>
              </a:ext>
            </a:extLst>
          </p:cNvPr>
          <p:cNvSpPr txBox="1"/>
          <p:nvPr/>
        </p:nvSpPr>
        <p:spPr>
          <a:xfrm>
            <a:off x="514350" y="571500"/>
            <a:ext cx="1115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Contd…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577843-FFA1-519E-6F66-585FF8F0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15" y="1156275"/>
            <a:ext cx="4301373" cy="47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BEBC92-8F28-9D30-8DF8-209250E9F5B0}"/>
              </a:ext>
            </a:extLst>
          </p:cNvPr>
          <p:cNvSpPr txBox="1"/>
          <p:nvPr/>
        </p:nvSpPr>
        <p:spPr>
          <a:xfrm>
            <a:off x="514350" y="1459832"/>
            <a:ext cx="6427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SAMPLE WORKING:</a:t>
            </a:r>
            <a:endParaRPr lang="en-IN" sz="2400" dirty="0"/>
          </a:p>
          <a:p>
            <a:endParaRPr lang="en-IN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MobileNet V2 takes an image as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extracts features from the image using convolutional layers.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reduces the computational cost of the network using depth wise separable convolutions.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improves the accuracy of the network using inception modules.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classifies the input image into a category, such as a cat, dog, or car.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734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20ED2-741B-4EE6-DDDD-66DF49E38FDA}"/>
              </a:ext>
            </a:extLst>
          </p:cNvPr>
          <p:cNvSpPr txBox="1"/>
          <p:nvPr/>
        </p:nvSpPr>
        <p:spPr>
          <a:xfrm>
            <a:off x="357188" y="528638"/>
            <a:ext cx="110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ACHIEVED TILL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E095D-BAE7-6526-414E-B171086B3324}"/>
              </a:ext>
            </a:extLst>
          </p:cNvPr>
          <p:cNvSpPr txBox="1"/>
          <p:nvPr/>
        </p:nvSpPr>
        <p:spPr>
          <a:xfrm>
            <a:off x="357188" y="1228725"/>
            <a:ext cx="113728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Recognizing Hand Image in Full webcam feed, and marking required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Developed a Classification Model , through Input of Hand sign images(partially completed).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Tested the model’s accuracy and its results for consistency in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Achieved Maximum Accuracy , with Minimal loss for the generated classification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Generated Sequential flow of lesson , as such user cannot skip current hand sign until program recognizes it in live feed from webcam.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Giving Alerts to the user to maintain smooth flow of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Manual navigation to finish page after completion of course.</a:t>
            </a:r>
          </a:p>
        </p:txBody>
      </p:sp>
    </p:spTree>
    <p:extLst>
      <p:ext uri="{BB962C8B-B14F-4D97-AF65-F5344CB8AC3E}">
        <p14:creationId xmlns:p14="http://schemas.microsoft.com/office/powerpoint/2010/main" val="20227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25546B-ABC3-161E-0BE1-07D2C8C8DC20}"/>
              </a:ext>
            </a:extLst>
          </p:cNvPr>
          <p:cNvSpPr/>
          <p:nvPr/>
        </p:nvSpPr>
        <p:spPr>
          <a:xfrm>
            <a:off x="80682" y="71718"/>
            <a:ext cx="12021671" cy="6669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>
              <a:schemeClr val="accent1">
                <a:alpha val="40000"/>
              </a:schemeClr>
            </a:glow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7B02E-8776-7199-B2E1-E4EF93EF4F1F}"/>
              </a:ext>
            </a:extLst>
          </p:cNvPr>
          <p:cNvSpPr txBox="1"/>
          <p:nvPr/>
        </p:nvSpPr>
        <p:spPr>
          <a:xfrm>
            <a:off x="585788" y="571499"/>
            <a:ext cx="102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RESULTS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710288-3D57-F626-5A5D-56F1BC35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7" y="1462563"/>
            <a:ext cx="5046963" cy="39328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BBB64-D1F0-115A-33D7-5914DA268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7" y="591024"/>
            <a:ext cx="5832157" cy="29315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58295A-55E8-B422-BE43-8C71BAEFC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7" y="3616052"/>
            <a:ext cx="5730240" cy="29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562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momula</dc:creator>
  <cp:lastModifiedBy>momula</cp:lastModifiedBy>
  <cp:revision>3</cp:revision>
  <dcterms:created xsi:type="dcterms:W3CDTF">2023-08-13T01:32:58Z</dcterms:created>
  <dcterms:modified xsi:type="dcterms:W3CDTF">2023-08-15T17:32:04Z</dcterms:modified>
</cp:coreProperties>
</file>