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2"/>
    <p:restoredTop sz="96327"/>
  </p:normalViewPr>
  <p:slideViewPr>
    <p:cSldViewPr snapToGrid="0">
      <p:cViewPr>
        <p:scale>
          <a:sx n="125" d="100"/>
          <a:sy n="125" d="100"/>
        </p:scale>
        <p:origin x="200" y="3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4C365-CD90-7DD2-E90D-643A44F67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프로젝트 </a:t>
            </a:r>
            <a:r>
              <a:rPr kumimoji="1" lang="en-US" altLang="ko-KR" dirty="0"/>
              <a:t>10:</a:t>
            </a:r>
            <a:r>
              <a:rPr kumimoji="1" lang="ko-KR" altLang="en-US" dirty="0"/>
              <a:t> 딥러닝 모델 구현하기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A6E35-3A3C-B341-8DDD-C41F9F1DB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800" dirty="0"/>
              <a:t>이재현</a:t>
            </a:r>
            <a:r>
              <a:rPr kumimoji="1" lang="en-US" altLang="ko-Kore-KR" sz="2800" dirty="0"/>
              <a:t>CA0163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512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19D4ED-9925-7B11-6D32-751B9FB5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74" y="533404"/>
            <a:ext cx="3854528" cy="1278466"/>
          </a:xfrm>
        </p:spPr>
        <p:txBody>
          <a:bodyPr/>
          <a:lstStyle/>
          <a:p>
            <a:r>
              <a:rPr lang="ko-KR" altLang="en-US" dirty="0"/>
              <a:t>프로젝트 주제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ko-Kore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1A17E16-3294-CE37-ECF0-AF98E2FD5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1025635"/>
            <a:ext cx="7124472" cy="4802400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1A652B-F031-13B5-CC90-DC58CFA2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774" y="1811870"/>
            <a:ext cx="3854528" cy="4781970"/>
          </a:xfrm>
        </p:spPr>
        <p:txBody>
          <a:bodyPr/>
          <a:lstStyle/>
          <a:p>
            <a:r>
              <a:rPr lang="en-US" altLang="ko-Kore-KR" dirty="0" err="1"/>
              <a:t>Clova</a:t>
            </a:r>
            <a:r>
              <a:rPr lang="en-US" altLang="ko-Kore-KR" dirty="0"/>
              <a:t> Studio</a:t>
            </a:r>
            <a:r>
              <a:rPr lang="ko-KR" altLang="en-US" dirty="0" err="1"/>
              <a:t>를</a:t>
            </a:r>
            <a:r>
              <a:rPr lang="ko-KR" altLang="en-US" dirty="0"/>
              <a:t> 통해 직접 대화형 </a:t>
            </a:r>
            <a:r>
              <a:rPr lang="en-US" altLang="ko-KR" dirty="0"/>
              <a:t>AI</a:t>
            </a:r>
            <a:r>
              <a:rPr lang="ko-KR" altLang="en-US" dirty="0" err="1"/>
              <a:t>를</a:t>
            </a:r>
            <a:r>
              <a:rPr lang="ko-KR" altLang="en-US" dirty="0"/>
              <a:t> 경험하면서 한국어로 특화된 </a:t>
            </a:r>
            <a:r>
              <a:rPr lang="en-US" altLang="ko-KR" dirty="0"/>
              <a:t>GPT</a:t>
            </a:r>
            <a:r>
              <a:rPr lang="ko-KR" altLang="en-US" dirty="0"/>
              <a:t> 모델을 경험할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Top P,</a:t>
            </a:r>
            <a:r>
              <a:rPr lang="ko-KR" altLang="en-US" dirty="0"/>
              <a:t> </a:t>
            </a:r>
            <a:r>
              <a:rPr lang="en-US" altLang="ko-KR" dirty="0"/>
              <a:t>Temperature</a:t>
            </a:r>
            <a:r>
              <a:rPr lang="ko-KR" altLang="en-US" dirty="0"/>
              <a:t>과 같은 설정을 통해 </a:t>
            </a:r>
            <a:r>
              <a:rPr lang="en-US" altLang="ko-KR" dirty="0"/>
              <a:t>AI</a:t>
            </a:r>
            <a:r>
              <a:rPr lang="ko-KR" altLang="en-US" dirty="0"/>
              <a:t>의 답변의 창의성과 예측 가능성을 조절할 수 있다는 점이 인상적이었습니다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또한 답변들의 유창성이 한국어임을 감안할 때 매우 뛰어난 것을 확인할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에서 보이는 부자연스러운 한국어 높임법은 찾아볼 수 없었습니다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5986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19D4ED-9925-7B11-6D32-751B9FB5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74" y="533404"/>
            <a:ext cx="3854528" cy="1278466"/>
          </a:xfrm>
        </p:spPr>
        <p:txBody>
          <a:bodyPr/>
          <a:lstStyle/>
          <a:p>
            <a:r>
              <a:rPr lang="ko-KR" altLang="en-US" dirty="0"/>
              <a:t>프로젝트 주제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1A652B-F031-13B5-CC90-DC58CFA2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774" y="1811870"/>
            <a:ext cx="3854528" cy="478197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같은 지시문에 각각 다른 </a:t>
            </a:r>
            <a:r>
              <a:rPr lang="en-US" altLang="ko-KR" dirty="0"/>
              <a:t>Temperature</a:t>
            </a:r>
            <a:r>
              <a:rPr lang="ko-KR" altLang="en-US" dirty="0" err="1"/>
              <a:t>를</a:t>
            </a:r>
            <a:r>
              <a:rPr lang="ko-KR" altLang="en-US" dirty="0"/>
              <a:t> 적용했을 때 어떻게 답변이 다르게 생성되는지 확인할 수 있었다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Temperature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0.15</a:t>
            </a:r>
            <a:r>
              <a:rPr lang="ko-KR" altLang="en-US" dirty="0"/>
              <a:t>로 설정했을 때 컴퓨터 공학과에서 겪고 있는 어려움에서 시작해서 후회하는 문장까지 생성하는 것을 보면 일관성이 있고 반전이 적은 문장들을 생성해내는 것을 확인할 수 있었다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이는 </a:t>
            </a:r>
            <a:r>
              <a:rPr lang="en-US" altLang="ko-KR" dirty="0"/>
              <a:t>Temperature</a:t>
            </a:r>
            <a:r>
              <a:rPr lang="ko-KR" altLang="en-US" dirty="0"/>
              <a:t> 값을 낮게 설정하면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Pretendard"/>
              </a:rPr>
              <a:t>가장 높은 순위의 토큰이 선택될 가능성이 크기 때문에 정형적인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Pretendard"/>
              </a:rPr>
              <a:t>결괏값을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Pretendard"/>
              </a:rPr>
              <a:t> 생성하기 때문임을 알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Pretendard"/>
              </a:rPr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반대로 </a:t>
            </a:r>
            <a:r>
              <a:rPr lang="en-US" altLang="ko-KR" dirty="0"/>
              <a:t>Temperature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0.9</a:t>
            </a:r>
            <a:r>
              <a:rPr lang="ko-KR" altLang="en-US" dirty="0"/>
              <a:t>로 설정했을 땐 어려움에 대해 설명하다 중간에 극복할 수 있다는 주제로 넘어가 구체적인 실천 방법과 다짐으로 이어져 흥미로웠다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이는 </a:t>
            </a:r>
            <a:r>
              <a:rPr lang="en-US" altLang="ko-KR" dirty="0"/>
              <a:t>Temperature </a:t>
            </a:r>
            <a:r>
              <a:rPr lang="ko-KR" altLang="en-US" dirty="0"/>
              <a:t>값을 높게 설정하면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Pretendard"/>
              </a:rPr>
              <a:t>각 토큰의 확률 값의 차이가 좁혀져 규칙에서 조금 벗어나는 문장을 생성하기 때문임을 알</a:t>
            </a:r>
            <a:r>
              <a:rPr lang="ko-KR" altLang="en-US" dirty="0">
                <a:solidFill>
                  <a:srgbClr val="222222"/>
                </a:solidFill>
                <a:latin typeface="Pretendard"/>
              </a:rPr>
              <a:t> 수 있다</a:t>
            </a:r>
            <a:r>
              <a:rPr lang="en-US" altLang="ko-KR" dirty="0">
                <a:solidFill>
                  <a:srgbClr val="222222"/>
                </a:solidFill>
                <a:latin typeface="Pretendard"/>
              </a:rPr>
              <a:t>.</a:t>
            </a:r>
            <a:r>
              <a:rPr lang="ko-KR" altLang="en-US" dirty="0"/>
              <a:t> </a:t>
            </a:r>
            <a:endParaRPr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016D5-0637-6994-41E2-1AC81B9A9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" t="1" r="977" b="43407"/>
          <a:stretch/>
        </p:blipFill>
        <p:spPr>
          <a:xfrm>
            <a:off x="6149159" y="3463712"/>
            <a:ext cx="5528067" cy="3164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77CD5A-AF98-563B-B43C-6DFA18BB1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880" b="43407"/>
          <a:stretch/>
        </p:blipFill>
        <p:spPr>
          <a:xfrm>
            <a:off x="6001175" y="229450"/>
            <a:ext cx="5528066" cy="3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19D4ED-9925-7B11-6D32-751B9FB5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74" y="533404"/>
            <a:ext cx="3854528" cy="1278466"/>
          </a:xfrm>
        </p:spPr>
        <p:txBody>
          <a:bodyPr/>
          <a:lstStyle/>
          <a:p>
            <a:r>
              <a:rPr lang="ko-KR" altLang="en-US" dirty="0"/>
              <a:t>프로젝트 주제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1A652B-F031-13B5-CC90-DC58CFA2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774" y="1811870"/>
            <a:ext cx="3854528" cy="4781970"/>
          </a:xfrm>
        </p:spPr>
        <p:txBody>
          <a:bodyPr>
            <a:normAutofit/>
          </a:bodyPr>
          <a:lstStyle/>
          <a:p>
            <a:r>
              <a:rPr lang="ko-KR" altLang="en-US" dirty="0"/>
              <a:t>시스템 프롬프트 설정을 통해 대상자를 고려하여 응답의 난이도와 어투를 설정할 수 있는 능력을 확인할 수 있었습니다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7</a:t>
            </a:r>
            <a:r>
              <a:rPr lang="ko-KR" altLang="en-US" dirty="0"/>
              <a:t>세 유치원으로 설정했을 시에는 답변의 길이는 짧았고 전문 용어는 첫 문장을 제외하고 찾아 볼 수 없었다</a:t>
            </a:r>
            <a:r>
              <a:rPr lang="en-US" altLang="ko-KR" dirty="0"/>
              <a:t>.</a:t>
            </a:r>
            <a:r>
              <a:rPr lang="ko-KR" altLang="en-US" dirty="0"/>
              <a:t> 어린아이에게 말하는 듯한 어투와 느낌표 사용을 하는 등 실제 시스템 프롬프트의 설정을 참고하여 답변을 생성함을 확인했다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교수와 학자로 설정했을 시에는 답변의 길은 훨씬 더 길었고 전과 비슷한 예시를 사용했지만 공식과 전문 용어를 통해 개념을 설명하는 모습을 보였습니다</a:t>
            </a:r>
            <a:r>
              <a:rPr lang="en-US" altLang="ko-KR" dirty="0"/>
              <a:t>.</a:t>
            </a:r>
            <a:r>
              <a:rPr lang="ko-KR" altLang="en-US" dirty="0"/>
              <a:t> 시스템 프롬프트 설정을 통해 답변 수준을 높일 수 있음을 확인할 수 있었다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562670-715D-D072-E3C1-452AB51B3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" b="43956"/>
          <a:stretch/>
        </p:blipFill>
        <p:spPr>
          <a:xfrm>
            <a:off x="4606598" y="300566"/>
            <a:ext cx="7440830" cy="30319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4D1AA5-146C-4E9B-2D26-D7612EE63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927"/>
          <a:stretch/>
        </p:blipFill>
        <p:spPr>
          <a:xfrm>
            <a:off x="4708198" y="3525522"/>
            <a:ext cx="7244252" cy="29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217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28</TotalTime>
  <Words>280</Words>
  <Application>Microsoft Macintosh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Pretendard</vt:lpstr>
      <vt:lpstr>Arial</vt:lpstr>
      <vt:lpstr>Trebuchet MS</vt:lpstr>
      <vt:lpstr>Wingdings 3</vt:lpstr>
      <vt:lpstr>패싯</vt:lpstr>
      <vt:lpstr>프로젝트 10: 딥러닝 모델 구현하기 (2)</vt:lpstr>
      <vt:lpstr>프로젝트 주제 1번</vt:lpstr>
      <vt:lpstr>프로젝트 주제 2번</vt:lpstr>
      <vt:lpstr>프로젝트 주제 3번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10: 딥러닝 모델 구현하기 (2)</dc:title>
  <dc:creator>이재현</dc:creator>
  <cp:lastModifiedBy>이재현</cp:lastModifiedBy>
  <cp:revision>1</cp:revision>
  <dcterms:created xsi:type="dcterms:W3CDTF">2024-02-17T12:17:29Z</dcterms:created>
  <dcterms:modified xsi:type="dcterms:W3CDTF">2024-02-17T12:45:51Z</dcterms:modified>
</cp:coreProperties>
</file>