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099425" cy="4211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2428" y="689266"/>
            <a:ext cx="6074569" cy="1466274"/>
          </a:xfrm>
        </p:spPr>
        <p:txBody>
          <a:bodyPr anchor="b"/>
          <a:lstStyle>
            <a:lvl1pPr algn="ctr">
              <a:defRPr sz="36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2428" y="2212085"/>
            <a:ext cx="6074569" cy="1016837"/>
          </a:xfrm>
        </p:spPr>
        <p:txBody>
          <a:bodyPr/>
          <a:lstStyle>
            <a:lvl1pPr marL="0" indent="0" algn="ctr">
              <a:buNone/>
              <a:defRPr sz="1474"/>
            </a:lvl1pPr>
            <a:lvl2pPr marL="280767" indent="0" algn="ctr">
              <a:buNone/>
              <a:defRPr sz="1228"/>
            </a:lvl2pPr>
            <a:lvl3pPr marL="561533" indent="0" algn="ctr">
              <a:buNone/>
              <a:defRPr sz="1105"/>
            </a:lvl3pPr>
            <a:lvl4pPr marL="842300" indent="0" algn="ctr">
              <a:buNone/>
              <a:defRPr sz="983"/>
            </a:lvl4pPr>
            <a:lvl5pPr marL="1123066" indent="0" algn="ctr">
              <a:buNone/>
              <a:defRPr sz="983"/>
            </a:lvl5pPr>
            <a:lvl6pPr marL="1403833" indent="0" algn="ctr">
              <a:buNone/>
              <a:defRPr sz="983"/>
            </a:lvl6pPr>
            <a:lvl7pPr marL="1684599" indent="0" algn="ctr">
              <a:buNone/>
              <a:defRPr sz="983"/>
            </a:lvl7pPr>
            <a:lvl8pPr marL="1965366" indent="0" algn="ctr">
              <a:buNone/>
              <a:defRPr sz="983"/>
            </a:lvl8pPr>
            <a:lvl9pPr marL="2246132" indent="0" algn="ctr">
              <a:buNone/>
              <a:defRPr sz="9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0EF1-7472-4345-8923-E24151114157}" type="datetimeFigureOut">
              <a:rPr lang="en-CA" smtClean="0"/>
              <a:t>2025-10-03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ED98-2A89-4A5A-8E36-29A06ABA5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421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0EF1-7472-4345-8923-E24151114157}" type="datetimeFigureOut">
              <a:rPr lang="en-CA" smtClean="0"/>
              <a:t>2025-10-03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ED98-2A89-4A5A-8E36-29A06ABA5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92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96151" y="224230"/>
            <a:ext cx="1746439" cy="3569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6835" y="224230"/>
            <a:ext cx="5138073" cy="3569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0EF1-7472-4345-8923-E24151114157}" type="datetimeFigureOut">
              <a:rPr lang="en-CA" smtClean="0"/>
              <a:t>2025-10-03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ED98-2A89-4A5A-8E36-29A06ABA5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81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0EF1-7472-4345-8923-E24151114157}" type="datetimeFigureOut">
              <a:rPr lang="en-CA" smtClean="0"/>
              <a:t>2025-10-03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ED98-2A89-4A5A-8E36-29A06ABA5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95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617" y="1049985"/>
            <a:ext cx="6985754" cy="1751924"/>
          </a:xfrm>
        </p:spPr>
        <p:txBody>
          <a:bodyPr anchor="b"/>
          <a:lstStyle>
            <a:lvl1pPr>
              <a:defRPr sz="36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2617" y="2818483"/>
            <a:ext cx="6985754" cy="921296"/>
          </a:xfrm>
        </p:spPr>
        <p:txBody>
          <a:bodyPr/>
          <a:lstStyle>
            <a:lvl1pPr marL="0" indent="0">
              <a:buNone/>
              <a:defRPr sz="1474">
                <a:solidFill>
                  <a:schemeClr val="tx1">
                    <a:tint val="82000"/>
                  </a:schemeClr>
                </a:solidFill>
              </a:defRPr>
            </a:lvl1pPr>
            <a:lvl2pPr marL="280767" indent="0">
              <a:buNone/>
              <a:defRPr sz="1228">
                <a:solidFill>
                  <a:schemeClr val="tx1">
                    <a:tint val="82000"/>
                  </a:schemeClr>
                </a:solidFill>
              </a:defRPr>
            </a:lvl2pPr>
            <a:lvl3pPr marL="561533" indent="0">
              <a:buNone/>
              <a:defRPr sz="1105">
                <a:solidFill>
                  <a:schemeClr val="tx1">
                    <a:tint val="82000"/>
                  </a:schemeClr>
                </a:solidFill>
              </a:defRPr>
            </a:lvl3pPr>
            <a:lvl4pPr marL="842300" indent="0">
              <a:buNone/>
              <a:defRPr sz="983">
                <a:solidFill>
                  <a:schemeClr val="tx1">
                    <a:tint val="82000"/>
                  </a:schemeClr>
                </a:solidFill>
              </a:defRPr>
            </a:lvl4pPr>
            <a:lvl5pPr marL="1123066" indent="0">
              <a:buNone/>
              <a:defRPr sz="983">
                <a:solidFill>
                  <a:schemeClr val="tx1">
                    <a:tint val="82000"/>
                  </a:schemeClr>
                </a:solidFill>
              </a:defRPr>
            </a:lvl5pPr>
            <a:lvl6pPr marL="1403833" indent="0">
              <a:buNone/>
              <a:defRPr sz="983">
                <a:solidFill>
                  <a:schemeClr val="tx1">
                    <a:tint val="82000"/>
                  </a:schemeClr>
                </a:solidFill>
              </a:defRPr>
            </a:lvl6pPr>
            <a:lvl7pPr marL="1684599" indent="0">
              <a:buNone/>
              <a:defRPr sz="983">
                <a:solidFill>
                  <a:schemeClr val="tx1">
                    <a:tint val="82000"/>
                  </a:schemeClr>
                </a:solidFill>
              </a:defRPr>
            </a:lvl7pPr>
            <a:lvl8pPr marL="1965366" indent="0">
              <a:buNone/>
              <a:defRPr sz="983">
                <a:solidFill>
                  <a:schemeClr val="tx1">
                    <a:tint val="82000"/>
                  </a:schemeClr>
                </a:solidFill>
              </a:defRPr>
            </a:lvl8pPr>
            <a:lvl9pPr marL="2246132" indent="0">
              <a:buNone/>
              <a:defRPr sz="98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0EF1-7472-4345-8923-E24151114157}" type="datetimeFigureOut">
              <a:rPr lang="en-CA" smtClean="0"/>
              <a:t>2025-10-03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ED98-2A89-4A5A-8E36-29A06ABA5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9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6835" y="1121153"/>
            <a:ext cx="3442256" cy="26722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0334" y="1121153"/>
            <a:ext cx="3442256" cy="26722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0EF1-7472-4345-8923-E24151114157}" type="datetimeFigureOut">
              <a:rPr lang="en-CA" smtClean="0"/>
              <a:t>2025-10-03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ED98-2A89-4A5A-8E36-29A06ABA5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335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0" y="224231"/>
            <a:ext cx="6985754" cy="8140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891" y="1032437"/>
            <a:ext cx="3426436" cy="505981"/>
          </a:xfrm>
        </p:spPr>
        <p:txBody>
          <a:bodyPr anchor="b"/>
          <a:lstStyle>
            <a:lvl1pPr marL="0" indent="0">
              <a:buNone/>
              <a:defRPr sz="1474" b="1"/>
            </a:lvl1pPr>
            <a:lvl2pPr marL="280767" indent="0">
              <a:buNone/>
              <a:defRPr sz="1228" b="1"/>
            </a:lvl2pPr>
            <a:lvl3pPr marL="561533" indent="0">
              <a:buNone/>
              <a:defRPr sz="1105" b="1"/>
            </a:lvl3pPr>
            <a:lvl4pPr marL="842300" indent="0">
              <a:buNone/>
              <a:defRPr sz="983" b="1"/>
            </a:lvl4pPr>
            <a:lvl5pPr marL="1123066" indent="0">
              <a:buNone/>
              <a:defRPr sz="983" b="1"/>
            </a:lvl5pPr>
            <a:lvl6pPr marL="1403833" indent="0">
              <a:buNone/>
              <a:defRPr sz="983" b="1"/>
            </a:lvl6pPr>
            <a:lvl7pPr marL="1684599" indent="0">
              <a:buNone/>
              <a:defRPr sz="983" b="1"/>
            </a:lvl7pPr>
            <a:lvl8pPr marL="1965366" indent="0">
              <a:buNone/>
              <a:defRPr sz="983" b="1"/>
            </a:lvl8pPr>
            <a:lvl9pPr marL="2246132" indent="0">
              <a:buNone/>
              <a:defRPr sz="9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891" y="1538418"/>
            <a:ext cx="3426436" cy="2262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00334" y="1032437"/>
            <a:ext cx="3443311" cy="505981"/>
          </a:xfrm>
        </p:spPr>
        <p:txBody>
          <a:bodyPr anchor="b"/>
          <a:lstStyle>
            <a:lvl1pPr marL="0" indent="0">
              <a:buNone/>
              <a:defRPr sz="1474" b="1"/>
            </a:lvl1pPr>
            <a:lvl2pPr marL="280767" indent="0">
              <a:buNone/>
              <a:defRPr sz="1228" b="1"/>
            </a:lvl2pPr>
            <a:lvl3pPr marL="561533" indent="0">
              <a:buNone/>
              <a:defRPr sz="1105" b="1"/>
            </a:lvl3pPr>
            <a:lvl4pPr marL="842300" indent="0">
              <a:buNone/>
              <a:defRPr sz="983" b="1"/>
            </a:lvl4pPr>
            <a:lvl5pPr marL="1123066" indent="0">
              <a:buNone/>
              <a:defRPr sz="983" b="1"/>
            </a:lvl5pPr>
            <a:lvl6pPr marL="1403833" indent="0">
              <a:buNone/>
              <a:defRPr sz="983" b="1"/>
            </a:lvl6pPr>
            <a:lvl7pPr marL="1684599" indent="0">
              <a:buNone/>
              <a:defRPr sz="983" b="1"/>
            </a:lvl7pPr>
            <a:lvl8pPr marL="1965366" indent="0">
              <a:buNone/>
              <a:defRPr sz="983" b="1"/>
            </a:lvl8pPr>
            <a:lvl9pPr marL="2246132" indent="0">
              <a:buNone/>
              <a:defRPr sz="9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00334" y="1538418"/>
            <a:ext cx="3443311" cy="2262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0EF1-7472-4345-8923-E24151114157}" type="datetimeFigureOut">
              <a:rPr lang="en-CA" smtClean="0"/>
              <a:t>2025-10-03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ED98-2A89-4A5A-8E36-29A06ABA5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767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0EF1-7472-4345-8923-E24151114157}" type="datetimeFigureOut">
              <a:rPr lang="en-CA" smtClean="0"/>
              <a:t>2025-10-03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ED98-2A89-4A5A-8E36-29A06ABA5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95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0EF1-7472-4345-8923-E24151114157}" type="datetimeFigureOut">
              <a:rPr lang="en-CA" smtClean="0"/>
              <a:t>2025-10-03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ED98-2A89-4A5A-8E36-29A06ABA5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15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1" y="280776"/>
            <a:ext cx="2612275" cy="982716"/>
          </a:xfrm>
        </p:spPr>
        <p:txBody>
          <a:bodyPr anchor="b"/>
          <a:lstStyle>
            <a:lvl1pPr>
              <a:defRPr sz="19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311" y="606398"/>
            <a:ext cx="4100334" cy="2992993"/>
          </a:xfrm>
        </p:spPr>
        <p:txBody>
          <a:bodyPr/>
          <a:lstStyle>
            <a:lvl1pPr>
              <a:defRPr sz="1965"/>
            </a:lvl1pPr>
            <a:lvl2pPr>
              <a:defRPr sz="1719"/>
            </a:lvl2pPr>
            <a:lvl3pPr>
              <a:defRPr sz="1474"/>
            </a:lvl3pPr>
            <a:lvl4pPr>
              <a:defRPr sz="1228"/>
            </a:lvl4pPr>
            <a:lvl5pPr>
              <a:defRPr sz="1228"/>
            </a:lvl5pPr>
            <a:lvl6pPr>
              <a:defRPr sz="1228"/>
            </a:lvl6pPr>
            <a:lvl7pPr>
              <a:defRPr sz="1228"/>
            </a:lvl7pPr>
            <a:lvl8pPr>
              <a:defRPr sz="1228"/>
            </a:lvl8pPr>
            <a:lvl9pPr>
              <a:defRPr sz="12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891" y="1263491"/>
            <a:ext cx="2612275" cy="2340774"/>
          </a:xfrm>
        </p:spPr>
        <p:txBody>
          <a:bodyPr/>
          <a:lstStyle>
            <a:lvl1pPr marL="0" indent="0">
              <a:buNone/>
              <a:defRPr sz="983"/>
            </a:lvl1pPr>
            <a:lvl2pPr marL="280767" indent="0">
              <a:buNone/>
              <a:defRPr sz="860"/>
            </a:lvl2pPr>
            <a:lvl3pPr marL="561533" indent="0">
              <a:buNone/>
              <a:defRPr sz="737"/>
            </a:lvl3pPr>
            <a:lvl4pPr marL="842300" indent="0">
              <a:buNone/>
              <a:defRPr sz="614"/>
            </a:lvl4pPr>
            <a:lvl5pPr marL="1123066" indent="0">
              <a:buNone/>
              <a:defRPr sz="614"/>
            </a:lvl5pPr>
            <a:lvl6pPr marL="1403833" indent="0">
              <a:buNone/>
              <a:defRPr sz="614"/>
            </a:lvl6pPr>
            <a:lvl7pPr marL="1684599" indent="0">
              <a:buNone/>
              <a:defRPr sz="614"/>
            </a:lvl7pPr>
            <a:lvl8pPr marL="1965366" indent="0">
              <a:buNone/>
              <a:defRPr sz="614"/>
            </a:lvl8pPr>
            <a:lvl9pPr marL="2246132" indent="0">
              <a:buNone/>
              <a:defRPr sz="6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0EF1-7472-4345-8923-E24151114157}" type="datetimeFigureOut">
              <a:rPr lang="en-CA" smtClean="0"/>
              <a:t>2025-10-03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ED98-2A89-4A5A-8E36-29A06ABA5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55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891" y="280776"/>
            <a:ext cx="2612275" cy="982716"/>
          </a:xfrm>
        </p:spPr>
        <p:txBody>
          <a:bodyPr anchor="b"/>
          <a:lstStyle>
            <a:lvl1pPr>
              <a:defRPr sz="19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43311" y="606398"/>
            <a:ext cx="4100334" cy="2992993"/>
          </a:xfrm>
        </p:spPr>
        <p:txBody>
          <a:bodyPr anchor="t"/>
          <a:lstStyle>
            <a:lvl1pPr marL="0" indent="0">
              <a:buNone/>
              <a:defRPr sz="1965"/>
            </a:lvl1pPr>
            <a:lvl2pPr marL="280767" indent="0">
              <a:buNone/>
              <a:defRPr sz="1719"/>
            </a:lvl2pPr>
            <a:lvl3pPr marL="561533" indent="0">
              <a:buNone/>
              <a:defRPr sz="1474"/>
            </a:lvl3pPr>
            <a:lvl4pPr marL="842300" indent="0">
              <a:buNone/>
              <a:defRPr sz="1228"/>
            </a:lvl4pPr>
            <a:lvl5pPr marL="1123066" indent="0">
              <a:buNone/>
              <a:defRPr sz="1228"/>
            </a:lvl5pPr>
            <a:lvl6pPr marL="1403833" indent="0">
              <a:buNone/>
              <a:defRPr sz="1228"/>
            </a:lvl6pPr>
            <a:lvl7pPr marL="1684599" indent="0">
              <a:buNone/>
              <a:defRPr sz="1228"/>
            </a:lvl7pPr>
            <a:lvl8pPr marL="1965366" indent="0">
              <a:buNone/>
              <a:defRPr sz="1228"/>
            </a:lvl8pPr>
            <a:lvl9pPr marL="2246132" indent="0">
              <a:buNone/>
              <a:defRPr sz="122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7891" y="1263491"/>
            <a:ext cx="2612275" cy="2340774"/>
          </a:xfrm>
        </p:spPr>
        <p:txBody>
          <a:bodyPr/>
          <a:lstStyle>
            <a:lvl1pPr marL="0" indent="0">
              <a:buNone/>
              <a:defRPr sz="983"/>
            </a:lvl1pPr>
            <a:lvl2pPr marL="280767" indent="0">
              <a:buNone/>
              <a:defRPr sz="860"/>
            </a:lvl2pPr>
            <a:lvl3pPr marL="561533" indent="0">
              <a:buNone/>
              <a:defRPr sz="737"/>
            </a:lvl3pPr>
            <a:lvl4pPr marL="842300" indent="0">
              <a:buNone/>
              <a:defRPr sz="614"/>
            </a:lvl4pPr>
            <a:lvl5pPr marL="1123066" indent="0">
              <a:buNone/>
              <a:defRPr sz="614"/>
            </a:lvl5pPr>
            <a:lvl6pPr marL="1403833" indent="0">
              <a:buNone/>
              <a:defRPr sz="614"/>
            </a:lvl6pPr>
            <a:lvl7pPr marL="1684599" indent="0">
              <a:buNone/>
              <a:defRPr sz="614"/>
            </a:lvl7pPr>
            <a:lvl8pPr marL="1965366" indent="0">
              <a:buNone/>
              <a:defRPr sz="614"/>
            </a:lvl8pPr>
            <a:lvl9pPr marL="2246132" indent="0">
              <a:buNone/>
              <a:defRPr sz="6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F0EF1-7472-4345-8923-E24151114157}" type="datetimeFigureOut">
              <a:rPr lang="en-CA" smtClean="0"/>
              <a:t>2025-10-03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5ED98-2A89-4A5A-8E36-29A06ABA5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30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836" y="224231"/>
            <a:ext cx="6985754" cy="814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836" y="1121153"/>
            <a:ext cx="6985754" cy="2672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6835" y="3903565"/>
            <a:ext cx="1822371" cy="224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EF0EF1-7472-4345-8923-E24151114157}" type="datetimeFigureOut">
              <a:rPr lang="en-CA" smtClean="0"/>
              <a:t>2025-10-03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935" y="3903565"/>
            <a:ext cx="2733556" cy="224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0219" y="3903565"/>
            <a:ext cx="1822371" cy="2242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45ED98-2A89-4A5A-8E36-29A06ABA54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976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61533" rtl="0" eaLnBrk="1" latinLnBrk="0" hangingPunct="1">
        <a:lnSpc>
          <a:spcPct val="90000"/>
        </a:lnSpc>
        <a:spcBef>
          <a:spcPct val="0"/>
        </a:spcBef>
        <a:buNone/>
        <a:defRPr sz="27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383" indent="-140383" algn="l" defTabSz="561533" rtl="0" eaLnBrk="1" latinLnBrk="0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1719" kern="1200">
          <a:solidFill>
            <a:schemeClr val="tx1"/>
          </a:solidFill>
          <a:latin typeface="+mn-lt"/>
          <a:ea typeface="+mn-ea"/>
          <a:cs typeface="+mn-cs"/>
        </a:defRPr>
      </a:lvl1pPr>
      <a:lvl2pPr marL="421150" indent="-140383" algn="l" defTabSz="56153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2pPr>
      <a:lvl3pPr marL="701916" indent="-140383" algn="l" defTabSz="56153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82683" indent="-140383" algn="l" defTabSz="56153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5" kern="1200">
          <a:solidFill>
            <a:schemeClr val="tx1"/>
          </a:solidFill>
          <a:latin typeface="+mn-lt"/>
          <a:ea typeface="+mn-ea"/>
          <a:cs typeface="+mn-cs"/>
        </a:defRPr>
      </a:lvl4pPr>
      <a:lvl5pPr marL="1263449" indent="-140383" algn="l" defTabSz="56153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5" kern="1200">
          <a:solidFill>
            <a:schemeClr val="tx1"/>
          </a:solidFill>
          <a:latin typeface="+mn-lt"/>
          <a:ea typeface="+mn-ea"/>
          <a:cs typeface="+mn-cs"/>
        </a:defRPr>
      </a:lvl5pPr>
      <a:lvl6pPr marL="1544216" indent="-140383" algn="l" defTabSz="56153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5" kern="1200">
          <a:solidFill>
            <a:schemeClr val="tx1"/>
          </a:solidFill>
          <a:latin typeface="+mn-lt"/>
          <a:ea typeface="+mn-ea"/>
          <a:cs typeface="+mn-cs"/>
        </a:defRPr>
      </a:lvl6pPr>
      <a:lvl7pPr marL="1824982" indent="-140383" algn="l" defTabSz="56153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5" kern="1200">
          <a:solidFill>
            <a:schemeClr val="tx1"/>
          </a:solidFill>
          <a:latin typeface="+mn-lt"/>
          <a:ea typeface="+mn-ea"/>
          <a:cs typeface="+mn-cs"/>
        </a:defRPr>
      </a:lvl7pPr>
      <a:lvl8pPr marL="2105749" indent="-140383" algn="l" defTabSz="56153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5" kern="1200">
          <a:solidFill>
            <a:schemeClr val="tx1"/>
          </a:solidFill>
          <a:latin typeface="+mn-lt"/>
          <a:ea typeface="+mn-ea"/>
          <a:cs typeface="+mn-cs"/>
        </a:defRPr>
      </a:lvl8pPr>
      <a:lvl9pPr marL="2386515" indent="-140383" algn="l" defTabSz="561533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1533" rtl="0" eaLnBrk="1" latinLnBrk="0" hangingPunct="1">
        <a:defRPr sz="1105" kern="1200">
          <a:solidFill>
            <a:schemeClr val="tx1"/>
          </a:solidFill>
          <a:latin typeface="+mn-lt"/>
          <a:ea typeface="+mn-ea"/>
          <a:cs typeface="+mn-cs"/>
        </a:defRPr>
      </a:lvl1pPr>
      <a:lvl2pPr marL="280767" algn="l" defTabSz="561533" rtl="0" eaLnBrk="1" latinLnBrk="0" hangingPunct="1">
        <a:defRPr sz="1105" kern="1200">
          <a:solidFill>
            <a:schemeClr val="tx1"/>
          </a:solidFill>
          <a:latin typeface="+mn-lt"/>
          <a:ea typeface="+mn-ea"/>
          <a:cs typeface="+mn-cs"/>
        </a:defRPr>
      </a:lvl2pPr>
      <a:lvl3pPr marL="561533" algn="l" defTabSz="561533" rtl="0" eaLnBrk="1" latinLnBrk="0" hangingPunct="1">
        <a:defRPr sz="1105" kern="1200">
          <a:solidFill>
            <a:schemeClr val="tx1"/>
          </a:solidFill>
          <a:latin typeface="+mn-lt"/>
          <a:ea typeface="+mn-ea"/>
          <a:cs typeface="+mn-cs"/>
        </a:defRPr>
      </a:lvl3pPr>
      <a:lvl4pPr marL="842300" algn="l" defTabSz="561533" rtl="0" eaLnBrk="1" latinLnBrk="0" hangingPunct="1">
        <a:defRPr sz="1105" kern="1200">
          <a:solidFill>
            <a:schemeClr val="tx1"/>
          </a:solidFill>
          <a:latin typeface="+mn-lt"/>
          <a:ea typeface="+mn-ea"/>
          <a:cs typeface="+mn-cs"/>
        </a:defRPr>
      </a:lvl4pPr>
      <a:lvl5pPr marL="1123066" algn="l" defTabSz="561533" rtl="0" eaLnBrk="1" latinLnBrk="0" hangingPunct="1">
        <a:defRPr sz="1105" kern="1200">
          <a:solidFill>
            <a:schemeClr val="tx1"/>
          </a:solidFill>
          <a:latin typeface="+mn-lt"/>
          <a:ea typeface="+mn-ea"/>
          <a:cs typeface="+mn-cs"/>
        </a:defRPr>
      </a:lvl5pPr>
      <a:lvl6pPr marL="1403833" algn="l" defTabSz="561533" rtl="0" eaLnBrk="1" latinLnBrk="0" hangingPunct="1">
        <a:defRPr sz="1105" kern="1200">
          <a:solidFill>
            <a:schemeClr val="tx1"/>
          </a:solidFill>
          <a:latin typeface="+mn-lt"/>
          <a:ea typeface="+mn-ea"/>
          <a:cs typeface="+mn-cs"/>
        </a:defRPr>
      </a:lvl6pPr>
      <a:lvl7pPr marL="1684599" algn="l" defTabSz="561533" rtl="0" eaLnBrk="1" latinLnBrk="0" hangingPunct="1">
        <a:defRPr sz="1105" kern="1200">
          <a:solidFill>
            <a:schemeClr val="tx1"/>
          </a:solidFill>
          <a:latin typeface="+mn-lt"/>
          <a:ea typeface="+mn-ea"/>
          <a:cs typeface="+mn-cs"/>
        </a:defRPr>
      </a:lvl7pPr>
      <a:lvl8pPr marL="1965366" algn="l" defTabSz="561533" rtl="0" eaLnBrk="1" latinLnBrk="0" hangingPunct="1">
        <a:defRPr sz="1105" kern="1200">
          <a:solidFill>
            <a:schemeClr val="tx1"/>
          </a:solidFill>
          <a:latin typeface="+mn-lt"/>
          <a:ea typeface="+mn-ea"/>
          <a:cs typeface="+mn-cs"/>
        </a:defRPr>
      </a:lvl8pPr>
      <a:lvl9pPr marL="2246132" algn="l" defTabSz="561533" rtl="0" eaLnBrk="1" latinLnBrk="0" hangingPunct="1">
        <a:defRPr sz="1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ABB96167-9911-6770-F33C-8AEAE80F264E}"/>
              </a:ext>
            </a:extLst>
          </p:cNvPr>
          <p:cNvGrpSpPr/>
          <p:nvPr/>
        </p:nvGrpSpPr>
        <p:grpSpPr>
          <a:xfrm>
            <a:off x="70184" y="0"/>
            <a:ext cx="7959056" cy="4063876"/>
            <a:chOff x="166912" y="201615"/>
            <a:chExt cx="7959056" cy="4063876"/>
          </a:xfrm>
        </p:grpSpPr>
        <p:pic>
          <p:nvPicPr>
            <p:cNvPr id="5" name="Picture 4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0E5188F8-4232-936B-3A09-37F0A9B91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5816" y="601980"/>
              <a:ext cx="4868808" cy="307848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00D26B-7498-0DC9-2396-947129719678}"/>
                </a:ext>
              </a:extLst>
            </p:cNvPr>
            <p:cNvSpPr txBox="1"/>
            <p:nvPr/>
          </p:nvSpPr>
          <p:spPr>
            <a:xfrm>
              <a:off x="645160" y="739001"/>
              <a:ext cx="726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Project toolbar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AF4AD72-35CA-6511-B439-825045360AF2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371600" y="969834"/>
              <a:ext cx="494216" cy="76646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818F78-ED63-CFD2-BBBB-E34418FAFB9E}"/>
                </a:ext>
              </a:extLst>
            </p:cNvPr>
            <p:cNvSpPr txBox="1"/>
            <p:nvPr/>
          </p:nvSpPr>
          <p:spPr>
            <a:xfrm>
              <a:off x="549368" y="1514509"/>
              <a:ext cx="7264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Number Display Grid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7816CE8-6D64-4AB6-B474-71F30C25383F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1275808" y="1837675"/>
              <a:ext cx="590008" cy="77485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B3225F-6AA8-AD84-82A9-F1FF281C44DF}"/>
                </a:ext>
              </a:extLst>
            </p:cNvPr>
            <p:cNvSpPr txBox="1"/>
            <p:nvPr/>
          </p:nvSpPr>
          <p:spPr>
            <a:xfrm>
              <a:off x="166912" y="2541954"/>
              <a:ext cx="12758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Number Selection (Tabs)</a:t>
              </a:r>
            </a:p>
            <a:p>
              <a:pPr algn="ctr"/>
              <a:r>
                <a:rPr lang="en-CA" sz="1200" dirty="0"/>
                <a:t>(Hover to peek)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D985C5-E872-E539-1464-007BD3191B4B}"/>
                </a:ext>
              </a:extLst>
            </p:cNvPr>
            <p:cNvCxnSpPr>
              <a:cxnSpLocks/>
            </p:cNvCxnSpPr>
            <p:nvPr/>
          </p:nvCxnSpPr>
          <p:spPr>
            <a:xfrm>
              <a:off x="1442720" y="2865120"/>
              <a:ext cx="470992" cy="55880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CA686C-E2B8-0FEC-5A07-B8C93488D64C}"/>
                </a:ext>
              </a:extLst>
            </p:cNvPr>
            <p:cNvSpPr txBox="1"/>
            <p:nvPr/>
          </p:nvSpPr>
          <p:spPr>
            <a:xfrm>
              <a:off x="7157720" y="777324"/>
              <a:ext cx="726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Edit toolbar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971866-9D42-4AEE-59B5-09663CC41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4624" y="1008157"/>
              <a:ext cx="423096" cy="72867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5718EA-CFA1-9FF1-282C-24DBEB493C7B}"/>
                </a:ext>
              </a:extLst>
            </p:cNvPr>
            <p:cNvSpPr txBox="1"/>
            <p:nvPr/>
          </p:nvSpPr>
          <p:spPr>
            <a:xfrm>
              <a:off x="7023608" y="2541954"/>
              <a:ext cx="1102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Number (Tab) toolbar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1AF265-4C43-8DB7-5098-5338B7C501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4624" y="2865120"/>
              <a:ext cx="423096" cy="72867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DA4977-52B0-27FC-31F9-EA99DDA4EAF8}"/>
                </a:ext>
              </a:extLst>
            </p:cNvPr>
            <p:cNvSpPr txBox="1"/>
            <p:nvPr/>
          </p:nvSpPr>
          <p:spPr>
            <a:xfrm>
              <a:off x="4713224" y="3803826"/>
              <a:ext cx="1102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Operations toolbar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46122F2-7537-61A4-5F07-3D3BDCF161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7408" y="3480816"/>
              <a:ext cx="627888" cy="323010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21D899-0C8F-25E8-176F-C699680532A9}"/>
                </a:ext>
              </a:extLst>
            </p:cNvPr>
            <p:cNvSpPr txBox="1"/>
            <p:nvPr/>
          </p:nvSpPr>
          <p:spPr>
            <a:xfrm>
              <a:off x="2496930" y="3988492"/>
              <a:ext cx="11023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200" dirty="0"/>
                <a:t>Status bar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A2162AA-8065-244A-FDE5-4278BD72831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2822668" y="3675126"/>
              <a:ext cx="225442" cy="313366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3C5359-7A6C-4B91-5E42-D71C00C23AD8}"/>
                </a:ext>
              </a:extLst>
            </p:cNvPr>
            <p:cNvSpPr txBox="1"/>
            <p:nvPr/>
          </p:nvSpPr>
          <p:spPr>
            <a:xfrm>
              <a:off x="2662140" y="201615"/>
              <a:ext cx="937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/>
                <a:t>Menu bar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FBAC8B1-D562-F628-03EA-9C89ECDE208A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flipH="1">
              <a:off x="2706624" y="478614"/>
              <a:ext cx="424091" cy="368730"/>
            </a:xfrm>
            <a:prstGeom prst="straightConnector1">
              <a:avLst/>
            </a:prstGeom>
            <a:ln w="28575">
              <a:tailEnd type="triangle" w="med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73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Gaden</dc:creator>
  <cp:lastModifiedBy>David Gaden</cp:lastModifiedBy>
  <cp:revision>1</cp:revision>
  <dcterms:created xsi:type="dcterms:W3CDTF">2025-10-03T19:48:00Z</dcterms:created>
  <dcterms:modified xsi:type="dcterms:W3CDTF">2025-10-03T20:18:50Z</dcterms:modified>
</cp:coreProperties>
</file>