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charts/chartEx2.xml" ContentType="application/vnd.ms-office.chartex+xml"/>
  <Override PartName="/ppt/charts/style6.xml" ContentType="application/vnd.ms-office.chartstyle+xml"/>
  <Override PartName="/ppt/charts/colors6.xml" ContentType="application/vnd.ms-office.chartcolorstyle+xml"/>
  <Override PartName="/ppt/charts/chartEx3.xml" ContentType="application/vnd.ms-office.chartex+xml"/>
  <Override PartName="/ppt/charts/style7.xml" ContentType="application/vnd.ms-office.chartstyle+xml"/>
  <Override PartName="/ppt/charts/colors7.xml" ContentType="application/vnd.ms-office.chartcolorstyle+xml"/>
  <Override PartName="/ppt/charts/chartEx4.xml" ContentType="application/vnd.ms-office.chartex+xml"/>
  <Override PartName="/ppt/charts/style8.xml" ContentType="application/vnd.ms-office.chartstyle+xml"/>
  <Override PartName="/ppt/charts/colors8.xml" ContentType="application/vnd.ms-office.chartcolorstyle+xml"/>
  <Override PartName="/ppt/charts/chartEx5.xml" ContentType="application/vnd.ms-office.chartex+xml"/>
  <Override PartName="/ppt/charts/style9.xml" ContentType="application/vnd.ms-office.chartstyle+xml"/>
  <Override PartName="/ppt/charts/colors9.xml" ContentType="application/vnd.ms-office.chartcolorstyle+xml"/>
  <Override PartName="/ppt/charts/chartEx6.xml" ContentType="application/vnd.ms-office.chartex+xml"/>
  <Override PartName="/ppt/charts/style10.xml" ContentType="application/vnd.ms-office.chartstyle+xml"/>
  <Override PartName="/ppt/charts/colors10.xml" ContentType="application/vnd.ms-office.chartcolorstyle+xml"/>
  <Override PartName="/ppt/charts/chartEx7.xml" ContentType="application/vnd.ms-office.chartex+xml"/>
  <Override PartName="/ppt/charts/style11.xml" ContentType="application/vnd.ms-office.chartstyle+xml"/>
  <Override PartName="/ppt/charts/colors11.xml" ContentType="application/vnd.ms-office.chartcolorstyle+xml"/>
  <Override PartName="/ppt/charts/chart5.xml" ContentType="application/vnd.openxmlformats-officedocument.drawingml.chart+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5119350" cy="81724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12" autoAdjust="0"/>
    <p:restoredTop sz="94660"/>
  </p:normalViewPr>
  <p:slideViewPr>
    <p:cSldViewPr snapToGrid="0">
      <p:cViewPr varScale="1">
        <p:scale>
          <a:sx n="65" d="100"/>
          <a:sy n="65" d="100"/>
        </p:scale>
        <p:origin x="63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Maruri" userId="002123d468956dc1" providerId="LiveId" clId="{AEBA6BF7-1918-4151-8D64-27CEAD22BA4D}"/>
    <pc:docChg chg="modSld">
      <pc:chgData name="Priyanka Maruri" userId="002123d468956dc1" providerId="LiveId" clId="{AEBA6BF7-1918-4151-8D64-27CEAD22BA4D}" dt="2024-12-15T06:14:49.581" v="0" actId="20577"/>
      <pc:docMkLst>
        <pc:docMk/>
      </pc:docMkLst>
      <pc:sldChg chg="modSp mod">
        <pc:chgData name="Priyanka Maruri" userId="002123d468956dc1" providerId="LiveId" clId="{AEBA6BF7-1918-4151-8D64-27CEAD22BA4D}" dt="2024-12-15T06:14:49.581" v="0" actId="20577"/>
        <pc:sldMkLst>
          <pc:docMk/>
          <pc:sldMk cId="755892013" sldId="271"/>
        </pc:sldMkLst>
        <pc:spChg chg="mod">
          <ac:chgData name="Priyanka Maruri" userId="002123d468956dc1" providerId="LiveId" clId="{AEBA6BF7-1918-4151-8D64-27CEAD22BA4D}" dt="2024-12-15T06:14:49.581" v="0" actId="20577"/>
          <ac:spMkLst>
            <pc:docMk/>
            <pc:sldMk cId="755892013" sldId="271"/>
            <ac:spMk id="3" creationId="{3D3F619B-7ED4-3D46-BFC0-B25BC9055D6E}"/>
          </ac:spMkLst>
        </pc:spChg>
      </pc:sldChg>
    </pc:docChg>
  </pc:docChgLst>
  <pc:docChgLst>
    <pc:chgData name="Priyanka Maruri" userId="002123d468956dc1" providerId="LiveId" clId="{8ED1892E-D733-4691-8B7C-ED49E03074D8}"/>
    <pc:docChg chg="modSld">
      <pc:chgData name="Priyanka Maruri" userId="002123d468956dc1" providerId="LiveId" clId="{8ED1892E-D733-4691-8B7C-ED49E03074D8}" dt="2024-08-27T10:36:52.861" v="7" actId="20577"/>
      <pc:docMkLst>
        <pc:docMk/>
      </pc:docMkLst>
      <pc:sldChg chg="modSp mod">
        <pc:chgData name="Priyanka Maruri" userId="002123d468956dc1" providerId="LiveId" clId="{8ED1892E-D733-4691-8B7C-ED49E03074D8}" dt="2024-08-27T10:36:52.861" v="7" actId="20577"/>
        <pc:sldMkLst>
          <pc:docMk/>
          <pc:sldMk cId="7206309" sldId="262"/>
        </pc:sldMkLst>
        <pc:spChg chg="mod">
          <ac:chgData name="Priyanka Maruri" userId="002123d468956dc1" providerId="LiveId" clId="{8ED1892E-D733-4691-8B7C-ED49E03074D8}" dt="2024-08-27T10:36:52.861" v="7" actId="20577"/>
          <ac:spMkLst>
            <pc:docMk/>
            <pc:sldMk cId="7206309" sldId="262"/>
            <ac:spMk id="3" creationId="{20330658-01A3-A20D-BCF8-6979FA89F64C}"/>
          </ac:spMkLst>
        </pc:spChg>
      </pc:sldChg>
    </pc:docChg>
  </pc:docChgLst>
  <pc:docChgLst>
    <pc:chgData name="Priyanka Maruri" userId="002123d468956dc1" providerId="LiveId" clId="{F2770D99-2DB2-46FB-88CE-57FD524A6EE9}"/>
    <pc:docChg chg="undo custSel addSld modSld sldOrd">
      <pc:chgData name="Priyanka Maruri" userId="002123d468956dc1" providerId="LiveId" clId="{F2770D99-2DB2-46FB-88CE-57FD524A6EE9}" dt="2024-08-05T12:10:32.676" v="4316" actId="20577"/>
      <pc:docMkLst>
        <pc:docMk/>
      </pc:docMkLst>
      <pc:sldChg chg="addSp delSp modSp mod">
        <pc:chgData name="Priyanka Maruri" userId="002123d468956dc1" providerId="LiveId" clId="{F2770D99-2DB2-46FB-88CE-57FD524A6EE9}" dt="2024-08-05T04:55:08.164" v="4311" actId="1036"/>
        <pc:sldMkLst>
          <pc:docMk/>
          <pc:sldMk cId="2596671455" sldId="256"/>
        </pc:sldMkLst>
        <pc:spChg chg="add del mod">
          <ac:chgData name="Priyanka Maruri" userId="002123d468956dc1" providerId="LiveId" clId="{F2770D99-2DB2-46FB-88CE-57FD524A6EE9}" dt="2024-08-03T06:58:59.426" v="4226"/>
          <ac:spMkLst>
            <pc:docMk/>
            <pc:sldMk cId="2596671455" sldId="256"/>
            <ac:spMk id="2" creationId="{DCC83A0C-A2D2-B538-225E-28E83C43C61E}"/>
          </ac:spMkLst>
        </pc:spChg>
        <pc:spChg chg="add mod">
          <ac:chgData name="Priyanka Maruri" userId="002123d468956dc1" providerId="LiveId" clId="{F2770D99-2DB2-46FB-88CE-57FD524A6EE9}" dt="2024-08-03T10:46:16.546" v="4277" actId="20577"/>
          <ac:spMkLst>
            <pc:docMk/>
            <pc:sldMk cId="2596671455" sldId="256"/>
            <ac:spMk id="3" creationId="{8EC3F73D-371A-67D8-7660-017CFCACA50F}"/>
          </ac:spMkLst>
        </pc:spChg>
        <pc:spChg chg="mod">
          <ac:chgData name="Priyanka Maruri" userId="002123d468956dc1" providerId="LiveId" clId="{F2770D99-2DB2-46FB-88CE-57FD524A6EE9}" dt="2024-08-03T10:47:09.156" v="4286"/>
          <ac:spMkLst>
            <pc:docMk/>
            <pc:sldMk cId="2596671455" sldId="256"/>
            <ac:spMk id="6" creationId="{006CF96D-2302-9167-588F-FEFA0F0B1B7C}"/>
          </ac:spMkLst>
        </pc:spChg>
        <pc:picChg chg="mod">
          <ac:chgData name="Priyanka Maruri" userId="002123d468956dc1" providerId="LiveId" clId="{F2770D99-2DB2-46FB-88CE-57FD524A6EE9}" dt="2024-08-05T04:55:08.164" v="4311" actId="1036"/>
          <ac:picMkLst>
            <pc:docMk/>
            <pc:sldMk cId="2596671455" sldId="256"/>
            <ac:picMk id="4" creationId="{934DAEE6-8090-1877-D30C-96CDB5FE7D1B}"/>
          </ac:picMkLst>
        </pc:picChg>
      </pc:sldChg>
      <pc:sldChg chg="modSp mod">
        <pc:chgData name="Priyanka Maruri" userId="002123d468956dc1" providerId="LiveId" clId="{F2770D99-2DB2-46FB-88CE-57FD524A6EE9}" dt="2024-08-03T10:47:09.156" v="4286"/>
        <pc:sldMkLst>
          <pc:docMk/>
          <pc:sldMk cId="1391734907" sldId="257"/>
        </pc:sldMkLst>
        <pc:spChg chg="mod">
          <ac:chgData name="Priyanka Maruri" userId="002123d468956dc1" providerId="LiveId" clId="{F2770D99-2DB2-46FB-88CE-57FD524A6EE9}" dt="2024-08-03T10:47:09.156" v="4286"/>
          <ac:spMkLst>
            <pc:docMk/>
            <pc:sldMk cId="1391734907" sldId="257"/>
            <ac:spMk id="3" creationId="{A1338514-FA88-4A11-E30E-F3AD2F2536A8}"/>
          </ac:spMkLst>
        </pc:spChg>
      </pc:sldChg>
      <pc:sldChg chg="modSp mod ord">
        <pc:chgData name="Priyanka Maruri" userId="002123d468956dc1" providerId="LiveId" clId="{F2770D99-2DB2-46FB-88CE-57FD524A6EE9}" dt="2024-08-03T10:47:56.782" v="4288"/>
        <pc:sldMkLst>
          <pc:docMk/>
          <pc:sldMk cId="1576282152" sldId="259"/>
        </pc:sldMkLst>
        <pc:spChg chg="mod">
          <ac:chgData name="Priyanka Maruri" userId="002123d468956dc1" providerId="LiveId" clId="{F2770D99-2DB2-46FB-88CE-57FD524A6EE9}" dt="2024-08-03T07:01:01.127" v="4262" actId="5793"/>
          <ac:spMkLst>
            <pc:docMk/>
            <pc:sldMk cId="1576282152" sldId="259"/>
            <ac:spMk id="3" creationId="{8796EAB7-D5DB-CE7E-701B-C7682D43CE35}"/>
          </ac:spMkLst>
        </pc:spChg>
      </pc:sldChg>
      <pc:sldChg chg="modSp mod">
        <pc:chgData name="Priyanka Maruri" userId="002123d468956dc1" providerId="LiveId" clId="{F2770D99-2DB2-46FB-88CE-57FD524A6EE9}" dt="2024-08-05T12:10:09.104" v="4314" actId="20577"/>
        <pc:sldMkLst>
          <pc:docMk/>
          <pc:sldMk cId="2862487999" sldId="260"/>
        </pc:sldMkLst>
        <pc:spChg chg="mod">
          <ac:chgData name="Priyanka Maruri" userId="002123d468956dc1" providerId="LiveId" clId="{F2770D99-2DB2-46FB-88CE-57FD524A6EE9}" dt="2024-08-05T12:10:09.104" v="4314" actId="20577"/>
          <ac:spMkLst>
            <pc:docMk/>
            <pc:sldMk cId="2862487999" sldId="260"/>
            <ac:spMk id="3" creationId="{5D5634BE-30A9-3098-73A7-2CB6BBFA1E22}"/>
          </ac:spMkLst>
        </pc:spChg>
      </pc:sldChg>
      <pc:sldChg chg="modSp mod">
        <pc:chgData name="Priyanka Maruri" userId="002123d468956dc1" providerId="LiveId" clId="{F2770D99-2DB2-46FB-88CE-57FD524A6EE9}" dt="2024-08-03T07:01:15.267" v="4265" actId="115"/>
        <pc:sldMkLst>
          <pc:docMk/>
          <pc:sldMk cId="654659687" sldId="261"/>
        </pc:sldMkLst>
        <pc:spChg chg="mod">
          <ac:chgData name="Priyanka Maruri" userId="002123d468956dc1" providerId="LiveId" clId="{F2770D99-2DB2-46FB-88CE-57FD524A6EE9}" dt="2024-08-03T07:01:15.267" v="4265" actId="115"/>
          <ac:spMkLst>
            <pc:docMk/>
            <pc:sldMk cId="654659687" sldId="261"/>
            <ac:spMk id="3" creationId="{CE35C1BF-7820-D4C7-3F7C-875AC74737BB}"/>
          </ac:spMkLst>
        </pc:spChg>
      </pc:sldChg>
      <pc:sldChg chg="modSp mod">
        <pc:chgData name="Priyanka Maruri" userId="002123d468956dc1" providerId="LiveId" clId="{F2770D99-2DB2-46FB-88CE-57FD524A6EE9}" dt="2024-08-03T10:47:09.156" v="4286"/>
        <pc:sldMkLst>
          <pc:docMk/>
          <pc:sldMk cId="7206309" sldId="262"/>
        </pc:sldMkLst>
        <pc:spChg chg="mod">
          <ac:chgData name="Priyanka Maruri" userId="002123d468956dc1" providerId="LiveId" clId="{F2770D99-2DB2-46FB-88CE-57FD524A6EE9}" dt="2024-08-03T10:47:09.156" v="4286"/>
          <ac:spMkLst>
            <pc:docMk/>
            <pc:sldMk cId="7206309" sldId="262"/>
            <ac:spMk id="3" creationId="{20330658-01A3-A20D-BCF8-6979FA89F64C}"/>
          </ac:spMkLst>
        </pc:spChg>
      </pc:sldChg>
      <pc:sldChg chg="addSp delSp modSp new mod">
        <pc:chgData name="Priyanka Maruri" userId="002123d468956dc1" providerId="LiveId" clId="{F2770D99-2DB2-46FB-88CE-57FD524A6EE9}" dt="2024-08-05T12:10:32.676" v="4316" actId="20577"/>
        <pc:sldMkLst>
          <pc:docMk/>
          <pc:sldMk cId="2897084716" sldId="263"/>
        </pc:sldMkLst>
        <pc:spChg chg="del">
          <ac:chgData name="Priyanka Maruri" userId="002123d468956dc1" providerId="LiveId" clId="{F2770D99-2DB2-46FB-88CE-57FD524A6EE9}" dt="2024-08-03T01:56:58.742" v="2" actId="21"/>
          <ac:spMkLst>
            <pc:docMk/>
            <pc:sldMk cId="2897084716" sldId="263"/>
            <ac:spMk id="2" creationId="{95998CA5-C333-8228-3591-639C94C3C179}"/>
          </ac:spMkLst>
        </pc:spChg>
        <pc:spChg chg="mod">
          <ac:chgData name="Priyanka Maruri" userId="002123d468956dc1" providerId="LiveId" clId="{F2770D99-2DB2-46FB-88CE-57FD524A6EE9}" dt="2024-08-05T12:10:32.676" v="4316" actId="20577"/>
          <ac:spMkLst>
            <pc:docMk/>
            <pc:sldMk cId="2897084716" sldId="263"/>
            <ac:spMk id="3" creationId="{14A63DC4-7ACC-9315-425A-1B338EC69612}"/>
          </ac:spMkLst>
        </pc:spChg>
        <pc:graphicFrameChg chg="add mod modGraphic">
          <ac:chgData name="Priyanka Maruri" userId="002123d468956dc1" providerId="LiveId" clId="{F2770D99-2DB2-46FB-88CE-57FD524A6EE9}" dt="2024-08-03T02:28:23.531" v="367" actId="14100"/>
          <ac:graphicFrameMkLst>
            <pc:docMk/>
            <pc:sldMk cId="2897084716" sldId="263"/>
            <ac:graphicFrameMk id="4" creationId="{C4E391FA-5568-9E60-2BCE-793E2CF83572}"/>
          </ac:graphicFrameMkLst>
        </pc:graphicFrameChg>
      </pc:sldChg>
      <pc:sldChg chg="addSp delSp modSp new mod">
        <pc:chgData name="Priyanka Maruri" userId="002123d468956dc1" providerId="LiveId" clId="{F2770D99-2DB2-46FB-88CE-57FD524A6EE9}" dt="2024-08-03T10:48:32.820" v="4289" actId="5793"/>
        <pc:sldMkLst>
          <pc:docMk/>
          <pc:sldMk cId="582005607" sldId="264"/>
        </pc:sldMkLst>
        <pc:spChg chg="del">
          <ac:chgData name="Priyanka Maruri" userId="002123d468956dc1" providerId="LiveId" clId="{F2770D99-2DB2-46FB-88CE-57FD524A6EE9}" dt="2024-08-03T02:28:34.253" v="369" actId="21"/>
          <ac:spMkLst>
            <pc:docMk/>
            <pc:sldMk cId="582005607" sldId="264"/>
            <ac:spMk id="2" creationId="{6D9D8985-D8D1-4451-3B9F-F4FED54D0572}"/>
          </ac:spMkLst>
        </pc:spChg>
        <pc:spChg chg="mod">
          <ac:chgData name="Priyanka Maruri" userId="002123d468956dc1" providerId="LiveId" clId="{F2770D99-2DB2-46FB-88CE-57FD524A6EE9}" dt="2024-08-03T10:48:32.820" v="4289" actId="5793"/>
          <ac:spMkLst>
            <pc:docMk/>
            <pc:sldMk cId="582005607" sldId="264"/>
            <ac:spMk id="3" creationId="{DF187A25-CD50-CEBD-5070-D9FD44AB5406}"/>
          </ac:spMkLst>
        </pc:spChg>
        <pc:graphicFrameChg chg="add del mod modGraphic">
          <ac:chgData name="Priyanka Maruri" userId="002123d468956dc1" providerId="LiveId" clId="{F2770D99-2DB2-46FB-88CE-57FD524A6EE9}" dt="2024-08-03T02:42:21.482" v="674" actId="21"/>
          <ac:graphicFrameMkLst>
            <pc:docMk/>
            <pc:sldMk cId="582005607" sldId="264"/>
            <ac:graphicFrameMk id="4" creationId="{D4A010D3-4097-13BA-7A19-22C01DC75DA2}"/>
          </ac:graphicFrameMkLst>
        </pc:graphicFrameChg>
        <pc:graphicFrameChg chg="add del mod">
          <ac:chgData name="Priyanka Maruri" userId="002123d468956dc1" providerId="LiveId" clId="{F2770D99-2DB2-46FB-88CE-57FD524A6EE9}" dt="2024-08-03T02:42:15.339" v="673" actId="21"/>
          <ac:graphicFrameMkLst>
            <pc:docMk/>
            <pc:sldMk cId="582005607" sldId="264"/>
            <ac:graphicFrameMk id="5" creationId="{EF666539-42EA-3340-1823-CD739DDD4DC9}"/>
          </ac:graphicFrameMkLst>
        </pc:graphicFrameChg>
        <pc:graphicFrameChg chg="add del mod modGraphic">
          <ac:chgData name="Priyanka Maruri" userId="002123d468956dc1" providerId="LiveId" clId="{F2770D99-2DB2-46FB-88CE-57FD524A6EE9}" dt="2024-08-03T02:44:51.137" v="699" actId="21"/>
          <ac:graphicFrameMkLst>
            <pc:docMk/>
            <pc:sldMk cId="582005607" sldId="264"/>
            <ac:graphicFrameMk id="6" creationId="{7F1D1AF7-453C-82E8-AD61-7F920BCA3B96}"/>
          </ac:graphicFrameMkLst>
        </pc:graphicFrameChg>
        <pc:graphicFrameChg chg="add mod modGraphic">
          <ac:chgData name="Priyanka Maruri" userId="002123d468956dc1" providerId="LiveId" clId="{F2770D99-2DB2-46FB-88CE-57FD524A6EE9}" dt="2024-08-03T02:46:52.753" v="712" actId="113"/>
          <ac:graphicFrameMkLst>
            <pc:docMk/>
            <pc:sldMk cId="582005607" sldId="264"/>
            <ac:graphicFrameMk id="7" creationId="{C7521929-9FEB-1B95-0CA5-05FA73889876}"/>
          </ac:graphicFrameMkLst>
        </pc:graphicFrameChg>
      </pc:sldChg>
      <pc:sldChg chg="addSp delSp modSp new mod">
        <pc:chgData name="Priyanka Maruri" userId="002123d468956dc1" providerId="LiveId" clId="{F2770D99-2DB2-46FB-88CE-57FD524A6EE9}" dt="2024-08-03T07:01:39.849" v="4269" actId="115"/>
        <pc:sldMkLst>
          <pc:docMk/>
          <pc:sldMk cId="3947248228" sldId="265"/>
        </pc:sldMkLst>
        <pc:spChg chg="del">
          <ac:chgData name="Priyanka Maruri" userId="002123d468956dc1" providerId="LiveId" clId="{F2770D99-2DB2-46FB-88CE-57FD524A6EE9}" dt="2024-08-03T02:51:06.223" v="1002" actId="21"/>
          <ac:spMkLst>
            <pc:docMk/>
            <pc:sldMk cId="3947248228" sldId="265"/>
            <ac:spMk id="2" creationId="{B6259664-24C8-4B22-BC2E-2E0489F958F5}"/>
          </ac:spMkLst>
        </pc:spChg>
        <pc:spChg chg="mod">
          <ac:chgData name="Priyanka Maruri" userId="002123d468956dc1" providerId="LiveId" clId="{F2770D99-2DB2-46FB-88CE-57FD524A6EE9}" dt="2024-08-03T07:01:39.849" v="4269" actId="115"/>
          <ac:spMkLst>
            <pc:docMk/>
            <pc:sldMk cId="3947248228" sldId="265"/>
            <ac:spMk id="3" creationId="{FC893D9B-78C9-FD2A-FE66-AB6A56EAA224}"/>
          </ac:spMkLst>
        </pc:spChg>
        <pc:spChg chg="add mod">
          <ac:chgData name="Priyanka Maruri" userId="002123d468956dc1" providerId="LiveId" clId="{F2770D99-2DB2-46FB-88CE-57FD524A6EE9}" dt="2024-08-03T03:08:52.627" v="1296" actId="113"/>
          <ac:spMkLst>
            <pc:docMk/>
            <pc:sldMk cId="3947248228" sldId="265"/>
            <ac:spMk id="7" creationId="{E57EE74F-CE67-128A-A947-122CA10A7920}"/>
          </ac:spMkLst>
        </pc:spChg>
        <pc:graphicFrameChg chg="add mod">
          <ac:chgData name="Priyanka Maruri" userId="002123d468956dc1" providerId="LiveId" clId="{F2770D99-2DB2-46FB-88CE-57FD524A6EE9}" dt="2024-08-03T03:07:08.455" v="1223" actId="14100"/>
          <ac:graphicFrameMkLst>
            <pc:docMk/>
            <pc:sldMk cId="3947248228" sldId="265"/>
            <ac:graphicFrameMk id="4" creationId="{8D1B5417-A9D8-A6CD-68C6-05DF758F1583}"/>
          </ac:graphicFrameMkLst>
        </pc:graphicFrameChg>
        <pc:graphicFrameChg chg="add mod">
          <ac:chgData name="Priyanka Maruri" userId="002123d468956dc1" providerId="LiveId" clId="{F2770D99-2DB2-46FB-88CE-57FD524A6EE9}" dt="2024-08-03T03:07:15.918" v="1225" actId="14100"/>
          <ac:graphicFrameMkLst>
            <pc:docMk/>
            <pc:sldMk cId="3947248228" sldId="265"/>
            <ac:graphicFrameMk id="5" creationId="{11C2927D-E02C-A90E-08FC-3277D3C817FF}"/>
          </ac:graphicFrameMkLst>
        </pc:graphicFrameChg>
        <pc:graphicFrameChg chg="add mod">
          <ac:chgData name="Priyanka Maruri" userId="002123d468956dc1" providerId="LiveId" clId="{F2770D99-2DB2-46FB-88CE-57FD524A6EE9}" dt="2024-08-03T03:07:32.848" v="1229" actId="14100"/>
          <ac:graphicFrameMkLst>
            <pc:docMk/>
            <pc:sldMk cId="3947248228" sldId="265"/>
            <ac:graphicFrameMk id="6" creationId="{D0A05EE1-080F-14F5-1FBE-34AD76F64B95}"/>
          </ac:graphicFrameMkLst>
        </pc:graphicFrameChg>
      </pc:sldChg>
      <pc:sldChg chg="addSp delSp modSp new mod">
        <pc:chgData name="Priyanka Maruri" userId="002123d468956dc1" providerId="LiveId" clId="{F2770D99-2DB2-46FB-88CE-57FD524A6EE9}" dt="2024-08-03T03:58:55.736" v="1487" actId="14100"/>
        <pc:sldMkLst>
          <pc:docMk/>
          <pc:sldMk cId="2429668872" sldId="266"/>
        </pc:sldMkLst>
        <pc:spChg chg="del">
          <ac:chgData name="Priyanka Maruri" userId="002123d468956dc1" providerId="LiveId" clId="{F2770D99-2DB2-46FB-88CE-57FD524A6EE9}" dt="2024-08-03T03:09:27.741" v="1298" actId="21"/>
          <ac:spMkLst>
            <pc:docMk/>
            <pc:sldMk cId="2429668872" sldId="266"/>
            <ac:spMk id="2" creationId="{9D06F77D-66AB-0F3D-A6FD-65D2FA848383}"/>
          </ac:spMkLst>
        </pc:spChg>
        <pc:spChg chg="del mod">
          <ac:chgData name="Priyanka Maruri" userId="002123d468956dc1" providerId="LiveId" clId="{F2770D99-2DB2-46FB-88CE-57FD524A6EE9}" dt="2024-08-03T03:25:39.408" v="1315"/>
          <ac:spMkLst>
            <pc:docMk/>
            <pc:sldMk cId="2429668872" sldId="266"/>
            <ac:spMk id="3" creationId="{E65EC4BB-8675-59FF-C2E8-DC4DAEB747BC}"/>
          </ac:spMkLst>
        </pc:spChg>
        <pc:spChg chg="add del mod">
          <ac:chgData name="Priyanka Maruri" userId="002123d468956dc1" providerId="LiveId" clId="{F2770D99-2DB2-46FB-88CE-57FD524A6EE9}" dt="2024-08-03T03:28:23.846" v="1337"/>
          <ac:spMkLst>
            <pc:docMk/>
            <pc:sldMk cId="2429668872" sldId="266"/>
            <ac:spMk id="7" creationId="{1F39B209-071B-A95B-ECCB-F1B5D18A56EE}"/>
          </ac:spMkLst>
        </pc:spChg>
        <pc:spChg chg="add mod">
          <ac:chgData name="Priyanka Maruri" userId="002123d468956dc1" providerId="LiveId" clId="{F2770D99-2DB2-46FB-88CE-57FD524A6EE9}" dt="2024-08-03T03:30:19.372" v="1476" actId="20577"/>
          <ac:spMkLst>
            <pc:docMk/>
            <pc:sldMk cId="2429668872" sldId="266"/>
            <ac:spMk id="8" creationId="{8512BF79-B40B-B55F-BD87-FDEA80D10183}"/>
          </ac:spMkLst>
        </pc:spChg>
        <pc:spChg chg="add del mod">
          <ac:chgData name="Priyanka Maruri" userId="002123d468956dc1" providerId="LiveId" clId="{F2770D99-2DB2-46FB-88CE-57FD524A6EE9}" dt="2024-08-03T03:58:46.904" v="1485" actId="21"/>
          <ac:spMkLst>
            <pc:docMk/>
            <pc:sldMk cId="2429668872" sldId="266"/>
            <ac:spMk id="11" creationId="{E809B817-ED78-E54C-4110-22C1DA0B2A47}"/>
          </ac:spMkLst>
        </pc:spChg>
        <pc:graphicFrameChg chg="add del mod">
          <ac:chgData name="Priyanka Maruri" userId="002123d468956dc1" providerId="LiveId" clId="{F2770D99-2DB2-46FB-88CE-57FD524A6EE9}" dt="2024-08-03T03:58:33.252" v="1484" actId="21"/>
          <ac:graphicFrameMkLst>
            <pc:docMk/>
            <pc:sldMk cId="2429668872" sldId="266"/>
            <ac:graphicFrameMk id="4" creationId="{04D40445-4F1D-F8AB-388F-F70C53E14DFA}"/>
          </ac:graphicFrameMkLst>
        </pc:graphicFrameChg>
        <pc:graphicFrameChg chg="add mod">
          <ac:chgData name="Priyanka Maruri" userId="002123d468956dc1" providerId="LiveId" clId="{F2770D99-2DB2-46FB-88CE-57FD524A6EE9}" dt="2024-08-03T03:29:35.465" v="1466" actId="14100"/>
          <ac:graphicFrameMkLst>
            <pc:docMk/>
            <pc:sldMk cId="2429668872" sldId="266"/>
            <ac:graphicFrameMk id="5" creationId="{91A37B0C-78DE-0EFE-7F4D-EB2702E95EAF}"/>
          </ac:graphicFrameMkLst>
        </pc:graphicFrameChg>
        <pc:graphicFrameChg chg="add mod">
          <ac:chgData name="Priyanka Maruri" userId="002123d468956dc1" providerId="LiveId" clId="{F2770D99-2DB2-46FB-88CE-57FD524A6EE9}" dt="2024-08-03T03:29:47.853" v="1470" actId="14100"/>
          <ac:graphicFrameMkLst>
            <pc:docMk/>
            <pc:sldMk cId="2429668872" sldId="266"/>
            <ac:graphicFrameMk id="6" creationId="{80E3B61F-57F1-964F-F594-43C5344F0D37}"/>
          </ac:graphicFrameMkLst>
        </pc:graphicFrameChg>
        <pc:graphicFrameChg chg="add mod">
          <ac:chgData name="Priyanka Maruri" userId="002123d468956dc1" providerId="LiveId" clId="{F2770D99-2DB2-46FB-88CE-57FD524A6EE9}" dt="2024-08-03T03:58:55.736" v="1487" actId="14100"/>
          <ac:graphicFrameMkLst>
            <pc:docMk/>
            <pc:sldMk cId="2429668872" sldId="266"/>
            <ac:graphicFrameMk id="9" creationId="{B12271A9-C9F8-6972-3911-B88B9D744EA7}"/>
          </ac:graphicFrameMkLst>
        </pc:graphicFrameChg>
      </pc:sldChg>
      <pc:sldChg chg="addSp delSp modSp new mod">
        <pc:chgData name="Priyanka Maruri" userId="002123d468956dc1" providerId="LiveId" clId="{F2770D99-2DB2-46FB-88CE-57FD524A6EE9}" dt="2024-08-03T04:00:25.949" v="1510" actId="20577"/>
        <pc:sldMkLst>
          <pc:docMk/>
          <pc:sldMk cId="3333000055" sldId="267"/>
        </pc:sldMkLst>
        <pc:spChg chg="del">
          <ac:chgData name="Priyanka Maruri" userId="002123d468956dc1" providerId="LiveId" clId="{F2770D99-2DB2-46FB-88CE-57FD524A6EE9}" dt="2024-08-03T03:59:05.355" v="1489" actId="21"/>
          <ac:spMkLst>
            <pc:docMk/>
            <pc:sldMk cId="3333000055" sldId="267"/>
            <ac:spMk id="2" creationId="{8D8FAEB4-D97C-424A-AEBB-2F47A9EF77C4}"/>
          </ac:spMkLst>
        </pc:spChg>
        <pc:spChg chg="del mod">
          <ac:chgData name="Priyanka Maruri" userId="002123d468956dc1" providerId="LiveId" clId="{F2770D99-2DB2-46FB-88CE-57FD524A6EE9}" dt="2024-08-03T03:59:17.575" v="1491"/>
          <ac:spMkLst>
            <pc:docMk/>
            <pc:sldMk cId="3333000055" sldId="267"/>
            <ac:spMk id="3" creationId="{35683B8C-26A1-A4A5-B056-E70BCB99D7A5}"/>
          </ac:spMkLst>
        </pc:spChg>
        <pc:spChg chg="add mod">
          <ac:chgData name="Priyanka Maruri" userId="002123d468956dc1" providerId="LiveId" clId="{F2770D99-2DB2-46FB-88CE-57FD524A6EE9}" dt="2024-08-03T04:00:25.949" v="1510" actId="20577"/>
          <ac:spMkLst>
            <pc:docMk/>
            <pc:sldMk cId="3333000055" sldId="267"/>
            <ac:spMk id="6" creationId="{B5216EC4-C420-C8A6-B400-9D6FFA6B4441}"/>
          </ac:spMkLst>
        </pc:spChg>
        <pc:picChg chg="add mod">
          <ac:chgData name="Priyanka Maruri" userId="002123d468956dc1" providerId="LiveId" clId="{F2770D99-2DB2-46FB-88CE-57FD524A6EE9}" dt="2024-08-03T04:00:17.145" v="1506" actId="14100"/>
          <ac:picMkLst>
            <pc:docMk/>
            <pc:sldMk cId="3333000055" sldId="267"/>
            <ac:picMk id="4" creationId="{C979402D-EC50-99D2-32D0-1B190192E9EE}"/>
          </ac:picMkLst>
        </pc:picChg>
      </pc:sldChg>
      <pc:sldChg chg="addSp delSp modSp new mod">
        <pc:chgData name="Priyanka Maruri" userId="002123d468956dc1" providerId="LiveId" clId="{F2770D99-2DB2-46FB-88CE-57FD524A6EE9}" dt="2024-08-03T10:49:11.241" v="4293" actId="207"/>
        <pc:sldMkLst>
          <pc:docMk/>
          <pc:sldMk cId="2162988318" sldId="268"/>
        </pc:sldMkLst>
        <pc:spChg chg="del">
          <ac:chgData name="Priyanka Maruri" userId="002123d468956dc1" providerId="LiveId" clId="{F2770D99-2DB2-46FB-88CE-57FD524A6EE9}" dt="2024-08-03T04:02:39.785" v="1512" actId="21"/>
          <ac:spMkLst>
            <pc:docMk/>
            <pc:sldMk cId="2162988318" sldId="268"/>
            <ac:spMk id="2" creationId="{15C66394-F9E1-1517-212C-C8EAF8BB8AB3}"/>
          </ac:spMkLst>
        </pc:spChg>
        <pc:spChg chg="mod">
          <ac:chgData name="Priyanka Maruri" userId="002123d468956dc1" providerId="LiveId" clId="{F2770D99-2DB2-46FB-88CE-57FD524A6EE9}" dt="2024-08-03T10:49:11.241" v="4293" actId="207"/>
          <ac:spMkLst>
            <pc:docMk/>
            <pc:sldMk cId="2162988318" sldId="268"/>
            <ac:spMk id="3" creationId="{EAB472CA-11C3-E600-4B47-B995C145947B}"/>
          </ac:spMkLst>
        </pc:spChg>
        <pc:graphicFrameChg chg="add del mod modGraphic">
          <ac:chgData name="Priyanka Maruri" userId="002123d468956dc1" providerId="LiveId" clId="{F2770D99-2DB2-46FB-88CE-57FD524A6EE9}" dt="2024-08-03T05:55:11.021" v="1805" actId="21"/>
          <ac:graphicFrameMkLst>
            <pc:docMk/>
            <pc:sldMk cId="2162988318" sldId="268"/>
            <ac:graphicFrameMk id="4" creationId="{A95D5B49-A5D7-64DD-F065-DD6F14985A29}"/>
          </ac:graphicFrameMkLst>
        </pc:graphicFrameChg>
        <pc:graphicFrameChg chg="add mod modGraphic">
          <ac:chgData name="Priyanka Maruri" userId="002123d468956dc1" providerId="LiveId" clId="{F2770D99-2DB2-46FB-88CE-57FD524A6EE9}" dt="2024-08-03T06:09:04.911" v="2071" actId="14100"/>
          <ac:graphicFrameMkLst>
            <pc:docMk/>
            <pc:sldMk cId="2162988318" sldId="268"/>
            <ac:graphicFrameMk id="5" creationId="{01A04FC9-4F97-540A-0C58-C14460D6E2EB}"/>
          </ac:graphicFrameMkLst>
        </pc:graphicFrameChg>
      </pc:sldChg>
      <pc:sldChg chg="addSp delSp modSp new mod">
        <pc:chgData name="Priyanka Maruri" userId="002123d468956dc1" providerId="LiveId" clId="{F2770D99-2DB2-46FB-88CE-57FD524A6EE9}" dt="2024-08-03T10:49:01.093" v="4292" actId="115"/>
        <pc:sldMkLst>
          <pc:docMk/>
          <pc:sldMk cId="3407217659" sldId="269"/>
        </pc:sldMkLst>
        <pc:spChg chg="del">
          <ac:chgData name="Priyanka Maruri" userId="002123d468956dc1" providerId="LiveId" clId="{F2770D99-2DB2-46FB-88CE-57FD524A6EE9}" dt="2024-08-03T06:09:38.282" v="2078" actId="21"/>
          <ac:spMkLst>
            <pc:docMk/>
            <pc:sldMk cId="3407217659" sldId="269"/>
            <ac:spMk id="2" creationId="{4FDC9A54-AD53-7EFA-3C5B-526D49563C2E}"/>
          </ac:spMkLst>
        </pc:spChg>
        <pc:spChg chg="mod">
          <ac:chgData name="Priyanka Maruri" userId="002123d468956dc1" providerId="LiveId" clId="{F2770D99-2DB2-46FB-88CE-57FD524A6EE9}" dt="2024-08-03T10:49:01.093" v="4292" actId="115"/>
          <ac:spMkLst>
            <pc:docMk/>
            <pc:sldMk cId="3407217659" sldId="269"/>
            <ac:spMk id="3" creationId="{D05F981E-B5E6-2738-6D90-4275E5EDD5C4}"/>
          </ac:spMkLst>
        </pc:spChg>
        <pc:graphicFrameChg chg="add mod modGraphic">
          <ac:chgData name="Priyanka Maruri" userId="002123d468956dc1" providerId="LiveId" clId="{F2770D99-2DB2-46FB-88CE-57FD524A6EE9}" dt="2024-08-03T06:23:11.723" v="2200" actId="1076"/>
          <ac:graphicFrameMkLst>
            <pc:docMk/>
            <pc:sldMk cId="3407217659" sldId="269"/>
            <ac:graphicFrameMk id="4" creationId="{252CE073-C896-90E6-01A6-1DA2E8F430AF}"/>
          </ac:graphicFrameMkLst>
        </pc:graphicFrameChg>
      </pc:sldChg>
      <pc:sldChg chg="addSp delSp modSp new mod">
        <pc:chgData name="Priyanka Maruri" userId="002123d468956dc1" providerId="LiveId" clId="{F2770D99-2DB2-46FB-88CE-57FD524A6EE9}" dt="2024-08-03T10:49:20.907" v="4294" actId="115"/>
        <pc:sldMkLst>
          <pc:docMk/>
          <pc:sldMk cId="1922156682" sldId="270"/>
        </pc:sldMkLst>
        <pc:spChg chg="del">
          <ac:chgData name="Priyanka Maruri" userId="002123d468956dc1" providerId="LiveId" clId="{F2770D99-2DB2-46FB-88CE-57FD524A6EE9}" dt="2024-08-03T06:26:17.423" v="2481" actId="21"/>
          <ac:spMkLst>
            <pc:docMk/>
            <pc:sldMk cId="1922156682" sldId="270"/>
            <ac:spMk id="2" creationId="{79CE635C-6AA8-4060-3741-C3F01A45692F}"/>
          </ac:spMkLst>
        </pc:spChg>
        <pc:spChg chg="mod">
          <ac:chgData name="Priyanka Maruri" userId="002123d468956dc1" providerId="LiveId" clId="{F2770D99-2DB2-46FB-88CE-57FD524A6EE9}" dt="2024-08-03T10:49:20.907" v="4294" actId="115"/>
          <ac:spMkLst>
            <pc:docMk/>
            <pc:sldMk cId="1922156682" sldId="270"/>
            <ac:spMk id="3" creationId="{64F3C151-AF03-853E-9D76-2BAF037E76FD}"/>
          </ac:spMkLst>
        </pc:spChg>
        <pc:graphicFrameChg chg="add mod modGraphic">
          <ac:chgData name="Priyanka Maruri" userId="002123d468956dc1" providerId="LiveId" clId="{F2770D99-2DB2-46FB-88CE-57FD524A6EE9}" dt="2024-08-03T06:32:59.677" v="2677" actId="14100"/>
          <ac:graphicFrameMkLst>
            <pc:docMk/>
            <pc:sldMk cId="1922156682" sldId="270"/>
            <ac:graphicFrameMk id="4" creationId="{E1E18CB3-21A0-601F-7C19-88DB314757D5}"/>
          </ac:graphicFrameMkLst>
        </pc:graphicFrameChg>
        <pc:graphicFrameChg chg="add mod">
          <ac:chgData name="Priyanka Maruri" userId="002123d468956dc1" providerId="LiveId" clId="{F2770D99-2DB2-46FB-88CE-57FD524A6EE9}" dt="2024-08-03T06:33:05.128" v="2679" actId="14100"/>
          <ac:graphicFrameMkLst>
            <pc:docMk/>
            <pc:sldMk cId="1922156682" sldId="270"/>
            <ac:graphicFrameMk id="5" creationId="{79F15981-2555-F176-DB99-361007F5F2A9}"/>
          </ac:graphicFrameMkLst>
        </pc:graphicFrameChg>
      </pc:sldChg>
      <pc:sldChg chg="delSp modSp new mod">
        <pc:chgData name="Priyanka Maruri" userId="002123d468956dc1" providerId="LiveId" clId="{F2770D99-2DB2-46FB-88CE-57FD524A6EE9}" dt="2024-08-03T10:49:42.430" v="4296" actId="12"/>
        <pc:sldMkLst>
          <pc:docMk/>
          <pc:sldMk cId="755892013" sldId="271"/>
        </pc:sldMkLst>
        <pc:spChg chg="del">
          <ac:chgData name="Priyanka Maruri" userId="002123d468956dc1" providerId="LiveId" clId="{F2770D99-2DB2-46FB-88CE-57FD524A6EE9}" dt="2024-08-03T06:36:12.745" v="2853" actId="21"/>
          <ac:spMkLst>
            <pc:docMk/>
            <pc:sldMk cId="755892013" sldId="271"/>
            <ac:spMk id="2" creationId="{BBB6DE17-E525-95DD-D4C1-D1342049D9F7}"/>
          </ac:spMkLst>
        </pc:spChg>
        <pc:spChg chg="mod">
          <ac:chgData name="Priyanka Maruri" userId="002123d468956dc1" providerId="LiveId" clId="{F2770D99-2DB2-46FB-88CE-57FD524A6EE9}" dt="2024-08-03T10:49:42.430" v="4296" actId="12"/>
          <ac:spMkLst>
            <pc:docMk/>
            <pc:sldMk cId="755892013" sldId="271"/>
            <ac:spMk id="3" creationId="{3D3F619B-7ED4-3D46-BFC0-B25BC9055D6E}"/>
          </ac:spMkLst>
        </pc:spChg>
      </pc:sldChg>
      <pc:sldChg chg="delSp modSp new mod">
        <pc:chgData name="Priyanka Maruri" userId="002123d468956dc1" providerId="LiveId" clId="{F2770D99-2DB2-46FB-88CE-57FD524A6EE9}" dt="2024-08-03T10:49:54.457" v="4310" actId="114"/>
        <pc:sldMkLst>
          <pc:docMk/>
          <pc:sldMk cId="964707818" sldId="272"/>
        </pc:sldMkLst>
        <pc:spChg chg="del">
          <ac:chgData name="Priyanka Maruri" userId="002123d468956dc1" providerId="LiveId" clId="{F2770D99-2DB2-46FB-88CE-57FD524A6EE9}" dt="2024-08-03T06:58:04.958" v="4156" actId="21"/>
          <ac:spMkLst>
            <pc:docMk/>
            <pc:sldMk cId="964707818" sldId="272"/>
            <ac:spMk id="2" creationId="{26A7E5F7-6C5F-12DE-F520-91E9263377A9}"/>
          </ac:spMkLst>
        </pc:spChg>
        <pc:spChg chg="mod">
          <ac:chgData name="Priyanka Maruri" userId="002123d468956dc1" providerId="LiveId" clId="{F2770D99-2DB2-46FB-88CE-57FD524A6EE9}" dt="2024-08-03T10:49:54.457" v="4310" actId="114"/>
          <ac:spMkLst>
            <pc:docMk/>
            <pc:sldMk cId="964707818" sldId="272"/>
            <ac:spMk id="3" creationId="{682B6285-C31C-2EFB-18AF-3B7A2857CB9D}"/>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002123d468956dc1/Desktop/NIIT/Sprint6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002123d468956dc1/Desktop/NIIT/Sprint6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002123d468956dc1/Desktop/NIIT/Sprint6_project.xlsx"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002123d468956dc1/Desktop/NIIT/Sprint6_project.xlsx"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002123d468956dc1/Desktop/NIIT/Sprint7_practice.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d.docs.live.net/002123d468956dc1/Desktop/NIIT/Sprint6_projec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https://d.docs.live.net/002123d468956dc1/Desktop/NIIT/Sprint6_project.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https://d.docs.live.net/002123d468956dc1/Desktop/NIIT/Sprint6_project.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https://d.docs.live.net/002123d468956dc1/Desktop/NIIT/Sprint6_project.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oleObject" Target="file:///C:\Users\marur\Downloads\DS1_C1_S6_Car_Data%20(1).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oleObject" Target="file:///C:\Users\marur\Downloads\DS1_C1_S6_Car_Data%20(1).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https://d.docs.live.net/002123d468956dc1/Desktop/NIIT/Sprint6_projec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[Sprint6_project.xlsx]Task1!PivotTable3</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500" dirty="0">
                <a:latin typeface="Times New Roman" panose="02020603050405020304" pitchFamily="18" charset="0"/>
                <a:cs typeface="Times New Roman" panose="02020603050405020304" pitchFamily="18" charset="0"/>
              </a:rPr>
              <a:t>Top</a:t>
            </a:r>
            <a:r>
              <a:rPr lang="en-US" sz="2500" baseline="0" dirty="0">
                <a:latin typeface="Times New Roman" panose="02020603050405020304" pitchFamily="18" charset="0"/>
                <a:cs typeface="Times New Roman" panose="02020603050405020304" pitchFamily="18" charset="0"/>
              </a:rPr>
              <a:t> 10 cars with highest mileage </a:t>
            </a:r>
            <a:endParaRPr lang="en-US" sz="2500" dirty="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Task1!$B$3</c:f>
              <c:strCache>
                <c:ptCount val="1"/>
                <c:pt idx="0">
                  <c:v>Total</c:v>
                </c:pt>
              </c:strCache>
            </c:strRef>
          </c:tx>
          <c:spPr>
            <a:solidFill>
              <a:schemeClr val="accent1"/>
            </a:solidFill>
            <a:ln>
              <a:noFill/>
            </a:ln>
            <a:effectLst/>
          </c:spPr>
          <c:invertIfNegative val="0"/>
          <c:cat>
            <c:multiLvlStrRef>
              <c:f>Task1!$A$4:$A$24</c:f>
              <c:multiLvlStrCache>
                <c:ptCount val="10"/>
                <c:lvl>
                  <c:pt idx="0">
                    <c:v>Suzuki</c:v>
                  </c:pt>
                  <c:pt idx="1">
                    <c:v>Suzuki</c:v>
                  </c:pt>
                  <c:pt idx="2">
                    <c:v>Suzuki</c:v>
                  </c:pt>
                  <c:pt idx="3">
                    <c:v>Mahindra</c:v>
                  </c:pt>
                  <c:pt idx="4">
                    <c:v>Hyundai</c:v>
                  </c:pt>
                  <c:pt idx="5">
                    <c:v>Renault</c:v>
                  </c:pt>
                  <c:pt idx="6">
                    <c:v>Tata</c:v>
                  </c:pt>
                  <c:pt idx="7">
                    <c:v>Suzuki</c:v>
                  </c:pt>
                  <c:pt idx="8">
                    <c:v>Tata</c:v>
                  </c:pt>
                  <c:pt idx="9">
                    <c:v>Tata</c:v>
                  </c:pt>
                </c:lvl>
                <c:lvl>
                  <c:pt idx="0">
                    <c:v>Baleno</c:v>
                  </c:pt>
                  <c:pt idx="1">
                    <c:v>Ciaz</c:v>
                  </c:pt>
                  <c:pt idx="2">
                    <c:v>Dzire</c:v>
                  </c:pt>
                  <c:pt idx="3">
                    <c:v>E2O Plus</c:v>
                  </c:pt>
                  <c:pt idx="4">
                    <c:v>Grand I10 Prime</c:v>
                  </c:pt>
                  <c:pt idx="5">
                    <c:v>Kwid</c:v>
                  </c:pt>
                  <c:pt idx="6">
                    <c:v>Nano Genx</c:v>
                  </c:pt>
                  <c:pt idx="7">
                    <c:v>S-Cross</c:v>
                  </c:pt>
                  <c:pt idx="8">
                    <c:v>Tiago</c:v>
                  </c:pt>
                  <c:pt idx="9">
                    <c:v>Tigor</c:v>
                  </c:pt>
                </c:lvl>
              </c:multiLvlStrCache>
            </c:multiLvlStrRef>
          </c:cat>
          <c:val>
            <c:numRef>
              <c:f>Task1!$B$4:$B$24</c:f>
              <c:numCache>
                <c:formatCode>General</c:formatCode>
                <c:ptCount val="10"/>
                <c:pt idx="0">
                  <c:v>27.39</c:v>
                </c:pt>
                <c:pt idx="1">
                  <c:v>28.09</c:v>
                </c:pt>
                <c:pt idx="2">
                  <c:v>28.4</c:v>
                </c:pt>
                <c:pt idx="3">
                  <c:v>80</c:v>
                </c:pt>
                <c:pt idx="4">
                  <c:v>24</c:v>
                </c:pt>
                <c:pt idx="5">
                  <c:v>25.17</c:v>
                </c:pt>
                <c:pt idx="6">
                  <c:v>23.6</c:v>
                </c:pt>
                <c:pt idx="7">
                  <c:v>23.65</c:v>
                </c:pt>
                <c:pt idx="8">
                  <c:v>23.84</c:v>
                </c:pt>
                <c:pt idx="9">
                  <c:v>24.12</c:v>
                </c:pt>
              </c:numCache>
            </c:numRef>
          </c:val>
          <c:extLst>
            <c:ext xmlns:c16="http://schemas.microsoft.com/office/drawing/2014/chart" uri="{C3380CC4-5D6E-409C-BE32-E72D297353CC}">
              <c16:uniqueId val="{00000000-5F11-4A67-A63A-8E579FB1E791}"/>
            </c:ext>
          </c:extLst>
        </c:ser>
        <c:dLbls>
          <c:showLegendKey val="0"/>
          <c:showVal val="0"/>
          <c:showCatName val="0"/>
          <c:showSerName val="0"/>
          <c:showPercent val="0"/>
          <c:showBubbleSize val="0"/>
        </c:dLbls>
        <c:gapWidth val="219"/>
        <c:overlap val="-27"/>
        <c:axId val="979454911"/>
        <c:axId val="979455391"/>
      </c:barChart>
      <c:catAx>
        <c:axId val="97945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455391"/>
        <c:crosses val="autoZero"/>
        <c:auto val="1"/>
        <c:lblAlgn val="ctr"/>
        <c:lblOffset val="100"/>
        <c:noMultiLvlLbl val="0"/>
      </c:catAx>
      <c:valAx>
        <c:axId val="979455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945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[Sprint6_project.xlsx]Task3!PivotTable5</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0987905283223731E-2"/>
          <c:y val="0.14393518518518519"/>
          <c:w val="0.79280501095994416"/>
          <c:h val="0.72088764946048411"/>
        </c:manualLayout>
      </c:layout>
      <c:barChart>
        <c:barDir val="col"/>
        <c:grouping val="clustered"/>
        <c:varyColors val="0"/>
        <c:ser>
          <c:idx val="0"/>
          <c:order val="0"/>
          <c:tx>
            <c:strRef>
              <c:f>Task3!$B$3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Task3!$A$4:$A$7</c:f>
              <c:strCache>
                <c:ptCount val="3"/>
                <c:pt idx="0">
                  <c:v>Hyundai</c:v>
                </c:pt>
                <c:pt idx="1">
                  <c:v>Suzuki</c:v>
                </c:pt>
                <c:pt idx="2">
                  <c:v>Tata</c:v>
                </c:pt>
              </c:strCache>
            </c:strRef>
          </c:cat>
          <c:val>
            <c:numRef>
              <c:f>Task3!$B$4:$B$7</c:f>
              <c:numCache>
                <c:formatCode>General</c:formatCode>
                <c:ptCount val="3"/>
                <c:pt idx="0">
                  <c:v>46</c:v>
                </c:pt>
                <c:pt idx="1">
                  <c:v>96</c:v>
                </c:pt>
                <c:pt idx="2">
                  <c:v>36</c:v>
                </c:pt>
              </c:numCache>
            </c:numRef>
          </c:val>
          <c:extLst>
            <c:ext xmlns:c16="http://schemas.microsoft.com/office/drawing/2014/chart" uri="{C3380CC4-5D6E-409C-BE32-E72D297353CC}">
              <c16:uniqueId val="{00000002-92BF-4B08-B011-AF7304AD091C}"/>
            </c:ext>
          </c:extLst>
        </c:ser>
        <c:dLbls>
          <c:dLblPos val="outEnd"/>
          <c:showLegendKey val="0"/>
          <c:showVal val="1"/>
          <c:showCatName val="0"/>
          <c:showSerName val="0"/>
          <c:showPercent val="0"/>
          <c:showBubbleSize val="0"/>
        </c:dLbls>
        <c:gapWidth val="219"/>
        <c:overlap val="-27"/>
        <c:axId val="2001239919"/>
        <c:axId val="175776831"/>
      </c:barChart>
      <c:catAx>
        <c:axId val="2001239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776831"/>
        <c:crosses val="autoZero"/>
        <c:auto val="1"/>
        <c:lblAlgn val="ctr"/>
        <c:lblOffset val="100"/>
        <c:noMultiLvlLbl val="0"/>
      </c:catAx>
      <c:valAx>
        <c:axId val="1757768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01239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Relationship</a:t>
            </a:r>
            <a:r>
              <a:rPr lang="en-US" baseline="0" dirty="0"/>
              <a:t> b/w Displacement &amp; City mileage</a:t>
            </a:r>
            <a:endParaRPr lang="en-US" dirty="0"/>
          </a:p>
        </c:rich>
      </c:tx>
      <c:layout>
        <c:manualLayout>
          <c:xMode val="edge"/>
          <c:yMode val="edge"/>
          <c:x val="0.1259790026246719"/>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Task5!$B$1</c:f>
              <c:strCache>
                <c:ptCount val="1"/>
                <c:pt idx="0">
                  <c:v>City_Mileage_km_litre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Task5!$A$2:$A$457</c:f>
              <c:numCache>
                <c:formatCode>General</c:formatCode>
                <c:ptCount val="456"/>
                <c:pt idx="0">
                  <c:v>624</c:v>
                </c:pt>
                <c:pt idx="1">
                  <c:v>624</c:v>
                </c:pt>
                <c:pt idx="2">
                  <c:v>624</c:v>
                </c:pt>
                <c:pt idx="3">
                  <c:v>624</c:v>
                </c:pt>
                <c:pt idx="4">
                  <c:v>624</c:v>
                </c:pt>
                <c:pt idx="5">
                  <c:v>799</c:v>
                </c:pt>
                <c:pt idx="6">
                  <c:v>799</c:v>
                </c:pt>
                <c:pt idx="7">
                  <c:v>799</c:v>
                </c:pt>
                <c:pt idx="8">
                  <c:v>799</c:v>
                </c:pt>
                <c:pt idx="9">
                  <c:v>999</c:v>
                </c:pt>
                <c:pt idx="10">
                  <c:v>999</c:v>
                </c:pt>
                <c:pt idx="11">
                  <c:v>999</c:v>
                </c:pt>
                <c:pt idx="12">
                  <c:v>999</c:v>
                </c:pt>
                <c:pt idx="13">
                  <c:v>999</c:v>
                </c:pt>
                <c:pt idx="14">
                  <c:v>999</c:v>
                </c:pt>
                <c:pt idx="15">
                  <c:v>999</c:v>
                </c:pt>
                <c:pt idx="16">
                  <c:v>999</c:v>
                </c:pt>
                <c:pt idx="17">
                  <c:v>1196</c:v>
                </c:pt>
                <c:pt idx="18">
                  <c:v>1196</c:v>
                </c:pt>
                <c:pt idx="19">
                  <c:v>1196</c:v>
                </c:pt>
                <c:pt idx="20">
                  <c:v>998</c:v>
                </c:pt>
                <c:pt idx="21">
                  <c:v>998</c:v>
                </c:pt>
                <c:pt idx="22">
                  <c:v>998</c:v>
                </c:pt>
                <c:pt idx="23">
                  <c:v>998</c:v>
                </c:pt>
                <c:pt idx="24">
                  <c:v>998</c:v>
                </c:pt>
                <c:pt idx="25">
                  <c:v>998</c:v>
                </c:pt>
                <c:pt idx="26">
                  <c:v>1199</c:v>
                </c:pt>
                <c:pt idx="27">
                  <c:v>1199</c:v>
                </c:pt>
                <c:pt idx="28">
                  <c:v>1199</c:v>
                </c:pt>
                <c:pt idx="29">
                  <c:v>1199</c:v>
                </c:pt>
                <c:pt idx="30">
                  <c:v>1199</c:v>
                </c:pt>
                <c:pt idx="31">
                  <c:v>1199</c:v>
                </c:pt>
                <c:pt idx="32">
                  <c:v>1199</c:v>
                </c:pt>
                <c:pt idx="33">
                  <c:v>998</c:v>
                </c:pt>
                <c:pt idx="34">
                  <c:v>998</c:v>
                </c:pt>
                <c:pt idx="35">
                  <c:v>998</c:v>
                </c:pt>
                <c:pt idx="36">
                  <c:v>998</c:v>
                </c:pt>
                <c:pt idx="37">
                  <c:v>998</c:v>
                </c:pt>
                <c:pt idx="38">
                  <c:v>998</c:v>
                </c:pt>
                <c:pt idx="39">
                  <c:v>998</c:v>
                </c:pt>
                <c:pt idx="40">
                  <c:v>998</c:v>
                </c:pt>
                <c:pt idx="41">
                  <c:v>1197</c:v>
                </c:pt>
                <c:pt idx="42">
                  <c:v>1197</c:v>
                </c:pt>
                <c:pt idx="43">
                  <c:v>1197</c:v>
                </c:pt>
                <c:pt idx="44">
                  <c:v>1197</c:v>
                </c:pt>
                <c:pt idx="45">
                  <c:v>1197</c:v>
                </c:pt>
                <c:pt idx="46">
                  <c:v>1197</c:v>
                </c:pt>
                <c:pt idx="47">
                  <c:v>1197</c:v>
                </c:pt>
                <c:pt idx="48">
                  <c:v>1197</c:v>
                </c:pt>
                <c:pt idx="49">
                  <c:v>1197</c:v>
                </c:pt>
                <c:pt idx="50">
                  <c:v>1364</c:v>
                </c:pt>
                <c:pt idx="51">
                  <c:v>1197</c:v>
                </c:pt>
                <c:pt idx="52">
                  <c:v>1364</c:v>
                </c:pt>
                <c:pt idx="53">
                  <c:v>1364</c:v>
                </c:pt>
                <c:pt idx="54">
                  <c:v>1197</c:v>
                </c:pt>
                <c:pt idx="55">
                  <c:v>1364</c:v>
                </c:pt>
                <c:pt idx="56">
                  <c:v>1197</c:v>
                </c:pt>
                <c:pt idx="57">
                  <c:v>1364</c:v>
                </c:pt>
                <c:pt idx="58">
                  <c:v>1197</c:v>
                </c:pt>
                <c:pt idx="59">
                  <c:v>1364</c:v>
                </c:pt>
                <c:pt idx="60">
                  <c:v>1197</c:v>
                </c:pt>
                <c:pt idx="61">
                  <c:v>1364</c:v>
                </c:pt>
                <c:pt idx="62">
                  <c:v>1248</c:v>
                </c:pt>
                <c:pt idx="63">
                  <c:v>1248</c:v>
                </c:pt>
                <c:pt idx="64">
                  <c:v>1248</c:v>
                </c:pt>
                <c:pt idx="65">
                  <c:v>1248</c:v>
                </c:pt>
                <c:pt idx="66">
                  <c:v>1193</c:v>
                </c:pt>
                <c:pt idx="67">
                  <c:v>1193</c:v>
                </c:pt>
                <c:pt idx="68">
                  <c:v>1193</c:v>
                </c:pt>
                <c:pt idx="69">
                  <c:v>1193</c:v>
                </c:pt>
                <c:pt idx="70">
                  <c:v>1248</c:v>
                </c:pt>
                <c:pt idx="71">
                  <c:v>1197</c:v>
                </c:pt>
                <c:pt idx="72">
                  <c:v>1197</c:v>
                </c:pt>
                <c:pt idx="73">
                  <c:v>1396</c:v>
                </c:pt>
                <c:pt idx="74">
                  <c:v>1197</c:v>
                </c:pt>
                <c:pt idx="75">
                  <c:v>1396</c:v>
                </c:pt>
                <c:pt idx="76">
                  <c:v>1197</c:v>
                </c:pt>
                <c:pt idx="77">
                  <c:v>1396</c:v>
                </c:pt>
                <c:pt idx="78">
                  <c:v>1197</c:v>
                </c:pt>
                <c:pt idx="79">
                  <c:v>1396</c:v>
                </c:pt>
                <c:pt idx="80">
                  <c:v>1197</c:v>
                </c:pt>
                <c:pt idx="81">
                  <c:v>1197</c:v>
                </c:pt>
                <c:pt idx="82">
                  <c:v>1197</c:v>
                </c:pt>
                <c:pt idx="83">
                  <c:v>1396</c:v>
                </c:pt>
                <c:pt idx="84">
                  <c:v>999</c:v>
                </c:pt>
                <c:pt idx="85">
                  <c:v>999</c:v>
                </c:pt>
                <c:pt idx="86">
                  <c:v>999</c:v>
                </c:pt>
                <c:pt idx="87">
                  <c:v>1498</c:v>
                </c:pt>
                <c:pt idx="88">
                  <c:v>1498</c:v>
                </c:pt>
                <c:pt idx="89">
                  <c:v>1498</c:v>
                </c:pt>
                <c:pt idx="90">
                  <c:v>1197</c:v>
                </c:pt>
                <c:pt idx="91">
                  <c:v>1498</c:v>
                </c:pt>
                <c:pt idx="92">
                  <c:v>1197</c:v>
                </c:pt>
                <c:pt idx="93">
                  <c:v>1197</c:v>
                </c:pt>
                <c:pt idx="94">
                  <c:v>1248</c:v>
                </c:pt>
                <c:pt idx="95">
                  <c:v>1197</c:v>
                </c:pt>
                <c:pt idx="96">
                  <c:v>1248</c:v>
                </c:pt>
                <c:pt idx="97">
                  <c:v>1197</c:v>
                </c:pt>
                <c:pt idx="98">
                  <c:v>1248</c:v>
                </c:pt>
                <c:pt idx="99">
                  <c:v>1248</c:v>
                </c:pt>
                <c:pt idx="100">
                  <c:v>1197</c:v>
                </c:pt>
                <c:pt idx="101">
                  <c:v>1197</c:v>
                </c:pt>
                <c:pt idx="102">
                  <c:v>1197</c:v>
                </c:pt>
                <c:pt idx="103">
                  <c:v>1248</c:v>
                </c:pt>
                <c:pt idx="104">
                  <c:v>1248</c:v>
                </c:pt>
                <c:pt idx="105">
                  <c:v>1248</c:v>
                </c:pt>
                <c:pt idx="106">
                  <c:v>1498</c:v>
                </c:pt>
                <c:pt idx="107">
                  <c:v>1498</c:v>
                </c:pt>
                <c:pt idx="108">
                  <c:v>1498</c:v>
                </c:pt>
                <c:pt idx="109">
                  <c:v>1498</c:v>
                </c:pt>
                <c:pt idx="110">
                  <c:v>1498</c:v>
                </c:pt>
                <c:pt idx="111">
                  <c:v>1496</c:v>
                </c:pt>
                <c:pt idx="112">
                  <c:v>1496</c:v>
                </c:pt>
                <c:pt idx="113">
                  <c:v>1364</c:v>
                </c:pt>
                <c:pt idx="114">
                  <c:v>1364</c:v>
                </c:pt>
                <c:pt idx="115">
                  <c:v>1364</c:v>
                </c:pt>
                <c:pt idx="116">
                  <c:v>1496</c:v>
                </c:pt>
                <c:pt idx="117">
                  <c:v>1496</c:v>
                </c:pt>
                <c:pt idx="118">
                  <c:v>1364</c:v>
                </c:pt>
                <c:pt idx="119">
                  <c:v>1364</c:v>
                </c:pt>
                <c:pt idx="120">
                  <c:v>1496</c:v>
                </c:pt>
                <c:pt idx="121">
                  <c:v>1496</c:v>
                </c:pt>
                <c:pt idx="122">
                  <c:v>1197</c:v>
                </c:pt>
                <c:pt idx="123">
                  <c:v>1364</c:v>
                </c:pt>
                <c:pt idx="124">
                  <c:v>1364</c:v>
                </c:pt>
                <c:pt idx="125">
                  <c:v>1197</c:v>
                </c:pt>
                <c:pt idx="126">
                  <c:v>1364</c:v>
                </c:pt>
                <c:pt idx="127">
                  <c:v>1461</c:v>
                </c:pt>
                <c:pt idx="128">
                  <c:v>1461</c:v>
                </c:pt>
                <c:pt idx="129">
                  <c:v>1461</c:v>
                </c:pt>
                <c:pt idx="130">
                  <c:v>1798</c:v>
                </c:pt>
                <c:pt idx="131">
                  <c:v>1968</c:v>
                </c:pt>
                <c:pt idx="132">
                  <c:v>1968</c:v>
                </c:pt>
                <c:pt idx="133">
                  <c:v>1968</c:v>
                </c:pt>
                <c:pt idx="134">
                  <c:v>1968</c:v>
                </c:pt>
                <c:pt idx="135">
                  <c:v>1995</c:v>
                </c:pt>
                <c:pt idx="136">
                  <c:v>1998</c:v>
                </c:pt>
                <c:pt idx="137">
                  <c:v>1995</c:v>
                </c:pt>
                <c:pt idx="138">
                  <c:v>4951</c:v>
                </c:pt>
                <c:pt idx="139">
                  <c:v>2979</c:v>
                </c:pt>
                <c:pt idx="140">
                  <c:v>2982</c:v>
                </c:pt>
                <c:pt idx="141">
                  <c:v>2993</c:v>
                </c:pt>
                <c:pt idx="142">
                  <c:v>2993</c:v>
                </c:pt>
                <c:pt idx="143">
                  <c:v>2993</c:v>
                </c:pt>
                <c:pt idx="144">
                  <c:v>998</c:v>
                </c:pt>
                <c:pt idx="145">
                  <c:v>998</c:v>
                </c:pt>
                <c:pt idx="146">
                  <c:v>998</c:v>
                </c:pt>
                <c:pt idx="147">
                  <c:v>998</c:v>
                </c:pt>
                <c:pt idx="148">
                  <c:v>998</c:v>
                </c:pt>
                <c:pt idx="149">
                  <c:v>998</c:v>
                </c:pt>
                <c:pt idx="150">
                  <c:v>998</c:v>
                </c:pt>
                <c:pt idx="151">
                  <c:v>998</c:v>
                </c:pt>
                <c:pt idx="152">
                  <c:v>998</c:v>
                </c:pt>
                <c:pt idx="153">
                  <c:v>998</c:v>
                </c:pt>
                <c:pt idx="154">
                  <c:v>1120</c:v>
                </c:pt>
                <c:pt idx="155">
                  <c:v>1120</c:v>
                </c:pt>
                <c:pt idx="156">
                  <c:v>1197</c:v>
                </c:pt>
                <c:pt idx="157">
                  <c:v>1197</c:v>
                </c:pt>
                <c:pt idx="158">
                  <c:v>1198</c:v>
                </c:pt>
                <c:pt idx="159">
                  <c:v>1198</c:v>
                </c:pt>
                <c:pt idx="160">
                  <c:v>1198</c:v>
                </c:pt>
                <c:pt idx="161">
                  <c:v>1198</c:v>
                </c:pt>
                <c:pt idx="162">
                  <c:v>1198</c:v>
                </c:pt>
                <c:pt idx="163">
                  <c:v>1198</c:v>
                </c:pt>
                <c:pt idx="164">
                  <c:v>1198</c:v>
                </c:pt>
                <c:pt idx="165">
                  <c:v>1198</c:v>
                </c:pt>
                <c:pt idx="166">
                  <c:v>1198</c:v>
                </c:pt>
                <c:pt idx="167">
                  <c:v>1198</c:v>
                </c:pt>
                <c:pt idx="168">
                  <c:v>1198</c:v>
                </c:pt>
                <c:pt idx="169">
                  <c:v>1198</c:v>
                </c:pt>
                <c:pt idx="170">
                  <c:v>1198</c:v>
                </c:pt>
                <c:pt idx="171">
                  <c:v>1198</c:v>
                </c:pt>
                <c:pt idx="172">
                  <c:v>1198</c:v>
                </c:pt>
                <c:pt idx="173">
                  <c:v>1198</c:v>
                </c:pt>
                <c:pt idx="174">
                  <c:v>1198</c:v>
                </c:pt>
                <c:pt idx="175">
                  <c:v>1198</c:v>
                </c:pt>
                <c:pt idx="176">
                  <c:v>1198</c:v>
                </c:pt>
                <c:pt idx="177">
                  <c:v>1198</c:v>
                </c:pt>
                <c:pt idx="178">
                  <c:v>1198</c:v>
                </c:pt>
                <c:pt idx="179">
                  <c:v>1198</c:v>
                </c:pt>
                <c:pt idx="180">
                  <c:v>1197</c:v>
                </c:pt>
                <c:pt idx="181">
                  <c:v>1199</c:v>
                </c:pt>
                <c:pt idx="182">
                  <c:v>1199</c:v>
                </c:pt>
                <c:pt idx="183">
                  <c:v>1199</c:v>
                </c:pt>
                <c:pt idx="184">
                  <c:v>1199</c:v>
                </c:pt>
                <c:pt idx="185">
                  <c:v>1199</c:v>
                </c:pt>
                <c:pt idx="186">
                  <c:v>1199</c:v>
                </c:pt>
                <c:pt idx="187">
                  <c:v>1193</c:v>
                </c:pt>
                <c:pt idx="188">
                  <c:v>1248</c:v>
                </c:pt>
                <c:pt idx="189">
                  <c:v>1193</c:v>
                </c:pt>
                <c:pt idx="190">
                  <c:v>1193</c:v>
                </c:pt>
                <c:pt idx="191">
                  <c:v>1193</c:v>
                </c:pt>
                <c:pt idx="192">
                  <c:v>1248</c:v>
                </c:pt>
                <c:pt idx="193">
                  <c:v>1248</c:v>
                </c:pt>
                <c:pt idx="194">
                  <c:v>1248</c:v>
                </c:pt>
                <c:pt idx="195">
                  <c:v>1248</c:v>
                </c:pt>
                <c:pt idx="196">
                  <c:v>1248</c:v>
                </c:pt>
                <c:pt idx="197">
                  <c:v>1248</c:v>
                </c:pt>
                <c:pt idx="198">
                  <c:v>1298</c:v>
                </c:pt>
                <c:pt idx="199">
                  <c:v>1298</c:v>
                </c:pt>
                <c:pt idx="200">
                  <c:v>1493</c:v>
                </c:pt>
                <c:pt idx="201">
                  <c:v>1493</c:v>
                </c:pt>
                <c:pt idx="202">
                  <c:v>1493</c:v>
                </c:pt>
                <c:pt idx="203">
                  <c:v>1493</c:v>
                </c:pt>
                <c:pt idx="204">
                  <c:v>2523</c:v>
                </c:pt>
                <c:pt idx="205">
                  <c:v>2523</c:v>
                </c:pt>
                <c:pt idx="206">
                  <c:v>1248</c:v>
                </c:pt>
                <c:pt idx="207">
                  <c:v>1248</c:v>
                </c:pt>
                <c:pt idx="208">
                  <c:v>1248</c:v>
                </c:pt>
                <c:pt idx="209">
                  <c:v>1248</c:v>
                </c:pt>
                <c:pt idx="210">
                  <c:v>1248</c:v>
                </c:pt>
                <c:pt idx="211">
                  <c:v>1248</c:v>
                </c:pt>
                <c:pt idx="212">
                  <c:v>1248</c:v>
                </c:pt>
                <c:pt idx="213">
                  <c:v>1248</c:v>
                </c:pt>
                <c:pt idx="214">
                  <c:v>1248</c:v>
                </c:pt>
                <c:pt idx="215">
                  <c:v>1197</c:v>
                </c:pt>
                <c:pt idx="216">
                  <c:v>1197</c:v>
                </c:pt>
                <c:pt idx="217">
                  <c:v>1197</c:v>
                </c:pt>
                <c:pt idx="218">
                  <c:v>1396</c:v>
                </c:pt>
                <c:pt idx="219">
                  <c:v>1498</c:v>
                </c:pt>
                <c:pt idx="220">
                  <c:v>1498</c:v>
                </c:pt>
                <c:pt idx="221">
                  <c:v>1498</c:v>
                </c:pt>
                <c:pt idx="222">
                  <c:v>1461</c:v>
                </c:pt>
                <c:pt idx="223">
                  <c:v>1461</c:v>
                </c:pt>
                <c:pt idx="224">
                  <c:v>1461</c:v>
                </c:pt>
                <c:pt idx="225">
                  <c:v>1461</c:v>
                </c:pt>
                <c:pt idx="226">
                  <c:v>1461</c:v>
                </c:pt>
                <c:pt idx="227">
                  <c:v>1461</c:v>
                </c:pt>
                <c:pt idx="228">
                  <c:v>1582</c:v>
                </c:pt>
                <c:pt idx="229">
                  <c:v>1582</c:v>
                </c:pt>
                <c:pt idx="230">
                  <c:v>1582</c:v>
                </c:pt>
                <c:pt idx="231">
                  <c:v>1582</c:v>
                </c:pt>
                <c:pt idx="232">
                  <c:v>1461</c:v>
                </c:pt>
                <c:pt idx="233">
                  <c:v>1461</c:v>
                </c:pt>
                <c:pt idx="234">
                  <c:v>1461</c:v>
                </c:pt>
                <c:pt idx="235">
                  <c:v>1461</c:v>
                </c:pt>
                <c:pt idx="236">
                  <c:v>1461</c:v>
                </c:pt>
                <c:pt idx="237">
                  <c:v>1461</c:v>
                </c:pt>
                <c:pt idx="238">
                  <c:v>1461</c:v>
                </c:pt>
                <c:pt idx="239">
                  <c:v>1598</c:v>
                </c:pt>
                <c:pt idx="240">
                  <c:v>1498</c:v>
                </c:pt>
                <c:pt idx="241">
                  <c:v>1197</c:v>
                </c:pt>
                <c:pt idx="242">
                  <c:v>2179</c:v>
                </c:pt>
                <c:pt idx="243">
                  <c:v>2179</c:v>
                </c:pt>
                <c:pt idx="244">
                  <c:v>2179</c:v>
                </c:pt>
                <c:pt idx="245">
                  <c:v>2523</c:v>
                </c:pt>
                <c:pt idx="246">
                  <c:v>2179</c:v>
                </c:pt>
                <c:pt idx="247">
                  <c:v>2179</c:v>
                </c:pt>
                <c:pt idx="248">
                  <c:v>2179</c:v>
                </c:pt>
                <c:pt idx="249">
                  <c:v>2179</c:v>
                </c:pt>
                <c:pt idx="250">
                  <c:v>2179</c:v>
                </c:pt>
                <c:pt idx="251">
                  <c:v>2179</c:v>
                </c:pt>
                <c:pt idx="252">
                  <c:v>2179</c:v>
                </c:pt>
                <c:pt idx="253">
                  <c:v>2179</c:v>
                </c:pt>
                <c:pt idx="254">
                  <c:v>1498</c:v>
                </c:pt>
                <c:pt idx="255">
                  <c:v>1598</c:v>
                </c:pt>
                <c:pt idx="256">
                  <c:v>1498</c:v>
                </c:pt>
                <c:pt idx="257">
                  <c:v>1598</c:v>
                </c:pt>
                <c:pt idx="258">
                  <c:v>2179</c:v>
                </c:pt>
                <c:pt idx="259">
                  <c:v>2179</c:v>
                </c:pt>
                <c:pt idx="260">
                  <c:v>2179</c:v>
                </c:pt>
                <c:pt idx="261">
                  <c:v>2179</c:v>
                </c:pt>
                <c:pt idx="262">
                  <c:v>2179</c:v>
                </c:pt>
                <c:pt idx="263">
                  <c:v>2179</c:v>
                </c:pt>
                <c:pt idx="264">
                  <c:v>2179</c:v>
                </c:pt>
                <c:pt idx="265">
                  <c:v>2179</c:v>
                </c:pt>
                <c:pt idx="266">
                  <c:v>2179</c:v>
                </c:pt>
                <c:pt idx="267">
                  <c:v>2179</c:v>
                </c:pt>
                <c:pt idx="268">
                  <c:v>2179</c:v>
                </c:pt>
                <c:pt idx="269">
                  <c:v>2179</c:v>
                </c:pt>
                <c:pt idx="270">
                  <c:v>2179</c:v>
                </c:pt>
                <c:pt idx="271">
                  <c:v>2179</c:v>
                </c:pt>
                <c:pt idx="272">
                  <c:v>2179</c:v>
                </c:pt>
                <c:pt idx="273">
                  <c:v>2179</c:v>
                </c:pt>
                <c:pt idx="274">
                  <c:v>2179</c:v>
                </c:pt>
                <c:pt idx="275">
                  <c:v>2179</c:v>
                </c:pt>
                <c:pt idx="276">
                  <c:v>2179</c:v>
                </c:pt>
                <c:pt idx="277">
                  <c:v>72</c:v>
                </c:pt>
                <c:pt idx="278">
                  <c:v>72</c:v>
                </c:pt>
                <c:pt idx="279">
                  <c:v>72</c:v>
                </c:pt>
                <c:pt idx="280">
                  <c:v>2179</c:v>
                </c:pt>
                <c:pt idx="281">
                  <c:v>2179</c:v>
                </c:pt>
                <c:pt idx="282">
                  <c:v>2179</c:v>
                </c:pt>
                <c:pt idx="283">
                  <c:v>2179</c:v>
                </c:pt>
                <c:pt idx="284">
                  <c:v>2179</c:v>
                </c:pt>
                <c:pt idx="285">
                  <c:v>2179</c:v>
                </c:pt>
                <c:pt idx="286">
                  <c:v>2179</c:v>
                </c:pt>
                <c:pt idx="287">
                  <c:v>2393</c:v>
                </c:pt>
                <c:pt idx="288">
                  <c:v>2393</c:v>
                </c:pt>
                <c:pt idx="289">
                  <c:v>2393</c:v>
                </c:pt>
                <c:pt idx="290">
                  <c:v>2393</c:v>
                </c:pt>
                <c:pt idx="291">
                  <c:v>2393</c:v>
                </c:pt>
                <c:pt idx="292">
                  <c:v>2694</c:v>
                </c:pt>
                <c:pt idx="293">
                  <c:v>2694</c:v>
                </c:pt>
                <c:pt idx="294">
                  <c:v>2393</c:v>
                </c:pt>
                <c:pt idx="295">
                  <c:v>2393</c:v>
                </c:pt>
                <c:pt idx="296">
                  <c:v>2755</c:v>
                </c:pt>
                <c:pt idx="297">
                  <c:v>2755</c:v>
                </c:pt>
                <c:pt idx="298">
                  <c:v>2393</c:v>
                </c:pt>
                <c:pt idx="299">
                  <c:v>2393</c:v>
                </c:pt>
                <c:pt idx="300">
                  <c:v>2694</c:v>
                </c:pt>
                <c:pt idx="301">
                  <c:v>2393</c:v>
                </c:pt>
                <c:pt idx="302">
                  <c:v>2393</c:v>
                </c:pt>
                <c:pt idx="303">
                  <c:v>1798</c:v>
                </c:pt>
                <c:pt idx="304">
                  <c:v>1798</c:v>
                </c:pt>
                <c:pt idx="305">
                  <c:v>1798</c:v>
                </c:pt>
                <c:pt idx="306">
                  <c:v>1364</c:v>
                </c:pt>
                <c:pt idx="307">
                  <c:v>1364</c:v>
                </c:pt>
                <c:pt idx="308">
                  <c:v>1798</c:v>
                </c:pt>
                <c:pt idx="309">
                  <c:v>1798</c:v>
                </c:pt>
                <c:pt idx="310">
                  <c:v>1798</c:v>
                </c:pt>
                <c:pt idx="311">
                  <c:v>1798</c:v>
                </c:pt>
                <c:pt idx="312">
                  <c:v>1968</c:v>
                </c:pt>
                <c:pt idx="313">
                  <c:v>1968</c:v>
                </c:pt>
                <c:pt idx="314">
                  <c:v>1798</c:v>
                </c:pt>
                <c:pt idx="315">
                  <c:v>1968</c:v>
                </c:pt>
                <c:pt idx="316">
                  <c:v>2755</c:v>
                </c:pt>
                <c:pt idx="317">
                  <c:v>2755</c:v>
                </c:pt>
                <c:pt idx="318">
                  <c:v>2755</c:v>
                </c:pt>
                <c:pt idx="319">
                  <c:v>2755</c:v>
                </c:pt>
                <c:pt idx="320">
                  <c:v>2694</c:v>
                </c:pt>
                <c:pt idx="321">
                  <c:v>2694</c:v>
                </c:pt>
                <c:pt idx="322">
                  <c:v>2755</c:v>
                </c:pt>
                <c:pt idx="323">
                  <c:v>3198</c:v>
                </c:pt>
                <c:pt idx="324">
                  <c:v>2198</c:v>
                </c:pt>
                <c:pt idx="325">
                  <c:v>2198</c:v>
                </c:pt>
                <c:pt idx="326">
                  <c:v>1995</c:v>
                </c:pt>
                <c:pt idx="327">
                  <c:v>1995</c:v>
                </c:pt>
                <c:pt idx="328">
                  <c:v>1995</c:v>
                </c:pt>
                <c:pt idx="329">
                  <c:v>1998</c:v>
                </c:pt>
                <c:pt idx="330">
                  <c:v>4461</c:v>
                </c:pt>
                <c:pt idx="331">
                  <c:v>796</c:v>
                </c:pt>
                <c:pt idx="332">
                  <c:v>796</c:v>
                </c:pt>
                <c:pt idx="333">
                  <c:v>1498</c:v>
                </c:pt>
                <c:pt idx="334">
                  <c:v>1248</c:v>
                </c:pt>
                <c:pt idx="335">
                  <c:v>1248</c:v>
                </c:pt>
                <c:pt idx="336">
                  <c:v>1248</c:v>
                </c:pt>
                <c:pt idx="337">
                  <c:v>1248</c:v>
                </c:pt>
                <c:pt idx="338">
                  <c:v>1197</c:v>
                </c:pt>
                <c:pt idx="339">
                  <c:v>1197</c:v>
                </c:pt>
                <c:pt idx="340">
                  <c:v>1197</c:v>
                </c:pt>
                <c:pt idx="341">
                  <c:v>1197</c:v>
                </c:pt>
                <c:pt idx="342">
                  <c:v>1197</c:v>
                </c:pt>
                <c:pt idx="343">
                  <c:v>1197</c:v>
                </c:pt>
                <c:pt idx="344">
                  <c:v>1197</c:v>
                </c:pt>
                <c:pt idx="345">
                  <c:v>1197</c:v>
                </c:pt>
                <c:pt idx="346">
                  <c:v>1197</c:v>
                </c:pt>
                <c:pt idx="347">
                  <c:v>1197</c:v>
                </c:pt>
                <c:pt idx="348">
                  <c:v>1197</c:v>
                </c:pt>
                <c:pt idx="349">
                  <c:v>1197</c:v>
                </c:pt>
                <c:pt idx="350">
                  <c:v>1197</c:v>
                </c:pt>
                <c:pt idx="351">
                  <c:v>1197</c:v>
                </c:pt>
                <c:pt idx="352">
                  <c:v>998</c:v>
                </c:pt>
                <c:pt idx="353">
                  <c:v>1493</c:v>
                </c:pt>
                <c:pt idx="354">
                  <c:v>1493</c:v>
                </c:pt>
                <c:pt idx="355">
                  <c:v>1493</c:v>
                </c:pt>
                <c:pt idx="356">
                  <c:v>1493</c:v>
                </c:pt>
                <c:pt idx="357">
                  <c:v>1493</c:v>
                </c:pt>
                <c:pt idx="358">
                  <c:v>1493</c:v>
                </c:pt>
                <c:pt idx="359">
                  <c:v>1493</c:v>
                </c:pt>
                <c:pt idx="360">
                  <c:v>1248</c:v>
                </c:pt>
                <c:pt idx="361">
                  <c:v>1248</c:v>
                </c:pt>
                <c:pt idx="362">
                  <c:v>1248</c:v>
                </c:pt>
                <c:pt idx="363">
                  <c:v>1248</c:v>
                </c:pt>
                <c:pt idx="364">
                  <c:v>2489</c:v>
                </c:pt>
                <c:pt idx="365">
                  <c:v>2489</c:v>
                </c:pt>
                <c:pt idx="366">
                  <c:v>2179</c:v>
                </c:pt>
                <c:pt idx="367">
                  <c:v>2179</c:v>
                </c:pt>
                <c:pt idx="368">
                  <c:v>2179</c:v>
                </c:pt>
                <c:pt idx="369">
                  <c:v>2179</c:v>
                </c:pt>
                <c:pt idx="370">
                  <c:v>2179</c:v>
                </c:pt>
                <c:pt idx="371">
                  <c:v>2179</c:v>
                </c:pt>
                <c:pt idx="372">
                  <c:v>2179</c:v>
                </c:pt>
                <c:pt idx="373">
                  <c:v>1999</c:v>
                </c:pt>
                <c:pt idx="374">
                  <c:v>1999</c:v>
                </c:pt>
                <c:pt idx="375">
                  <c:v>1999</c:v>
                </c:pt>
                <c:pt idx="376">
                  <c:v>1999</c:v>
                </c:pt>
                <c:pt idx="377">
                  <c:v>1995</c:v>
                </c:pt>
                <c:pt idx="378">
                  <c:v>1999</c:v>
                </c:pt>
                <c:pt idx="379">
                  <c:v>1995</c:v>
                </c:pt>
                <c:pt idx="380">
                  <c:v>1999</c:v>
                </c:pt>
                <c:pt idx="381">
                  <c:v>1995</c:v>
                </c:pt>
                <c:pt idx="382">
                  <c:v>1999</c:v>
                </c:pt>
                <c:pt idx="383">
                  <c:v>1999</c:v>
                </c:pt>
                <c:pt idx="384">
                  <c:v>1995</c:v>
                </c:pt>
                <c:pt idx="385">
                  <c:v>1798</c:v>
                </c:pt>
                <c:pt idx="386">
                  <c:v>2979</c:v>
                </c:pt>
                <c:pt idx="387">
                  <c:v>796</c:v>
                </c:pt>
                <c:pt idx="388">
                  <c:v>796</c:v>
                </c:pt>
                <c:pt idx="389">
                  <c:v>1186</c:v>
                </c:pt>
                <c:pt idx="390">
                  <c:v>1197</c:v>
                </c:pt>
                <c:pt idx="391">
                  <c:v>1197</c:v>
                </c:pt>
                <c:pt idx="392">
                  <c:v>1197</c:v>
                </c:pt>
                <c:pt idx="393">
                  <c:v>1197</c:v>
                </c:pt>
                <c:pt idx="394">
                  <c:v>1120</c:v>
                </c:pt>
                <c:pt idx="395">
                  <c:v>1197</c:v>
                </c:pt>
                <c:pt idx="396">
                  <c:v>1120</c:v>
                </c:pt>
                <c:pt idx="397">
                  <c:v>1120</c:v>
                </c:pt>
                <c:pt idx="398">
                  <c:v>1197</c:v>
                </c:pt>
                <c:pt idx="399">
                  <c:v>2523</c:v>
                </c:pt>
                <c:pt idx="400">
                  <c:v>2523</c:v>
                </c:pt>
                <c:pt idx="401">
                  <c:v>2523</c:v>
                </c:pt>
                <c:pt idx="402">
                  <c:v>2523</c:v>
                </c:pt>
                <c:pt idx="403">
                  <c:v>2523</c:v>
                </c:pt>
                <c:pt idx="404">
                  <c:v>1248</c:v>
                </c:pt>
                <c:pt idx="405">
                  <c:v>1248</c:v>
                </c:pt>
                <c:pt idx="406">
                  <c:v>1248</c:v>
                </c:pt>
                <c:pt idx="407">
                  <c:v>1248</c:v>
                </c:pt>
                <c:pt idx="408">
                  <c:v>1462</c:v>
                </c:pt>
                <c:pt idx="409">
                  <c:v>1498</c:v>
                </c:pt>
                <c:pt idx="410">
                  <c:v>1498</c:v>
                </c:pt>
                <c:pt idx="411">
                  <c:v>1498</c:v>
                </c:pt>
                <c:pt idx="412">
                  <c:v>1598</c:v>
                </c:pt>
                <c:pt idx="413">
                  <c:v>1498</c:v>
                </c:pt>
                <c:pt idx="414">
                  <c:v>1598</c:v>
                </c:pt>
                <c:pt idx="415">
                  <c:v>1498</c:v>
                </c:pt>
                <c:pt idx="416">
                  <c:v>1498</c:v>
                </c:pt>
                <c:pt idx="417">
                  <c:v>1598</c:v>
                </c:pt>
                <c:pt idx="418">
                  <c:v>1498</c:v>
                </c:pt>
                <c:pt idx="419">
                  <c:v>1498</c:v>
                </c:pt>
                <c:pt idx="420">
                  <c:v>1598</c:v>
                </c:pt>
                <c:pt idx="421">
                  <c:v>1598</c:v>
                </c:pt>
                <c:pt idx="422">
                  <c:v>1598</c:v>
                </c:pt>
                <c:pt idx="423">
                  <c:v>1598</c:v>
                </c:pt>
                <c:pt idx="424">
                  <c:v>1498</c:v>
                </c:pt>
                <c:pt idx="425">
                  <c:v>1498</c:v>
                </c:pt>
                <c:pt idx="426">
                  <c:v>1396</c:v>
                </c:pt>
                <c:pt idx="427">
                  <c:v>1591</c:v>
                </c:pt>
                <c:pt idx="428">
                  <c:v>1591</c:v>
                </c:pt>
                <c:pt idx="429">
                  <c:v>1591</c:v>
                </c:pt>
                <c:pt idx="430">
                  <c:v>1591</c:v>
                </c:pt>
                <c:pt idx="431">
                  <c:v>1591</c:v>
                </c:pt>
                <c:pt idx="432">
                  <c:v>1396</c:v>
                </c:pt>
                <c:pt idx="433">
                  <c:v>1582</c:v>
                </c:pt>
                <c:pt idx="434">
                  <c:v>1582</c:v>
                </c:pt>
                <c:pt idx="435">
                  <c:v>1582</c:v>
                </c:pt>
                <c:pt idx="436">
                  <c:v>1582</c:v>
                </c:pt>
                <c:pt idx="437">
                  <c:v>1582</c:v>
                </c:pt>
                <c:pt idx="438">
                  <c:v>1591</c:v>
                </c:pt>
                <c:pt idx="439">
                  <c:v>1582</c:v>
                </c:pt>
                <c:pt idx="440">
                  <c:v>1396</c:v>
                </c:pt>
                <c:pt idx="441">
                  <c:v>1591</c:v>
                </c:pt>
                <c:pt idx="442">
                  <c:v>1591</c:v>
                </c:pt>
                <c:pt idx="443">
                  <c:v>1995</c:v>
                </c:pt>
                <c:pt idx="444">
                  <c:v>2993</c:v>
                </c:pt>
                <c:pt idx="445">
                  <c:v>1998</c:v>
                </c:pt>
                <c:pt idx="446">
                  <c:v>4395</c:v>
                </c:pt>
                <c:pt idx="447">
                  <c:v>1493</c:v>
                </c:pt>
                <c:pt idx="448">
                  <c:v>1493</c:v>
                </c:pt>
                <c:pt idx="449">
                  <c:v>1493</c:v>
                </c:pt>
                <c:pt idx="450">
                  <c:v>1493</c:v>
                </c:pt>
                <c:pt idx="451">
                  <c:v>1493</c:v>
                </c:pt>
                <c:pt idx="452">
                  <c:v>1493</c:v>
                </c:pt>
                <c:pt idx="453">
                  <c:v>1461</c:v>
                </c:pt>
                <c:pt idx="454">
                  <c:v>1461</c:v>
                </c:pt>
                <c:pt idx="455">
                  <c:v>1461</c:v>
                </c:pt>
              </c:numCache>
            </c:numRef>
          </c:xVal>
          <c:yVal>
            <c:numRef>
              <c:f>Task5!$B$2:$B$457</c:f>
              <c:numCache>
                <c:formatCode>General</c:formatCode>
                <c:ptCount val="456"/>
                <c:pt idx="0">
                  <c:v>23.6</c:v>
                </c:pt>
                <c:pt idx="1">
                  <c:v>23.6</c:v>
                </c:pt>
                <c:pt idx="2">
                  <c:v>23.6</c:v>
                </c:pt>
                <c:pt idx="3">
                  <c:v>23.6</c:v>
                </c:pt>
                <c:pt idx="4">
                  <c:v>23.6</c:v>
                </c:pt>
                <c:pt idx="5">
                  <c:v>25.17</c:v>
                </c:pt>
                <c:pt idx="6">
                  <c:v>25.17</c:v>
                </c:pt>
                <c:pt idx="7">
                  <c:v>25.17</c:v>
                </c:pt>
                <c:pt idx="8">
                  <c:v>25.17</c:v>
                </c:pt>
                <c:pt idx="9">
                  <c:v>25.17</c:v>
                </c:pt>
                <c:pt idx="10">
                  <c:v>25.17</c:v>
                </c:pt>
                <c:pt idx="11">
                  <c:v>25.17</c:v>
                </c:pt>
                <c:pt idx="12">
                  <c:v>25.17</c:v>
                </c:pt>
                <c:pt idx="13">
                  <c:v>25.17</c:v>
                </c:pt>
                <c:pt idx="14">
                  <c:v>25.17</c:v>
                </c:pt>
                <c:pt idx="15">
                  <c:v>25.17</c:v>
                </c:pt>
                <c:pt idx="16">
                  <c:v>25.17</c:v>
                </c:pt>
                <c:pt idx="17">
                  <c:v>12</c:v>
                </c:pt>
                <c:pt idx="18">
                  <c:v>12</c:v>
                </c:pt>
                <c:pt idx="19">
                  <c:v>11</c:v>
                </c:pt>
                <c:pt idx="20">
                  <c:v>14</c:v>
                </c:pt>
                <c:pt idx="21">
                  <c:v>14</c:v>
                </c:pt>
                <c:pt idx="22">
                  <c:v>19</c:v>
                </c:pt>
                <c:pt idx="23">
                  <c:v>14</c:v>
                </c:pt>
                <c:pt idx="24">
                  <c:v>14</c:v>
                </c:pt>
                <c:pt idx="25">
                  <c:v>23</c:v>
                </c:pt>
                <c:pt idx="26">
                  <c:v>23.84</c:v>
                </c:pt>
                <c:pt idx="27">
                  <c:v>23.84</c:v>
                </c:pt>
                <c:pt idx="28">
                  <c:v>23.84</c:v>
                </c:pt>
                <c:pt idx="29">
                  <c:v>23.84</c:v>
                </c:pt>
                <c:pt idx="30">
                  <c:v>23.84</c:v>
                </c:pt>
                <c:pt idx="31">
                  <c:v>23.84</c:v>
                </c:pt>
                <c:pt idx="32">
                  <c:v>23.84</c:v>
                </c:pt>
                <c:pt idx="33">
                  <c:v>23</c:v>
                </c:pt>
                <c:pt idx="34">
                  <c:v>23</c:v>
                </c:pt>
                <c:pt idx="35">
                  <c:v>23</c:v>
                </c:pt>
                <c:pt idx="36">
                  <c:v>23</c:v>
                </c:pt>
                <c:pt idx="37">
                  <c:v>23</c:v>
                </c:pt>
                <c:pt idx="38">
                  <c:v>23</c:v>
                </c:pt>
                <c:pt idx="39">
                  <c:v>23</c:v>
                </c:pt>
                <c:pt idx="40">
                  <c:v>23</c:v>
                </c:pt>
                <c:pt idx="41">
                  <c:v>20.89</c:v>
                </c:pt>
                <c:pt idx="42">
                  <c:v>20.89</c:v>
                </c:pt>
                <c:pt idx="43">
                  <c:v>20.89</c:v>
                </c:pt>
                <c:pt idx="44">
                  <c:v>20.89</c:v>
                </c:pt>
                <c:pt idx="45">
                  <c:v>20.89</c:v>
                </c:pt>
                <c:pt idx="46">
                  <c:v>15.1</c:v>
                </c:pt>
                <c:pt idx="47">
                  <c:v>20.89</c:v>
                </c:pt>
                <c:pt idx="48">
                  <c:v>15.1</c:v>
                </c:pt>
                <c:pt idx="49">
                  <c:v>15.1</c:v>
                </c:pt>
                <c:pt idx="50">
                  <c:v>20.3</c:v>
                </c:pt>
                <c:pt idx="51">
                  <c:v>15.1</c:v>
                </c:pt>
                <c:pt idx="52">
                  <c:v>20.3</c:v>
                </c:pt>
                <c:pt idx="53">
                  <c:v>20.3</c:v>
                </c:pt>
                <c:pt idx="54">
                  <c:v>15.1</c:v>
                </c:pt>
                <c:pt idx="55">
                  <c:v>20.3</c:v>
                </c:pt>
                <c:pt idx="56">
                  <c:v>15.1</c:v>
                </c:pt>
                <c:pt idx="57">
                  <c:v>20.3</c:v>
                </c:pt>
                <c:pt idx="58">
                  <c:v>15.1</c:v>
                </c:pt>
                <c:pt idx="59">
                  <c:v>20.3</c:v>
                </c:pt>
                <c:pt idx="60">
                  <c:v>15.1</c:v>
                </c:pt>
                <c:pt idx="61">
                  <c:v>20.3</c:v>
                </c:pt>
                <c:pt idx="62">
                  <c:v>22.95</c:v>
                </c:pt>
                <c:pt idx="63">
                  <c:v>22.95</c:v>
                </c:pt>
                <c:pt idx="64">
                  <c:v>22.95</c:v>
                </c:pt>
                <c:pt idx="65">
                  <c:v>22.95</c:v>
                </c:pt>
                <c:pt idx="66">
                  <c:v>17.57</c:v>
                </c:pt>
                <c:pt idx="67">
                  <c:v>17.57</c:v>
                </c:pt>
                <c:pt idx="68">
                  <c:v>17.57</c:v>
                </c:pt>
                <c:pt idx="69">
                  <c:v>17.57</c:v>
                </c:pt>
                <c:pt idx="70">
                  <c:v>14.6</c:v>
                </c:pt>
                <c:pt idx="71">
                  <c:v>16.3</c:v>
                </c:pt>
                <c:pt idx="72">
                  <c:v>13.3</c:v>
                </c:pt>
                <c:pt idx="73">
                  <c:v>18.399999999999999</c:v>
                </c:pt>
                <c:pt idx="74">
                  <c:v>13.3</c:v>
                </c:pt>
                <c:pt idx="75">
                  <c:v>18.399999999999999</c:v>
                </c:pt>
                <c:pt idx="76">
                  <c:v>13.3</c:v>
                </c:pt>
                <c:pt idx="77">
                  <c:v>18.399999999999999</c:v>
                </c:pt>
                <c:pt idx="78">
                  <c:v>13.3</c:v>
                </c:pt>
                <c:pt idx="79">
                  <c:v>18.399999999999999</c:v>
                </c:pt>
                <c:pt idx="80">
                  <c:v>13.3</c:v>
                </c:pt>
                <c:pt idx="81">
                  <c:v>13.3</c:v>
                </c:pt>
                <c:pt idx="82">
                  <c:v>13.3</c:v>
                </c:pt>
                <c:pt idx="83">
                  <c:v>18.399999999999999</c:v>
                </c:pt>
                <c:pt idx="84">
                  <c:v>14</c:v>
                </c:pt>
                <c:pt idx="85">
                  <c:v>14</c:v>
                </c:pt>
                <c:pt idx="86">
                  <c:v>14</c:v>
                </c:pt>
                <c:pt idx="87">
                  <c:v>19</c:v>
                </c:pt>
                <c:pt idx="88">
                  <c:v>19</c:v>
                </c:pt>
                <c:pt idx="89">
                  <c:v>19</c:v>
                </c:pt>
                <c:pt idx="90">
                  <c:v>17</c:v>
                </c:pt>
                <c:pt idx="91">
                  <c:v>19</c:v>
                </c:pt>
                <c:pt idx="92">
                  <c:v>16.3</c:v>
                </c:pt>
                <c:pt idx="93">
                  <c:v>16.3</c:v>
                </c:pt>
                <c:pt idx="94">
                  <c:v>28.4</c:v>
                </c:pt>
                <c:pt idx="95">
                  <c:v>16.3</c:v>
                </c:pt>
                <c:pt idx="96">
                  <c:v>28.4</c:v>
                </c:pt>
                <c:pt idx="97">
                  <c:v>16.3</c:v>
                </c:pt>
                <c:pt idx="98">
                  <c:v>28.4</c:v>
                </c:pt>
                <c:pt idx="99">
                  <c:v>28.4</c:v>
                </c:pt>
                <c:pt idx="100">
                  <c:v>16.3</c:v>
                </c:pt>
                <c:pt idx="101">
                  <c:v>16.3</c:v>
                </c:pt>
                <c:pt idx="102">
                  <c:v>16.3</c:v>
                </c:pt>
                <c:pt idx="103">
                  <c:v>28.4</c:v>
                </c:pt>
                <c:pt idx="104">
                  <c:v>28.4</c:v>
                </c:pt>
                <c:pt idx="105">
                  <c:v>28.4</c:v>
                </c:pt>
                <c:pt idx="106">
                  <c:v>15.3</c:v>
                </c:pt>
                <c:pt idx="107">
                  <c:v>15.3</c:v>
                </c:pt>
                <c:pt idx="108">
                  <c:v>15.3</c:v>
                </c:pt>
                <c:pt idx="109">
                  <c:v>15.3</c:v>
                </c:pt>
                <c:pt idx="110">
                  <c:v>15.3</c:v>
                </c:pt>
                <c:pt idx="111">
                  <c:v>13.6</c:v>
                </c:pt>
                <c:pt idx="112">
                  <c:v>13.6</c:v>
                </c:pt>
                <c:pt idx="113">
                  <c:v>20.32</c:v>
                </c:pt>
                <c:pt idx="114">
                  <c:v>20.3</c:v>
                </c:pt>
                <c:pt idx="115">
                  <c:v>20.32</c:v>
                </c:pt>
                <c:pt idx="116">
                  <c:v>13.6</c:v>
                </c:pt>
                <c:pt idx="117">
                  <c:v>13.6</c:v>
                </c:pt>
                <c:pt idx="118">
                  <c:v>20.3</c:v>
                </c:pt>
                <c:pt idx="119">
                  <c:v>20.32</c:v>
                </c:pt>
                <c:pt idx="120">
                  <c:v>13.6</c:v>
                </c:pt>
                <c:pt idx="121">
                  <c:v>15</c:v>
                </c:pt>
                <c:pt idx="122">
                  <c:v>16.78</c:v>
                </c:pt>
                <c:pt idx="123">
                  <c:v>18.100000000000001</c:v>
                </c:pt>
                <c:pt idx="124">
                  <c:v>18.100000000000001</c:v>
                </c:pt>
                <c:pt idx="125">
                  <c:v>16.78</c:v>
                </c:pt>
                <c:pt idx="126">
                  <c:v>18.100000000000001</c:v>
                </c:pt>
                <c:pt idx="127">
                  <c:v>18</c:v>
                </c:pt>
                <c:pt idx="128">
                  <c:v>18</c:v>
                </c:pt>
                <c:pt idx="129">
                  <c:v>18</c:v>
                </c:pt>
                <c:pt idx="130">
                  <c:v>11.3</c:v>
                </c:pt>
                <c:pt idx="131">
                  <c:v>15.1</c:v>
                </c:pt>
                <c:pt idx="132">
                  <c:v>15.1</c:v>
                </c:pt>
                <c:pt idx="133">
                  <c:v>15.1</c:v>
                </c:pt>
                <c:pt idx="134">
                  <c:v>15.1</c:v>
                </c:pt>
                <c:pt idx="135">
                  <c:v>16</c:v>
                </c:pt>
                <c:pt idx="136">
                  <c:v>16</c:v>
                </c:pt>
                <c:pt idx="137">
                  <c:v>16</c:v>
                </c:pt>
                <c:pt idx="138">
                  <c:v>10</c:v>
                </c:pt>
                <c:pt idx="139">
                  <c:v>12.5</c:v>
                </c:pt>
                <c:pt idx="140">
                  <c:v>7</c:v>
                </c:pt>
                <c:pt idx="141">
                  <c:v>13.5</c:v>
                </c:pt>
                <c:pt idx="142">
                  <c:v>13.5</c:v>
                </c:pt>
                <c:pt idx="143">
                  <c:v>13.5</c:v>
                </c:pt>
                <c:pt idx="144">
                  <c:v>23</c:v>
                </c:pt>
                <c:pt idx="145">
                  <c:v>23</c:v>
                </c:pt>
                <c:pt idx="146">
                  <c:v>23</c:v>
                </c:pt>
                <c:pt idx="147">
                  <c:v>23</c:v>
                </c:pt>
                <c:pt idx="148">
                  <c:v>23</c:v>
                </c:pt>
                <c:pt idx="149">
                  <c:v>23</c:v>
                </c:pt>
                <c:pt idx="150">
                  <c:v>23</c:v>
                </c:pt>
                <c:pt idx="151">
                  <c:v>23</c:v>
                </c:pt>
                <c:pt idx="152">
                  <c:v>23</c:v>
                </c:pt>
                <c:pt idx="153">
                  <c:v>23</c:v>
                </c:pt>
                <c:pt idx="154">
                  <c:v>24</c:v>
                </c:pt>
                <c:pt idx="155">
                  <c:v>24</c:v>
                </c:pt>
                <c:pt idx="156">
                  <c:v>18.899999999999999</c:v>
                </c:pt>
                <c:pt idx="157">
                  <c:v>18.899999999999999</c:v>
                </c:pt>
                <c:pt idx="158">
                  <c:v>15.5</c:v>
                </c:pt>
                <c:pt idx="159">
                  <c:v>15.5</c:v>
                </c:pt>
                <c:pt idx="160">
                  <c:v>22.25</c:v>
                </c:pt>
                <c:pt idx="161">
                  <c:v>22.25</c:v>
                </c:pt>
                <c:pt idx="162">
                  <c:v>22.25</c:v>
                </c:pt>
                <c:pt idx="163">
                  <c:v>15.5</c:v>
                </c:pt>
                <c:pt idx="164">
                  <c:v>15.5</c:v>
                </c:pt>
                <c:pt idx="165">
                  <c:v>22.25</c:v>
                </c:pt>
                <c:pt idx="166">
                  <c:v>15.5</c:v>
                </c:pt>
                <c:pt idx="167">
                  <c:v>22.25</c:v>
                </c:pt>
                <c:pt idx="168">
                  <c:v>15.5</c:v>
                </c:pt>
                <c:pt idx="169">
                  <c:v>22.25</c:v>
                </c:pt>
                <c:pt idx="170">
                  <c:v>15.5</c:v>
                </c:pt>
                <c:pt idx="171">
                  <c:v>15.5</c:v>
                </c:pt>
                <c:pt idx="172">
                  <c:v>15.5</c:v>
                </c:pt>
                <c:pt idx="173">
                  <c:v>22.25</c:v>
                </c:pt>
                <c:pt idx="174">
                  <c:v>22.25</c:v>
                </c:pt>
                <c:pt idx="175">
                  <c:v>22.25</c:v>
                </c:pt>
                <c:pt idx="176">
                  <c:v>22.25</c:v>
                </c:pt>
                <c:pt idx="177">
                  <c:v>22.25</c:v>
                </c:pt>
                <c:pt idx="178">
                  <c:v>15.5</c:v>
                </c:pt>
                <c:pt idx="179">
                  <c:v>15.5</c:v>
                </c:pt>
                <c:pt idx="180">
                  <c:v>12.6</c:v>
                </c:pt>
                <c:pt idx="181">
                  <c:v>24.12</c:v>
                </c:pt>
                <c:pt idx="182">
                  <c:v>24.12</c:v>
                </c:pt>
                <c:pt idx="183">
                  <c:v>24.12</c:v>
                </c:pt>
                <c:pt idx="184">
                  <c:v>24.12</c:v>
                </c:pt>
                <c:pt idx="185">
                  <c:v>24.12</c:v>
                </c:pt>
                <c:pt idx="186">
                  <c:v>24.12</c:v>
                </c:pt>
                <c:pt idx="187">
                  <c:v>13.2</c:v>
                </c:pt>
                <c:pt idx="188">
                  <c:v>19.2</c:v>
                </c:pt>
                <c:pt idx="189">
                  <c:v>13.2</c:v>
                </c:pt>
                <c:pt idx="190">
                  <c:v>13.2</c:v>
                </c:pt>
                <c:pt idx="191">
                  <c:v>13.2</c:v>
                </c:pt>
                <c:pt idx="192">
                  <c:v>19.2</c:v>
                </c:pt>
                <c:pt idx="193">
                  <c:v>19.2</c:v>
                </c:pt>
                <c:pt idx="194">
                  <c:v>19.2</c:v>
                </c:pt>
                <c:pt idx="195">
                  <c:v>19.2</c:v>
                </c:pt>
                <c:pt idx="196">
                  <c:v>19.2</c:v>
                </c:pt>
                <c:pt idx="197">
                  <c:v>19.2</c:v>
                </c:pt>
                <c:pt idx="198">
                  <c:v>10.199999999999999</c:v>
                </c:pt>
                <c:pt idx="199">
                  <c:v>10.199999999999999</c:v>
                </c:pt>
                <c:pt idx="200">
                  <c:v>12.4</c:v>
                </c:pt>
                <c:pt idx="201">
                  <c:v>12.4</c:v>
                </c:pt>
                <c:pt idx="202">
                  <c:v>12.4</c:v>
                </c:pt>
                <c:pt idx="203">
                  <c:v>12.4</c:v>
                </c:pt>
                <c:pt idx="204">
                  <c:v>9.4</c:v>
                </c:pt>
                <c:pt idx="205">
                  <c:v>12.4</c:v>
                </c:pt>
                <c:pt idx="206">
                  <c:v>20</c:v>
                </c:pt>
                <c:pt idx="207">
                  <c:v>20</c:v>
                </c:pt>
                <c:pt idx="208">
                  <c:v>20</c:v>
                </c:pt>
                <c:pt idx="209">
                  <c:v>20</c:v>
                </c:pt>
                <c:pt idx="210">
                  <c:v>20</c:v>
                </c:pt>
                <c:pt idx="211">
                  <c:v>20</c:v>
                </c:pt>
                <c:pt idx="212">
                  <c:v>20</c:v>
                </c:pt>
                <c:pt idx="213">
                  <c:v>20</c:v>
                </c:pt>
                <c:pt idx="214">
                  <c:v>20</c:v>
                </c:pt>
                <c:pt idx="215">
                  <c:v>15</c:v>
                </c:pt>
                <c:pt idx="216">
                  <c:v>15</c:v>
                </c:pt>
                <c:pt idx="217">
                  <c:v>15</c:v>
                </c:pt>
                <c:pt idx="218">
                  <c:v>21.19</c:v>
                </c:pt>
                <c:pt idx="219">
                  <c:v>10.199999999999999</c:v>
                </c:pt>
                <c:pt idx="220">
                  <c:v>10</c:v>
                </c:pt>
                <c:pt idx="221">
                  <c:v>10</c:v>
                </c:pt>
                <c:pt idx="222">
                  <c:v>16</c:v>
                </c:pt>
                <c:pt idx="223">
                  <c:v>16</c:v>
                </c:pt>
                <c:pt idx="224">
                  <c:v>16</c:v>
                </c:pt>
                <c:pt idx="225">
                  <c:v>16</c:v>
                </c:pt>
                <c:pt idx="226">
                  <c:v>16</c:v>
                </c:pt>
                <c:pt idx="227">
                  <c:v>16</c:v>
                </c:pt>
                <c:pt idx="228">
                  <c:v>19.899999999999999</c:v>
                </c:pt>
                <c:pt idx="229">
                  <c:v>19.899999999999999</c:v>
                </c:pt>
                <c:pt idx="230">
                  <c:v>14</c:v>
                </c:pt>
                <c:pt idx="231">
                  <c:v>14</c:v>
                </c:pt>
                <c:pt idx="232">
                  <c:v>21.04</c:v>
                </c:pt>
                <c:pt idx="233">
                  <c:v>21.04</c:v>
                </c:pt>
                <c:pt idx="234">
                  <c:v>21.04</c:v>
                </c:pt>
                <c:pt idx="235">
                  <c:v>21.04</c:v>
                </c:pt>
                <c:pt idx="236">
                  <c:v>21.04</c:v>
                </c:pt>
                <c:pt idx="237">
                  <c:v>21.04</c:v>
                </c:pt>
                <c:pt idx="238">
                  <c:v>21.04</c:v>
                </c:pt>
                <c:pt idx="239">
                  <c:v>12.1</c:v>
                </c:pt>
                <c:pt idx="240">
                  <c:v>19</c:v>
                </c:pt>
                <c:pt idx="241">
                  <c:v>17</c:v>
                </c:pt>
                <c:pt idx="242">
                  <c:v>18.489999999999998</c:v>
                </c:pt>
                <c:pt idx="243">
                  <c:v>18.489999999999998</c:v>
                </c:pt>
                <c:pt idx="244">
                  <c:v>18.489999999999998</c:v>
                </c:pt>
                <c:pt idx="245">
                  <c:v>11.5</c:v>
                </c:pt>
                <c:pt idx="246">
                  <c:v>8.1</c:v>
                </c:pt>
                <c:pt idx="247">
                  <c:v>9.4</c:v>
                </c:pt>
                <c:pt idx="248">
                  <c:v>11.5</c:v>
                </c:pt>
                <c:pt idx="249">
                  <c:v>11.5</c:v>
                </c:pt>
                <c:pt idx="250">
                  <c:v>11.5</c:v>
                </c:pt>
                <c:pt idx="251">
                  <c:v>11.5</c:v>
                </c:pt>
                <c:pt idx="252">
                  <c:v>11.5</c:v>
                </c:pt>
                <c:pt idx="253">
                  <c:v>11.5</c:v>
                </c:pt>
                <c:pt idx="254">
                  <c:v>18</c:v>
                </c:pt>
                <c:pt idx="255">
                  <c:v>12</c:v>
                </c:pt>
                <c:pt idx="256">
                  <c:v>18</c:v>
                </c:pt>
                <c:pt idx="257">
                  <c:v>12</c:v>
                </c:pt>
                <c:pt idx="258">
                  <c:v>16</c:v>
                </c:pt>
                <c:pt idx="259">
                  <c:v>16</c:v>
                </c:pt>
                <c:pt idx="260">
                  <c:v>16</c:v>
                </c:pt>
                <c:pt idx="261">
                  <c:v>16</c:v>
                </c:pt>
                <c:pt idx="262">
                  <c:v>16</c:v>
                </c:pt>
                <c:pt idx="263">
                  <c:v>16</c:v>
                </c:pt>
                <c:pt idx="264">
                  <c:v>16</c:v>
                </c:pt>
                <c:pt idx="265">
                  <c:v>16</c:v>
                </c:pt>
                <c:pt idx="266">
                  <c:v>16</c:v>
                </c:pt>
                <c:pt idx="267">
                  <c:v>16</c:v>
                </c:pt>
                <c:pt idx="268">
                  <c:v>16</c:v>
                </c:pt>
                <c:pt idx="269">
                  <c:v>16</c:v>
                </c:pt>
                <c:pt idx="270">
                  <c:v>16</c:v>
                </c:pt>
                <c:pt idx="271">
                  <c:v>16</c:v>
                </c:pt>
                <c:pt idx="272">
                  <c:v>16</c:v>
                </c:pt>
                <c:pt idx="273">
                  <c:v>16</c:v>
                </c:pt>
                <c:pt idx="274">
                  <c:v>16</c:v>
                </c:pt>
                <c:pt idx="275">
                  <c:v>16</c:v>
                </c:pt>
                <c:pt idx="276">
                  <c:v>16</c:v>
                </c:pt>
                <c:pt idx="277">
                  <c:v>11</c:v>
                </c:pt>
                <c:pt idx="278">
                  <c:v>11</c:v>
                </c:pt>
                <c:pt idx="279">
                  <c:v>11</c:v>
                </c:pt>
                <c:pt idx="280">
                  <c:v>14</c:v>
                </c:pt>
                <c:pt idx="281">
                  <c:v>14</c:v>
                </c:pt>
                <c:pt idx="282">
                  <c:v>14</c:v>
                </c:pt>
                <c:pt idx="283">
                  <c:v>14</c:v>
                </c:pt>
                <c:pt idx="284">
                  <c:v>14</c:v>
                </c:pt>
                <c:pt idx="285">
                  <c:v>14</c:v>
                </c:pt>
                <c:pt idx="286">
                  <c:v>14</c:v>
                </c:pt>
                <c:pt idx="287">
                  <c:v>12</c:v>
                </c:pt>
                <c:pt idx="288">
                  <c:v>12</c:v>
                </c:pt>
                <c:pt idx="289">
                  <c:v>12</c:v>
                </c:pt>
                <c:pt idx="290">
                  <c:v>12</c:v>
                </c:pt>
                <c:pt idx="291">
                  <c:v>12</c:v>
                </c:pt>
                <c:pt idx="292">
                  <c:v>11.2</c:v>
                </c:pt>
                <c:pt idx="293">
                  <c:v>11.2</c:v>
                </c:pt>
                <c:pt idx="294">
                  <c:v>11.2</c:v>
                </c:pt>
                <c:pt idx="295">
                  <c:v>11.2</c:v>
                </c:pt>
                <c:pt idx="296">
                  <c:v>11.2</c:v>
                </c:pt>
                <c:pt idx="297">
                  <c:v>11.2</c:v>
                </c:pt>
                <c:pt idx="298">
                  <c:v>12</c:v>
                </c:pt>
                <c:pt idx="299">
                  <c:v>11.2</c:v>
                </c:pt>
                <c:pt idx="300">
                  <c:v>11.2</c:v>
                </c:pt>
                <c:pt idx="301">
                  <c:v>12</c:v>
                </c:pt>
                <c:pt idx="302">
                  <c:v>12</c:v>
                </c:pt>
                <c:pt idx="303">
                  <c:v>9.5</c:v>
                </c:pt>
                <c:pt idx="304">
                  <c:v>9.5</c:v>
                </c:pt>
                <c:pt idx="305">
                  <c:v>9.5</c:v>
                </c:pt>
                <c:pt idx="306">
                  <c:v>18.2</c:v>
                </c:pt>
                <c:pt idx="307">
                  <c:v>18.399999999999999</c:v>
                </c:pt>
                <c:pt idx="308">
                  <c:v>9.5</c:v>
                </c:pt>
                <c:pt idx="309">
                  <c:v>10.6</c:v>
                </c:pt>
                <c:pt idx="310">
                  <c:v>10.1</c:v>
                </c:pt>
                <c:pt idx="311">
                  <c:v>11.3</c:v>
                </c:pt>
                <c:pt idx="312">
                  <c:v>15.1</c:v>
                </c:pt>
                <c:pt idx="313">
                  <c:v>15.1</c:v>
                </c:pt>
                <c:pt idx="314">
                  <c:v>10.1</c:v>
                </c:pt>
                <c:pt idx="315">
                  <c:v>15.1</c:v>
                </c:pt>
                <c:pt idx="316">
                  <c:v>12.55</c:v>
                </c:pt>
                <c:pt idx="317">
                  <c:v>12.55</c:v>
                </c:pt>
                <c:pt idx="318">
                  <c:v>12.55</c:v>
                </c:pt>
                <c:pt idx="319">
                  <c:v>12.55</c:v>
                </c:pt>
                <c:pt idx="320">
                  <c:v>7.8</c:v>
                </c:pt>
                <c:pt idx="321">
                  <c:v>7.8</c:v>
                </c:pt>
                <c:pt idx="322">
                  <c:v>12.55</c:v>
                </c:pt>
                <c:pt idx="323">
                  <c:v>7.7</c:v>
                </c:pt>
                <c:pt idx="324">
                  <c:v>9.3000000000000007</c:v>
                </c:pt>
                <c:pt idx="325">
                  <c:v>9.3000000000000007</c:v>
                </c:pt>
                <c:pt idx="326">
                  <c:v>18</c:v>
                </c:pt>
                <c:pt idx="327">
                  <c:v>18</c:v>
                </c:pt>
                <c:pt idx="328">
                  <c:v>18</c:v>
                </c:pt>
                <c:pt idx="329">
                  <c:v>15.71</c:v>
                </c:pt>
                <c:pt idx="330">
                  <c:v>5.3</c:v>
                </c:pt>
                <c:pt idx="331">
                  <c:v>13</c:v>
                </c:pt>
                <c:pt idx="332">
                  <c:v>13</c:v>
                </c:pt>
                <c:pt idx="333">
                  <c:v>17</c:v>
                </c:pt>
                <c:pt idx="334">
                  <c:v>27.39</c:v>
                </c:pt>
                <c:pt idx="335">
                  <c:v>27.39</c:v>
                </c:pt>
                <c:pt idx="336">
                  <c:v>27.39</c:v>
                </c:pt>
                <c:pt idx="337">
                  <c:v>27.39</c:v>
                </c:pt>
                <c:pt idx="338">
                  <c:v>21.4</c:v>
                </c:pt>
                <c:pt idx="339">
                  <c:v>21.4</c:v>
                </c:pt>
                <c:pt idx="340">
                  <c:v>21.4</c:v>
                </c:pt>
                <c:pt idx="341">
                  <c:v>21.4</c:v>
                </c:pt>
                <c:pt idx="342">
                  <c:v>21.4</c:v>
                </c:pt>
                <c:pt idx="343">
                  <c:v>21.4</c:v>
                </c:pt>
                <c:pt idx="344">
                  <c:v>21.4</c:v>
                </c:pt>
                <c:pt idx="345">
                  <c:v>21.4</c:v>
                </c:pt>
                <c:pt idx="346">
                  <c:v>21.4</c:v>
                </c:pt>
                <c:pt idx="347">
                  <c:v>18.899999999999999</c:v>
                </c:pt>
                <c:pt idx="348">
                  <c:v>18.899999999999999</c:v>
                </c:pt>
                <c:pt idx="349">
                  <c:v>18.899999999999999</c:v>
                </c:pt>
                <c:pt idx="350">
                  <c:v>18.899999999999999</c:v>
                </c:pt>
                <c:pt idx="351">
                  <c:v>18.899999999999999</c:v>
                </c:pt>
                <c:pt idx="352">
                  <c:v>21.4</c:v>
                </c:pt>
                <c:pt idx="353">
                  <c:v>18.489999999999998</c:v>
                </c:pt>
                <c:pt idx="354">
                  <c:v>18.489999999999998</c:v>
                </c:pt>
                <c:pt idx="355">
                  <c:v>18.489999999999998</c:v>
                </c:pt>
                <c:pt idx="356">
                  <c:v>18.489999999999998</c:v>
                </c:pt>
                <c:pt idx="357">
                  <c:v>18.489999999999998</c:v>
                </c:pt>
                <c:pt idx="358">
                  <c:v>18.489999999999998</c:v>
                </c:pt>
                <c:pt idx="359">
                  <c:v>18.489999999999998</c:v>
                </c:pt>
                <c:pt idx="360">
                  <c:v>23.65</c:v>
                </c:pt>
                <c:pt idx="361">
                  <c:v>23.65</c:v>
                </c:pt>
                <c:pt idx="362">
                  <c:v>23.65</c:v>
                </c:pt>
                <c:pt idx="363">
                  <c:v>23.65</c:v>
                </c:pt>
                <c:pt idx="364">
                  <c:v>10.7</c:v>
                </c:pt>
                <c:pt idx="365">
                  <c:v>10.3</c:v>
                </c:pt>
                <c:pt idx="366">
                  <c:v>11.4</c:v>
                </c:pt>
                <c:pt idx="367">
                  <c:v>11.4</c:v>
                </c:pt>
                <c:pt idx="368">
                  <c:v>11.4</c:v>
                </c:pt>
                <c:pt idx="369">
                  <c:v>10.8</c:v>
                </c:pt>
                <c:pt idx="370">
                  <c:v>10.8</c:v>
                </c:pt>
                <c:pt idx="371">
                  <c:v>10.8</c:v>
                </c:pt>
                <c:pt idx="372">
                  <c:v>13.93</c:v>
                </c:pt>
                <c:pt idx="373">
                  <c:v>13.1</c:v>
                </c:pt>
                <c:pt idx="374">
                  <c:v>13.1</c:v>
                </c:pt>
                <c:pt idx="375">
                  <c:v>13.1</c:v>
                </c:pt>
                <c:pt idx="376">
                  <c:v>13.1</c:v>
                </c:pt>
                <c:pt idx="377">
                  <c:v>16.38</c:v>
                </c:pt>
                <c:pt idx="378">
                  <c:v>13.3</c:v>
                </c:pt>
                <c:pt idx="379">
                  <c:v>16.38</c:v>
                </c:pt>
                <c:pt idx="380">
                  <c:v>13.3</c:v>
                </c:pt>
                <c:pt idx="381">
                  <c:v>16.38</c:v>
                </c:pt>
                <c:pt idx="382">
                  <c:v>13.3</c:v>
                </c:pt>
                <c:pt idx="383">
                  <c:v>13.3</c:v>
                </c:pt>
                <c:pt idx="384">
                  <c:v>16.38</c:v>
                </c:pt>
                <c:pt idx="385">
                  <c:v>15.1</c:v>
                </c:pt>
                <c:pt idx="386">
                  <c:v>7.32</c:v>
                </c:pt>
                <c:pt idx="387">
                  <c:v>18</c:v>
                </c:pt>
                <c:pt idx="388">
                  <c:v>18</c:v>
                </c:pt>
                <c:pt idx="389">
                  <c:v>20.7</c:v>
                </c:pt>
                <c:pt idx="390">
                  <c:v>15.7</c:v>
                </c:pt>
                <c:pt idx="391">
                  <c:v>15.7</c:v>
                </c:pt>
                <c:pt idx="392">
                  <c:v>15.7</c:v>
                </c:pt>
                <c:pt idx="393">
                  <c:v>15.7</c:v>
                </c:pt>
                <c:pt idx="394">
                  <c:v>19</c:v>
                </c:pt>
                <c:pt idx="395">
                  <c:v>15.7</c:v>
                </c:pt>
                <c:pt idx="396">
                  <c:v>19</c:v>
                </c:pt>
                <c:pt idx="397">
                  <c:v>19</c:v>
                </c:pt>
                <c:pt idx="398">
                  <c:v>19</c:v>
                </c:pt>
                <c:pt idx="399">
                  <c:v>9.4</c:v>
                </c:pt>
                <c:pt idx="400">
                  <c:v>12.3</c:v>
                </c:pt>
                <c:pt idx="401">
                  <c:v>12.3</c:v>
                </c:pt>
                <c:pt idx="402">
                  <c:v>9.4</c:v>
                </c:pt>
                <c:pt idx="403">
                  <c:v>9.4</c:v>
                </c:pt>
                <c:pt idx="404">
                  <c:v>28.09</c:v>
                </c:pt>
                <c:pt idx="405">
                  <c:v>28.09</c:v>
                </c:pt>
                <c:pt idx="406">
                  <c:v>28.09</c:v>
                </c:pt>
                <c:pt idx="407">
                  <c:v>28.09</c:v>
                </c:pt>
                <c:pt idx="408">
                  <c:v>21.56</c:v>
                </c:pt>
                <c:pt idx="409">
                  <c:v>26.82</c:v>
                </c:pt>
                <c:pt idx="410">
                  <c:v>26.32</c:v>
                </c:pt>
                <c:pt idx="411">
                  <c:v>26.32</c:v>
                </c:pt>
                <c:pt idx="412">
                  <c:v>12</c:v>
                </c:pt>
                <c:pt idx="413">
                  <c:v>14.5</c:v>
                </c:pt>
                <c:pt idx="414">
                  <c:v>12</c:v>
                </c:pt>
                <c:pt idx="415">
                  <c:v>14.5</c:v>
                </c:pt>
                <c:pt idx="416">
                  <c:v>14.5</c:v>
                </c:pt>
                <c:pt idx="417">
                  <c:v>12</c:v>
                </c:pt>
                <c:pt idx="418">
                  <c:v>18</c:v>
                </c:pt>
                <c:pt idx="419">
                  <c:v>18</c:v>
                </c:pt>
                <c:pt idx="420">
                  <c:v>12</c:v>
                </c:pt>
                <c:pt idx="421">
                  <c:v>12</c:v>
                </c:pt>
                <c:pt idx="422">
                  <c:v>12</c:v>
                </c:pt>
                <c:pt idx="423">
                  <c:v>12</c:v>
                </c:pt>
                <c:pt idx="424">
                  <c:v>18</c:v>
                </c:pt>
                <c:pt idx="425">
                  <c:v>18</c:v>
                </c:pt>
                <c:pt idx="426">
                  <c:v>21.38</c:v>
                </c:pt>
                <c:pt idx="427">
                  <c:v>15.29</c:v>
                </c:pt>
                <c:pt idx="428">
                  <c:v>15.29</c:v>
                </c:pt>
                <c:pt idx="429">
                  <c:v>15.29</c:v>
                </c:pt>
                <c:pt idx="430">
                  <c:v>15.29</c:v>
                </c:pt>
                <c:pt idx="431">
                  <c:v>15.29</c:v>
                </c:pt>
                <c:pt idx="432">
                  <c:v>21.38</c:v>
                </c:pt>
                <c:pt idx="433">
                  <c:v>17.010000000000002</c:v>
                </c:pt>
                <c:pt idx="434">
                  <c:v>17.010000000000002</c:v>
                </c:pt>
                <c:pt idx="435">
                  <c:v>17.010000000000002</c:v>
                </c:pt>
                <c:pt idx="436">
                  <c:v>17.010000000000002</c:v>
                </c:pt>
                <c:pt idx="437">
                  <c:v>17.010000000000002</c:v>
                </c:pt>
                <c:pt idx="438">
                  <c:v>15.29</c:v>
                </c:pt>
                <c:pt idx="439">
                  <c:v>17.010000000000002</c:v>
                </c:pt>
                <c:pt idx="440">
                  <c:v>21.38</c:v>
                </c:pt>
                <c:pt idx="441">
                  <c:v>15.29</c:v>
                </c:pt>
                <c:pt idx="442">
                  <c:v>15.29</c:v>
                </c:pt>
                <c:pt idx="443">
                  <c:v>8.4</c:v>
                </c:pt>
                <c:pt idx="444">
                  <c:v>13.1</c:v>
                </c:pt>
                <c:pt idx="445">
                  <c:v>15.01</c:v>
                </c:pt>
                <c:pt idx="446">
                  <c:v>4.45</c:v>
                </c:pt>
                <c:pt idx="447">
                  <c:v>13.8</c:v>
                </c:pt>
                <c:pt idx="448">
                  <c:v>13.8</c:v>
                </c:pt>
                <c:pt idx="449">
                  <c:v>13.8</c:v>
                </c:pt>
                <c:pt idx="450">
                  <c:v>13.8</c:v>
                </c:pt>
                <c:pt idx="451">
                  <c:v>12.8</c:v>
                </c:pt>
                <c:pt idx="452">
                  <c:v>12.8</c:v>
                </c:pt>
                <c:pt idx="453">
                  <c:v>18</c:v>
                </c:pt>
                <c:pt idx="454">
                  <c:v>18</c:v>
                </c:pt>
                <c:pt idx="455">
                  <c:v>18</c:v>
                </c:pt>
              </c:numCache>
            </c:numRef>
          </c:yVal>
          <c:smooth val="0"/>
          <c:extLst>
            <c:ext xmlns:c16="http://schemas.microsoft.com/office/drawing/2014/chart" uri="{C3380CC4-5D6E-409C-BE32-E72D297353CC}">
              <c16:uniqueId val="{00000001-0994-4C60-BC57-0ED2577DDAB2}"/>
            </c:ext>
          </c:extLst>
        </c:ser>
        <c:dLbls>
          <c:showLegendKey val="0"/>
          <c:showVal val="0"/>
          <c:showCatName val="0"/>
          <c:showSerName val="0"/>
          <c:showPercent val="0"/>
          <c:showBubbleSize val="0"/>
        </c:dLbls>
        <c:axId val="1171489887"/>
        <c:axId val="1171503327"/>
      </c:scatterChart>
      <c:valAx>
        <c:axId val="11714898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1503327"/>
        <c:crosses val="autoZero"/>
        <c:crossBetween val="midCat"/>
      </c:valAx>
      <c:valAx>
        <c:axId val="1171503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148988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Relationship</a:t>
            </a:r>
            <a:r>
              <a:rPr lang="en-US" baseline="0"/>
              <a:t> b/w Fuel tank &amp; City mileage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Task5!$E$1</c:f>
              <c:strCache>
                <c:ptCount val="1"/>
                <c:pt idx="0">
                  <c:v>City_Mileage_km_litre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Task5!$D$2:$D$457</c:f>
              <c:numCache>
                <c:formatCode>General</c:formatCode>
                <c:ptCount val="456"/>
                <c:pt idx="0">
                  <c:v>24</c:v>
                </c:pt>
                <c:pt idx="1">
                  <c:v>24</c:v>
                </c:pt>
                <c:pt idx="2">
                  <c:v>24</c:v>
                </c:pt>
                <c:pt idx="3">
                  <c:v>24</c:v>
                </c:pt>
                <c:pt idx="4">
                  <c:v>24</c:v>
                </c:pt>
                <c:pt idx="5">
                  <c:v>28</c:v>
                </c:pt>
                <c:pt idx="6">
                  <c:v>28</c:v>
                </c:pt>
                <c:pt idx="7">
                  <c:v>28</c:v>
                </c:pt>
                <c:pt idx="8">
                  <c:v>28</c:v>
                </c:pt>
                <c:pt idx="9">
                  <c:v>28</c:v>
                </c:pt>
                <c:pt idx="10">
                  <c:v>28</c:v>
                </c:pt>
                <c:pt idx="11">
                  <c:v>28</c:v>
                </c:pt>
                <c:pt idx="12">
                  <c:v>28</c:v>
                </c:pt>
                <c:pt idx="13">
                  <c:v>28</c:v>
                </c:pt>
                <c:pt idx="14">
                  <c:v>28</c:v>
                </c:pt>
                <c:pt idx="15">
                  <c:v>28</c:v>
                </c:pt>
                <c:pt idx="16">
                  <c:v>28</c:v>
                </c:pt>
                <c:pt idx="17">
                  <c:v>40</c:v>
                </c:pt>
                <c:pt idx="18">
                  <c:v>40</c:v>
                </c:pt>
                <c:pt idx="19">
                  <c:v>40</c:v>
                </c:pt>
                <c:pt idx="20">
                  <c:v>35</c:v>
                </c:pt>
                <c:pt idx="21">
                  <c:v>35</c:v>
                </c:pt>
                <c:pt idx="22">
                  <c:v>35</c:v>
                </c:pt>
                <c:pt idx="23">
                  <c:v>35</c:v>
                </c:pt>
                <c:pt idx="24">
                  <c:v>35</c:v>
                </c:pt>
                <c:pt idx="25">
                  <c:v>35</c:v>
                </c:pt>
                <c:pt idx="26">
                  <c:v>35</c:v>
                </c:pt>
                <c:pt idx="27">
                  <c:v>35</c:v>
                </c:pt>
                <c:pt idx="28">
                  <c:v>35</c:v>
                </c:pt>
                <c:pt idx="29">
                  <c:v>35</c:v>
                </c:pt>
                <c:pt idx="30">
                  <c:v>35</c:v>
                </c:pt>
                <c:pt idx="31">
                  <c:v>35</c:v>
                </c:pt>
                <c:pt idx="32">
                  <c:v>35</c:v>
                </c:pt>
                <c:pt idx="33">
                  <c:v>35</c:v>
                </c:pt>
                <c:pt idx="34">
                  <c:v>35</c:v>
                </c:pt>
                <c:pt idx="35">
                  <c:v>35</c:v>
                </c:pt>
                <c:pt idx="36">
                  <c:v>35</c:v>
                </c:pt>
                <c:pt idx="37">
                  <c:v>35</c:v>
                </c:pt>
                <c:pt idx="38">
                  <c:v>35</c:v>
                </c:pt>
                <c:pt idx="39">
                  <c:v>35</c:v>
                </c:pt>
                <c:pt idx="40">
                  <c:v>35</c:v>
                </c:pt>
                <c:pt idx="41">
                  <c:v>32</c:v>
                </c:pt>
                <c:pt idx="42">
                  <c:v>32</c:v>
                </c:pt>
                <c:pt idx="43">
                  <c:v>32</c:v>
                </c:pt>
                <c:pt idx="44">
                  <c:v>32</c:v>
                </c:pt>
                <c:pt idx="45">
                  <c:v>32</c:v>
                </c:pt>
                <c:pt idx="46">
                  <c:v>32</c:v>
                </c:pt>
                <c:pt idx="47">
                  <c:v>32</c:v>
                </c:pt>
                <c:pt idx="48">
                  <c:v>45</c:v>
                </c:pt>
                <c:pt idx="49">
                  <c:v>45</c:v>
                </c:pt>
                <c:pt idx="50">
                  <c:v>45</c:v>
                </c:pt>
                <c:pt idx="51">
                  <c:v>45</c:v>
                </c:pt>
                <c:pt idx="52">
                  <c:v>45</c:v>
                </c:pt>
                <c:pt idx="53">
                  <c:v>45</c:v>
                </c:pt>
                <c:pt idx="54">
                  <c:v>45</c:v>
                </c:pt>
                <c:pt idx="55">
                  <c:v>45</c:v>
                </c:pt>
                <c:pt idx="56">
                  <c:v>45</c:v>
                </c:pt>
                <c:pt idx="57">
                  <c:v>45</c:v>
                </c:pt>
                <c:pt idx="58">
                  <c:v>45</c:v>
                </c:pt>
                <c:pt idx="59">
                  <c:v>45</c:v>
                </c:pt>
                <c:pt idx="60">
                  <c:v>45</c:v>
                </c:pt>
                <c:pt idx="61">
                  <c:v>45</c:v>
                </c:pt>
                <c:pt idx="62">
                  <c:v>44</c:v>
                </c:pt>
                <c:pt idx="63">
                  <c:v>44</c:v>
                </c:pt>
                <c:pt idx="64">
                  <c:v>44</c:v>
                </c:pt>
                <c:pt idx="65">
                  <c:v>44</c:v>
                </c:pt>
                <c:pt idx="66">
                  <c:v>44</c:v>
                </c:pt>
                <c:pt idx="67">
                  <c:v>44</c:v>
                </c:pt>
                <c:pt idx="68">
                  <c:v>44</c:v>
                </c:pt>
                <c:pt idx="69">
                  <c:v>44</c:v>
                </c:pt>
                <c:pt idx="70">
                  <c:v>42</c:v>
                </c:pt>
                <c:pt idx="71">
                  <c:v>42</c:v>
                </c:pt>
                <c:pt idx="72">
                  <c:v>45</c:v>
                </c:pt>
                <c:pt idx="73">
                  <c:v>45</c:v>
                </c:pt>
                <c:pt idx="74">
                  <c:v>45</c:v>
                </c:pt>
                <c:pt idx="75">
                  <c:v>45</c:v>
                </c:pt>
                <c:pt idx="76">
                  <c:v>45</c:v>
                </c:pt>
                <c:pt idx="77">
                  <c:v>45</c:v>
                </c:pt>
                <c:pt idx="78">
                  <c:v>45</c:v>
                </c:pt>
                <c:pt idx="79">
                  <c:v>45</c:v>
                </c:pt>
                <c:pt idx="80">
                  <c:v>45</c:v>
                </c:pt>
                <c:pt idx="81">
                  <c:v>45</c:v>
                </c:pt>
                <c:pt idx="82">
                  <c:v>45</c:v>
                </c:pt>
                <c:pt idx="83">
                  <c:v>45</c:v>
                </c:pt>
                <c:pt idx="84">
                  <c:v>45</c:v>
                </c:pt>
                <c:pt idx="85">
                  <c:v>45</c:v>
                </c:pt>
                <c:pt idx="86">
                  <c:v>45</c:v>
                </c:pt>
                <c:pt idx="87">
                  <c:v>45</c:v>
                </c:pt>
                <c:pt idx="88">
                  <c:v>45</c:v>
                </c:pt>
                <c:pt idx="89">
                  <c:v>45</c:v>
                </c:pt>
                <c:pt idx="90">
                  <c:v>45</c:v>
                </c:pt>
                <c:pt idx="91">
                  <c:v>45</c:v>
                </c:pt>
                <c:pt idx="92">
                  <c:v>37</c:v>
                </c:pt>
                <c:pt idx="93">
                  <c:v>37</c:v>
                </c:pt>
                <c:pt idx="94">
                  <c:v>37</c:v>
                </c:pt>
                <c:pt idx="95">
                  <c:v>37</c:v>
                </c:pt>
                <c:pt idx="96">
                  <c:v>37</c:v>
                </c:pt>
                <c:pt idx="97">
                  <c:v>37</c:v>
                </c:pt>
                <c:pt idx="98">
                  <c:v>37</c:v>
                </c:pt>
                <c:pt idx="99">
                  <c:v>37</c:v>
                </c:pt>
                <c:pt idx="100">
                  <c:v>37</c:v>
                </c:pt>
                <c:pt idx="101">
                  <c:v>37</c:v>
                </c:pt>
                <c:pt idx="102">
                  <c:v>37</c:v>
                </c:pt>
                <c:pt idx="103">
                  <c:v>37</c:v>
                </c:pt>
                <c:pt idx="104">
                  <c:v>37</c:v>
                </c:pt>
                <c:pt idx="105">
                  <c:v>37</c:v>
                </c:pt>
                <c:pt idx="106">
                  <c:v>45</c:v>
                </c:pt>
                <c:pt idx="107">
                  <c:v>45</c:v>
                </c:pt>
                <c:pt idx="108">
                  <c:v>45</c:v>
                </c:pt>
                <c:pt idx="109">
                  <c:v>45</c:v>
                </c:pt>
                <c:pt idx="110">
                  <c:v>45</c:v>
                </c:pt>
                <c:pt idx="111">
                  <c:v>45</c:v>
                </c:pt>
                <c:pt idx="112">
                  <c:v>45</c:v>
                </c:pt>
                <c:pt idx="113">
                  <c:v>45</c:v>
                </c:pt>
                <c:pt idx="114">
                  <c:v>45</c:v>
                </c:pt>
                <c:pt idx="115">
                  <c:v>45</c:v>
                </c:pt>
                <c:pt idx="116">
                  <c:v>45</c:v>
                </c:pt>
                <c:pt idx="117">
                  <c:v>45</c:v>
                </c:pt>
                <c:pt idx="118">
                  <c:v>45</c:v>
                </c:pt>
                <c:pt idx="119">
                  <c:v>45</c:v>
                </c:pt>
                <c:pt idx="120">
                  <c:v>45</c:v>
                </c:pt>
                <c:pt idx="121">
                  <c:v>45</c:v>
                </c:pt>
                <c:pt idx="122">
                  <c:v>45</c:v>
                </c:pt>
                <c:pt idx="123">
                  <c:v>45</c:v>
                </c:pt>
                <c:pt idx="124">
                  <c:v>45</c:v>
                </c:pt>
                <c:pt idx="125">
                  <c:v>45</c:v>
                </c:pt>
                <c:pt idx="126">
                  <c:v>45</c:v>
                </c:pt>
                <c:pt idx="127">
                  <c:v>50</c:v>
                </c:pt>
                <c:pt idx="128">
                  <c:v>50</c:v>
                </c:pt>
                <c:pt idx="129">
                  <c:v>50</c:v>
                </c:pt>
                <c:pt idx="130">
                  <c:v>66</c:v>
                </c:pt>
                <c:pt idx="131">
                  <c:v>66</c:v>
                </c:pt>
                <c:pt idx="132">
                  <c:v>66</c:v>
                </c:pt>
                <c:pt idx="133">
                  <c:v>66</c:v>
                </c:pt>
                <c:pt idx="134">
                  <c:v>66</c:v>
                </c:pt>
                <c:pt idx="135">
                  <c:v>67</c:v>
                </c:pt>
                <c:pt idx="136">
                  <c:v>67</c:v>
                </c:pt>
                <c:pt idx="137">
                  <c:v>67</c:v>
                </c:pt>
                <c:pt idx="138">
                  <c:v>60.9</c:v>
                </c:pt>
                <c:pt idx="139">
                  <c:v>52</c:v>
                </c:pt>
                <c:pt idx="140">
                  <c:v>87</c:v>
                </c:pt>
                <c:pt idx="141">
                  <c:v>78</c:v>
                </c:pt>
                <c:pt idx="142">
                  <c:v>78</c:v>
                </c:pt>
                <c:pt idx="143">
                  <c:v>78</c:v>
                </c:pt>
                <c:pt idx="144">
                  <c:v>35</c:v>
                </c:pt>
                <c:pt idx="145">
                  <c:v>35</c:v>
                </c:pt>
                <c:pt idx="146">
                  <c:v>35</c:v>
                </c:pt>
                <c:pt idx="147">
                  <c:v>35</c:v>
                </c:pt>
                <c:pt idx="148">
                  <c:v>35</c:v>
                </c:pt>
                <c:pt idx="149">
                  <c:v>35</c:v>
                </c:pt>
                <c:pt idx="150">
                  <c:v>35</c:v>
                </c:pt>
                <c:pt idx="151">
                  <c:v>35</c:v>
                </c:pt>
                <c:pt idx="152">
                  <c:v>35</c:v>
                </c:pt>
                <c:pt idx="153">
                  <c:v>35</c:v>
                </c:pt>
                <c:pt idx="154">
                  <c:v>43</c:v>
                </c:pt>
                <c:pt idx="155">
                  <c:v>43</c:v>
                </c:pt>
                <c:pt idx="156">
                  <c:v>43</c:v>
                </c:pt>
                <c:pt idx="157">
                  <c:v>43</c:v>
                </c:pt>
                <c:pt idx="158">
                  <c:v>35</c:v>
                </c:pt>
                <c:pt idx="159">
                  <c:v>35</c:v>
                </c:pt>
                <c:pt idx="160">
                  <c:v>35</c:v>
                </c:pt>
                <c:pt idx="161">
                  <c:v>35</c:v>
                </c:pt>
                <c:pt idx="162">
                  <c:v>35</c:v>
                </c:pt>
                <c:pt idx="163">
                  <c:v>35</c:v>
                </c:pt>
                <c:pt idx="164">
                  <c:v>35</c:v>
                </c:pt>
                <c:pt idx="165">
                  <c:v>35</c:v>
                </c:pt>
                <c:pt idx="166">
                  <c:v>35</c:v>
                </c:pt>
                <c:pt idx="167">
                  <c:v>35</c:v>
                </c:pt>
                <c:pt idx="168">
                  <c:v>35</c:v>
                </c:pt>
                <c:pt idx="169">
                  <c:v>35</c:v>
                </c:pt>
                <c:pt idx="170">
                  <c:v>35</c:v>
                </c:pt>
                <c:pt idx="171">
                  <c:v>35</c:v>
                </c:pt>
                <c:pt idx="172">
                  <c:v>35</c:v>
                </c:pt>
                <c:pt idx="173">
                  <c:v>35</c:v>
                </c:pt>
                <c:pt idx="174">
                  <c:v>35</c:v>
                </c:pt>
                <c:pt idx="175">
                  <c:v>35</c:v>
                </c:pt>
                <c:pt idx="176">
                  <c:v>35</c:v>
                </c:pt>
                <c:pt idx="177">
                  <c:v>35</c:v>
                </c:pt>
                <c:pt idx="178">
                  <c:v>35</c:v>
                </c:pt>
                <c:pt idx="179">
                  <c:v>35</c:v>
                </c:pt>
                <c:pt idx="180">
                  <c:v>37</c:v>
                </c:pt>
                <c:pt idx="181">
                  <c:v>35</c:v>
                </c:pt>
                <c:pt idx="182">
                  <c:v>35</c:v>
                </c:pt>
                <c:pt idx="183">
                  <c:v>35</c:v>
                </c:pt>
                <c:pt idx="184">
                  <c:v>35</c:v>
                </c:pt>
                <c:pt idx="185">
                  <c:v>35</c:v>
                </c:pt>
                <c:pt idx="186">
                  <c:v>35</c:v>
                </c:pt>
                <c:pt idx="187">
                  <c:v>44</c:v>
                </c:pt>
                <c:pt idx="188">
                  <c:v>44</c:v>
                </c:pt>
                <c:pt idx="189">
                  <c:v>44</c:v>
                </c:pt>
                <c:pt idx="190">
                  <c:v>44</c:v>
                </c:pt>
                <c:pt idx="191">
                  <c:v>44</c:v>
                </c:pt>
                <c:pt idx="192">
                  <c:v>44</c:v>
                </c:pt>
                <c:pt idx="193">
                  <c:v>44</c:v>
                </c:pt>
                <c:pt idx="194">
                  <c:v>44</c:v>
                </c:pt>
                <c:pt idx="195">
                  <c:v>44</c:v>
                </c:pt>
                <c:pt idx="196">
                  <c:v>44</c:v>
                </c:pt>
                <c:pt idx="197">
                  <c:v>44</c:v>
                </c:pt>
                <c:pt idx="198">
                  <c:v>40</c:v>
                </c:pt>
                <c:pt idx="199">
                  <c:v>40</c:v>
                </c:pt>
                <c:pt idx="200">
                  <c:v>60</c:v>
                </c:pt>
                <c:pt idx="201">
                  <c:v>60</c:v>
                </c:pt>
                <c:pt idx="202">
                  <c:v>60</c:v>
                </c:pt>
                <c:pt idx="203">
                  <c:v>60</c:v>
                </c:pt>
                <c:pt idx="204">
                  <c:v>60</c:v>
                </c:pt>
                <c:pt idx="205">
                  <c:v>60</c:v>
                </c:pt>
                <c:pt idx="206">
                  <c:v>48</c:v>
                </c:pt>
                <c:pt idx="207">
                  <c:v>48</c:v>
                </c:pt>
                <c:pt idx="208">
                  <c:v>48</c:v>
                </c:pt>
                <c:pt idx="209">
                  <c:v>48</c:v>
                </c:pt>
                <c:pt idx="210">
                  <c:v>48</c:v>
                </c:pt>
                <c:pt idx="211">
                  <c:v>48</c:v>
                </c:pt>
                <c:pt idx="212">
                  <c:v>48</c:v>
                </c:pt>
                <c:pt idx="213">
                  <c:v>48</c:v>
                </c:pt>
                <c:pt idx="214">
                  <c:v>48</c:v>
                </c:pt>
                <c:pt idx="215">
                  <c:v>40</c:v>
                </c:pt>
                <c:pt idx="216">
                  <c:v>40</c:v>
                </c:pt>
                <c:pt idx="217">
                  <c:v>40</c:v>
                </c:pt>
                <c:pt idx="218">
                  <c:v>40</c:v>
                </c:pt>
                <c:pt idx="219">
                  <c:v>50</c:v>
                </c:pt>
                <c:pt idx="220">
                  <c:v>50</c:v>
                </c:pt>
                <c:pt idx="221">
                  <c:v>50</c:v>
                </c:pt>
                <c:pt idx="222">
                  <c:v>50</c:v>
                </c:pt>
                <c:pt idx="223">
                  <c:v>50</c:v>
                </c:pt>
                <c:pt idx="224">
                  <c:v>50</c:v>
                </c:pt>
                <c:pt idx="225">
                  <c:v>50</c:v>
                </c:pt>
                <c:pt idx="226">
                  <c:v>50</c:v>
                </c:pt>
                <c:pt idx="227">
                  <c:v>50</c:v>
                </c:pt>
                <c:pt idx="228">
                  <c:v>45</c:v>
                </c:pt>
                <c:pt idx="229">
                  <c:v>45</c:v>
                </c:pt>
                <c:pt idx="230">
                  <c:v>45</c:v>
                </c:pt>
                <c:pt idx="231">
                  <c:v>45</c:v>
                </c:pt>
                <c:pt idx="232">
                  <c:v>50</c:v>
                </c:pt>
                <c:pt idx="233">
                  <c:v>50</c:v>
                </c:pt>
                <c:pt idx="234">
                  <c:v>50</c:v>
                </c:pt>
                <c:pt idx="235">
                  <c:v>50</c:v>
                </c:pt>
                <c:pt idx="236">
                  <c:v>50</c:v>
                </c:pt>
                <c:pt idx="237">
                  <c:v>50</c:v>
                </c:pt>
                <c:pt idx="238">
                  <c:v>50</c:v>
                </c:pt>
                <c:pt idx="239">
                  <c:v>55</c:v>
                </c:pt>
                <c:pt idx="240">
                  <c:v>45</c:v>
                </c:pt>
                <c:pt idx="241">
                  <c:v>45</c:v>
                </c:pt>
                <c:pt idx="242">
                  <c:v>60</c:v>
                </c:pt>
                <c:pt idx="243">
                  <c:v>60</c:v>
                </c:pt>
                <c:pt idx="244">
                  <c:v>60</c:v>
                </c:pt>
                <c:pt idx="245">
                  <c:v>60</c:v>
                </c:pt>
                <c:pt idx="246">
                  <c:v>80</c:v>
                </c:pt>
                <c:pt idx="247">
                  <c:v>80</c:v>
                </c:pt>
                <c:pt idx="248">
                  <c:v>60</c:v>
                </c:pt>
                <c:pt idx="249">
                  <c:v>60</c:v>
                </c:pt>
                <c:pt idx="250">
                  <c:v>60</c:v>
                </c:pt>
                <c:pt idx="251">
                  <c:v>60</c:v>
                </c:pt>
                <c:pt idx="252">
                  <c:v>60</c:v>
                </c:pt>
                <c:pt idx="253">
                  <c:v>60</c:v>
                </c:pt>
                <c:pt idx="254">
                  <c:v>55</c:v>
                </c:pt>
                <c:pt idx="255">
                  <c:v>55</c:v>
                </c:pt>
                <c:pt idx="256">
                  <c:v>55</c:v>
                </c:pt>
                <c:pt idx="257">
                  <c:v>55</c:v>
                </c:pt>
                <c:pt idx="258">
                  <c:v>70</c:v>
                </c:pt>
                <c:pt idx="259">
                  <c:v>70</c:v>
                </c:pt>
                <c:pt idx="260">
                  <c:v>70</c:v>
                </c:pt>
                <c:pt idx="261">
                  <c:v>70</c:v>
                </c:pt>
                <c:pt idx="262">
                  <c:v>70</c:v>
                </c:pt>
                <c:pt idx="263">
                  <c:v>70</c:v>
                </c:pt>
                <c:pt idx="264">
                  <c:v>70</c:v>
                </c:pt>
                <c:pt idx="265">
                  <c:v>70</c:v>
                </c:pt>
                <c:pt idx="266">
                  <c:v>70</c:v>
                </c:pt>
                <c:pt idx="267">
                  <c:v>70</c:v>
                </c:pt>
                <c:pt idx="268">
                  <c:v>70</c:v>
                </c:pt>
                <c:pt idx="269">
                  <c:v>70</c:v>
                </c:pt>
                <c:pt idx="270">
                  <c:v>70</c:v>
                </c:pt>
                <c:pt idx="271">
                  <c:v>70</c:v>
                </c:pt>
                <c:pt idx="272">
                  <c:v>70</c:v>
                </c:pt>
                <c:pt idx="273">
                  <c:v>70</c:v>
                </c:pt>
                <c:pt idx="274">
                  <c:v>70</c:v>
                </c:pt>
                <c:pt idx="275">
                  <c:v>70</c:v>
                </c:pt>
                <c:pt idx="276">
                  <c:v>70</c:v>
                </c:pt>
                <c:pt idx="277">
                  <c:v>60</c:v>
                </c:pt>
                <c:pt idx="278">
                  <c:v>60</c:v>
                </c:pt>
                <c:pt idx="279">
                  <c:v>60</c:v>
                </c:pt>
                <c:pt idx="280">
                  <c:v>60</c:v>
                </c:pt>
                <c:pt idx="281">
                  <c:v>60</c:v>
                </c:pt>
                <c:pt idx="282">
                  <c:v>55</c:v>
                </c:pt>
                <c:pt idx="283">
                  <c:v>55</c:v>
                </c:pt>
                <c:pt idx="284">
                  <c:v>55</c:v>
                </c:pt>
                <c:pt idx="285">
                  <c:v>55</c:v>
                </c:pt>
                <c:pt idx="286">
                  <c:v>55</c:v>
                </c:pt>
                <c:pt idx="287">
                  <c:v>55</c:v>
                </c:pt>
                <c:pt idx="288">
                  <c:v>55</c:v>
                </c:pt>
                <c:pt idx="289">
                  <c:v>55</c:v>
                </c:pt>
                <c:pt idx="290">
                  <c:v>55</c:v>
                </c:pt>
                <c:pt idx="291">
                  <c:v>55</c:v>
                </c:pt>
                <c:pt idx="292">
                  <c:v>55</c:v>
                </c:pt>
                <c:pt idx="293">
                  <c:v>55</c:v>
                </c:pt>
                <c:pt idx="294">
                  <c:v>55</c:v>
                </c:pt>
                <c:pt idx="295">
                  <c:v>55</c:v>
                </c:pt>
                <c:pt idx="296">
                  <c:v>55</c:v>
                </c:pt>
                <c:pt idx="297">
                  <c:v>55</c:v>
                </c:pt>
                <c:pt idx="298">
                  <c:v>55</c:v>
                </c:pt>
                <c:pt idx="299">
                  <c:v>55</c:v>
                </c:pt>
                <c:pt idx="300">
                  <c:v>55</c:v>
                </c:pt>
                <c:pt idx="301">
                  <c:v>43</c:v>
                </c:pt>
                <c:pt idx="302">
                  <c:v>43</c:v>
                </c:pt>
                <c:pt idx="303">
                  <c:v>55</c:v>
                </c:pt>
                <c:pt idx="304">
                  <c:v>66</c:v>
                </c:pt>
                <c:pt idx="305">
                  <c:v>66</c:v>
                </c:pt>
                <c:pt idx="306">
                  <c:v>66</c:v>
                </c:pt>
                <c:pt idx="307">
                  <c:v>66</c:v>
                </c:pt>
                <c:pt idx="308">
                  <c:v>66</c:v>
                </c:pt>
                <c:pt idx="309">
                  <c:v>66</c:v>
                </c:pt>
                <c:pt idx="310">
                  <c:v>66</c:v>
                </c:pt>
                <c:pt idx="311">
                  <c:v>80</c:v>
                </c:pt>
                <c:pt idx="312">
                  <c:v>80</c:v>
                </c:pt>
                <c:pt idx="313">
                  <c:v>80</c:v>
                </c:pt>
                <c:pt idx="314">
                  <c:v>80</c:v>
                </c:pt>
                <c:pt idx="315">
                  <c:v>80</c:v>
                </c:pt>
                <c:pt idx="316">
                  <c:v>80</c:v>
                </c:pt>
                <c:pt idx="317">
                  <c:v>80</c:v>
                </c:pt>
                <c:pt idx="318">
                  <c:v>80</c:v>
                </c:pt>
                <c:pt idx="319">
                  <c:v>80</c:v>
                </c:pt>
                <c:pt idx="320">
                  <c:v>80</c:v>
                </c:pt>
                <c:pt idx="321">
                  <c:v>51</c:v>
                </c:pt>
                <c:pt idx="322">
                  <c:v>51</c:v>
                </c:pt>
                <c:pt idx="323">
                  <c:v>51</c:v>
                </c:pt>
                <c:pt idx="324">
                  <c:v>51</c:v>
                </c:pt>
                <c:pt idx="325">
                  <c:v>93</c:v>
                </c:pt>
                <c:pt idx="326">
                  <c:v>35</c:v>
                </c:pt>
                <c:pt idx="327">
                  <c:v>36</c:v>
                </c:pt>
                <c:pt idx="328">
                  <c:v>40</c:v>
                </c:pt>
                <c:pt idx="329">
                  <c:v>37</c:v>
                </c:pt>
                <c:pt idx="330">
                  <c:v>37</c:v>
                </c:pt>
                <c:pt idx="331">
                  <c:v>37</c:v>
                </c:pt>
                <c:pt idx="332">
                  <c:v>37</c:v>
                </c:pt>
                <c:pt idx="333">
                  <c:v>37</c:v>
                </c:pt>
                <c:pt idx="334">
                  <c:v>37</c:v>
                </c:pt>
                <c:pt idx="335">
                  <c:v>37</c:v>
                </c:pt>
                <c:pt idx="336">
                  <c:v>37</c:v>
                </c:pt>
                <c:pt idx="337">
                  <c:v>37</c:v>
                </c:pt>
                <c:pt idx="338">
                  <c:v>37</c:v>
                </c:pt>
                <c:pt idx="339">
                  <c:v>37</c:v>
                </c:pt>
                <c:pt idx="340">
                  <c:v>37</c:v>
                </c:pt>
                <c:pt idx="341">
                  <c:v>37</c:v>
                </c:pt>
                <c:pt idx="342">
                  <c:v>43</c:v>
                </c:pt>
                <c:pt idx="343">
                  <c:v>43</c:v>
                </c:pt>
                <c:pt idx="344">
                  <c:v>43</c:v>
                </c:pt>
                <c:pt idx="345">
                  <c:v>43</c:v>
                </c:pt>
                <c:pt idx="346">
                  <c:v>43</c:v>
                </c:pt>
                <c:pt idx="347">
                  <c:v>37</c:v>
                </c:pt>
                <c:pt idx="348">
                  <c:v>60</c:v>
                </c:pt>
                <c:pt idx="349">
                  <c:v>60</c:v>
                </c:pt>
                <c:pt idx="350">
                  <c:v>60</c:v>
                </c:pt>
                <c:pt idx="351">
                  <c:v>60</c:v>
                </c:pt>
                <c:pt idx="352">
                  <c:v>60</c:v>
                </c:pt>
                <c:pt idx="353">
                  <c:v>60</c:v>
                </c:pt>
                <c:pt idx="354">
                  <c:v>60</c:v>
                </c:pt>
                <c:pt idx="355">
                  <c:v>48</c:v>
                </c:pt>
                <c:pt idx="356">
                  <c:v>48</c:v>
                </c:pt>
                <c:pt idx="357">
                  <c:v>48</c:v>
                </c:pt>
                <c:pt idx="358">
                  <c:v>48</c:v>
                </c:pt>
                <c:pt idx="359">
                  <c:v>55</c:v>
                </c:pt>
                <c:pt idx="360">
                  <c:v>55</c:v>
                </c:pt>
                <c:pt idx="361">
                  <c:v>55</c:v>
                </c:pt>
                <c:pt idx="362">
                  <c:v>55</c:v>
                </c:pt>
                <c:pt idx="363">
                  <c:v>55</c:v>
                </c:pt>
                <c:pt idx="364">
                  <c:v>63</c:v>
                </c:pt>
                <c:pt idx="365">
                  <c:v>63</c:v>
                </c:pt>
                <c:pt idx="366">
                  <c:v>63</c:v>
                </c:pt>
                <c:pt idx="367">
                  <c:v>63</c:v>
                </c:pt>
                <c:pt idx="368">
                  <c:v>50</c:v>
                </c:pt>
                <c:pt idx="369">
                  <c:v>50</c:v>
                </c:pt>
                <c:pt idx="370">
                  <c:v>50</c:v>
                </c:pt>
                <c:pt idx="371">
                  <c:v>50</c:v>
                </c:pt>
                <c:pt idx="372">
                  <c:v>62</c:v>
                </c:pt>
                <c:pt idx="373">
                  <c:v>62</c:v>
                </c:pt>
                <c:pt idx="374">
                  <c:v>62</c:v>
                </c:pt>
                <c:pt idx="375">
                  <c:v>62</c:v>
                </c:pt>
                <c:pt idx="376">
                  <c:v>62</c:v>
                </c:pt>
                <c:pt idx="377">
                  <c:v>62</c:v>
                </c:pt>
                <c:pt idx="378">
                  <c:v>62</c:v>
                </c:pt>
                <c:pt idx="379">
                  <c:v>62</c:v>
                </c:pt>
                <c:pt idx="380">
                  <c:v>43</c:v>
                </c:pt>
                <c:pt idx="381">
                  <c:v>60</c:v>
                </c:pt>
                <c:pt idx="382">
                  <c:v>35</c:v>
                </c:pt>
                <c:pt idx="383">
                  <c:v>35</c:v>
                </c:pt>
                <c:pt idx="384">
                  <c:v>37</c:v>
                </c:pt>
                <c:pt idx="385">
                  <c:v>43</c:v>
                </c:pt>
                <c:pt idx="386">
                  <c:v>43</c:v>
                </c:pt>
                <c:pt idx="387">
                  <c:v>43</c:v>
                </c:pt>
                <c:pt idx="388">
                  <c:v>43</c:v>
                </c:pt>
                <c:pt idx="389">
                  <c:v>43</c:v>
                </c:pt>
                <c:pt idx="390">
                  <c:v>43</c:v>
                </c:pt>
                <c:pt idx="391">
                  <c:v>43</c:v>
                </c:pt>
                <c:pt idx="392">
                  <c:v>43</c:v>
                </c:pt>
                <c:pt idx="393">
                  <c:v>43</c:v>
                </c:pt>
                <c:pt idx="394">
                  <c:v>60</c:v>
                </c:pt>
                <c:pt idx="395">
                  <c:v>60</c:v>
                </c:pt>
                <c:pt idx="396">
                  <c:v>60</c:v>
                </c:pt>
                <c:pt idx="397">
                  <c:v>60</c:v>
                </c:pt>
                <c:pt idx="398">
                  <c:v>60</c:v>
                </c:pt>
                <c:pt idx="399">
                  <c:v>43</c:v>
                </c:pt>
                <c:pt idx="400">
                  <c:v>43</c:v>
                </c:pt>
                <c:pt idx="401">
                  <c:v>43</c:v>
                </c:pt>
                <c:pt idx="402">
                  <c:v>43</c:v>
                </c:pt>
                <c:pt idx="403">
                  <c:v>43</c:v>
                </c:pt>
                <c:pt idx="404">
                  <c:v>43</c:v>
                </c:pt>
                <c:pt idx="405">
                  <c:v>43</c:v>
                </c:pt>
                <c:pt idx="406">
                  <c:v>43</c:v>
                </c:pt>
                <c:pt idx="407">
                  <c:v>55</c:v>
                </c:pt>
                <c:pt idx="408">
                  <c:v>55</c:v>
                </c:pt>
                <c:pt idx="409">
                  <c:v>55</c:v>
                </c:pt>
                <c:pt idx="410">
                  <c:v>55</c:v>
                </c:pt>
                <c:pt idx="411">
                  <c:v>55</c:v>
                </c:pt>
                <c:pt idx="412">
                  <c:v>55</c:v>
                </c:pt>
                <c:pt idx="413">
                  <c:v>55</c:v>
                </c:pt>
                <c:pt idx="414">
                  <c:v>55</c:v>
                </c:pt>
                <c:pt idx="415">
                  <c:v>55</c:v>
                </c:pt>
                <c:pt idx="416">
                  <c:v>55</c:v>
                </c:pt>
                <c:pt idx="417">
                  <c:v>55</c:v>
                </c:pt>
                <c:pt idx="418">
                  <c:v>55</c:v>
                </c:pt>
                <c:pt idx="419">
                  <c:v>55</c:v>
                </c:pt>
                <c:pt idx="420">
                  <c:v>55</c:v>
                </c:pt>
                <c:pt idx="421">
                  <c:v>55</c:v>
                </c:pt>
                <c:pt idx="422">
                  <c:v>55</c:v>
                </c:pt>
                <c:pt idx="423">
                  <c:v>55</c:v>
                </c:pt>
                <c:pt idx="424">
                  <c:v>55</c:v>
                </c:pt>
                <c:pt idx="425">
                  <c:v>55</c:v>
                </c:pt>
                <c:pt idx="426">
                  <c:v>55</c:v>
                </c:pt>
                <c:pt idx="427">
                  <c:v>55</c:v>
                </c:pt>
                <c:pt idx="428">
                  <c:v>55</c:v>
                </c:pt>
                <c:pt idx="429">
                  <c:v>55</c:v>
                </c:pt>
                <c:pt idx="430">
                  <c:v>55</c:v>
                </c:pt>
                <c:pt idx="431">
                  <c:v>55</c:v>
                </c:pt>
                <c:pt idx="432">
                  <c:v>55</c:v>
                </c:pt>
                <c:pt idx="433">
                  <c:v>55</c:v>
                </c:pt>
                <c:pt idx="434">
                  <c:v>55</c:v>
                </c:pt>
                <c:pt idx="435">
                  <c:v>55</c:v>
                </c:pt>
                <c:pt idx="436">
                  <c:v>55</c:v>
                </c:pt>
                <c:pt idx="437">
                  <c:v>55</c:v>
                </c:pt>
                <c:pt idx="438">
                  <c:v>70</c:v>
                </c:pt>
                <c:pt idx="439">
                  <c:v>70</c:v>
                </c:pt>
                <c:pt idx="440">
                  <c:v>70</c:v>
                </c:pt>
                <c:pt idx="441">
                  <c:v>70</c:v>
                </c:pt>
                <c:pt idx="442">
                  <c:v>60</c:v>
                </c:pt>
                <c:pt idx="443">
                  <c:v>60</c:v>
                </c:pt>
                <c:pt idx="444">
                  <c:v>60</c:v>
                </c:pt>
                <c:pt idx="445">
                  <c:v>60</c:v>
                </c:pt>
                <c:pt idx="446">
                  <c:v>60</c:v>
                </c:pt>
                <c:pt idx="447">
                  <c:v>50</c:v>
                </c:pt>
                <c:pt idx="448">
                  <c:v>50</c:v>
                </c:pt>
                <c:pt idx="449">
                  <c:v>50</c:v>
                </c:pt>
              </c:numCache>
            </c:numRef>
          </c:xVal>
          <c:yVal>
            <c:numRef>
              <c:f>Task5!$E$2:$E$457</c:f>
              <c:numCache>
                <c:formatCode>General</c:formatCode>
                <c:ptCount val="456"/>
                <c:pt idx="0">
                  <c:v>23.6</c:v>
                </c:pt>
                <c:pt idx="1">
                  <c:v>23.6</c:v>
                </c:pt>
                <c:pt idx="2">
                  <c:v>23.6</c:v>
                </c:pt>
                <c:pt idx="3">
                  <c:v>23.6</c:v>
                </c:pt>
                <c:pt idx="4">
                  <c:v>23.6</c:v>
                </c:pt>
                <c:pt idx="5">
                  <c:v>25.17</c:v>
                </c:pt>
                <c:pt idx="6">
                  <c:v>25.17</c:v>
                </c:pt>
                <c:pt idx="7">
                  <c:v>25.17</c:v>
                </c:pt>
                <c:pt idx="8">
                  <c:v>25.17</c:v>
                </c:pt>
                <c:pt idx="9">
                  <c:v>25.17</c:v>
                </c:pt>
                <c:pt idx="10">
                  <c:v>25.17</c:v>
                </c:pt>
                <c:pt idx="11">
                  <c:v>25.17</c:v>
                </c:pt>
                <c:pt idx="12">
                  <c:v>25.17</c:v>
                </c:pt>
                <c:pt idx="13">
                  <c:v>25.17</c:v>
                </c:pt>
                <c:pt idx="14">
                  <c:v>25.17</c:v>
                </c:pt>
                <c:pt idx="15">
                  <c:v>25.17</c:v>
                </c:pt>
                <c:pt idx="16">
                  <c:v>25.17</c:v>
                </c:pt>
                <c:pt idx="17">
                  <c:v>12</c:v>
                </c:pt>
                <c:pt idx="18">
                  <c:v>12</c:v>
                </c:pt>
                <c:pt idx="19">
                  <c:v>11</c:v>
                </c:pt>
                <c:pt idx="20">
                  <c:v>14</c:v>
                </c:pt>
                <c:pt idx="21">
                  <c:v>14</c:v>
                </c:pt>
                <c:pt idx="22">
                  <c:v>19</c:v>
                </c:pt>
                <c:pt idx="23">
                  <c:v>14</c:v>
                </c:pt>
                <c:pt idx="24">
                  <c:v>14</c:v>
                </c:pt>
                <c:pt idx="25">
                  <c:v>23</c:v>
                </c:pt>
                <c:pt idx="26">
                  <c:v>23.84</c:v>
                </c:pt>
                <c:pt idx="27">
                  <c:v>23.84</c:v>
                </c:pt>
                <c:pt idx="28">
                  <c:v>23.84</c:v>
                </c:pt>
                <c:pt idx="29">
                  <c:v>23.84</c:v>
                </c:pt>
                <c:pt idx="30">
                  <c:v>23.84</c:v>
                </c:pt>
                <c:pt idx="31">
                  <c:v>23.84</c:v>
                </c:pt>
                <c:pt idx="32">
                  <c:v>23.84</c:v>
                </c:pt>
                <c:pt idx="33">
                  <c:v>23</c:v>
                </c:pt>
                <c:pt idx="34">
                  <c:v>23</c:v>
                </c:pt>
                <c:pt idx="35">
                  <c:v>23</c:v>
                </c:pt>
                <c:pt idx="36">
                  <c:v>23</c:v>
                </c:pt>
                <c:pt idx="37">
                  <c:v>23</c:v>
                </c:pt>
                <c:pt idx="38">
                  <c:v>23</c:v>
                </c:pt>
                <c:pt idx="39">
                  <c:v>23</c:v>
                </c:pt>
                <c:pt idx="40">
                  <c:v>23</c:v>
                </c:pt>
                <c:pt idx="41">
                  <c:v>20.89</c:v>
                </c:pt>
                <c:pt idx="42">
                  <c:v>20.89</c:v>
                </c:pt>
                <c:pt idx="43">
                  <c:v>20.89</c:v>
                </c:pt>
                <c:pt idx="44">
                  <c:v>20.89</c:v>
                </c:pt>
                <c:pt idx="45">
                  <c:v>20.89</c:v>
                </c:pt>
                <c:pt idx="46">
                  <c:v>15.1</c:v>
                </c:pt>
                <c:pt idx="47">
                  <c:v>20.89</c:v>
                </c:pt>
                <c:pt idx="48">
                  <c:v>15.1</c:v>
                </c:pt>
                <c:pt idx="49">
                  <c:v>15.1</c:v>
                </c:pt>
                <c:pt idx="50">
                  <c:v>20.3</c:v>
                </c:pt>
                <c:pt idx="51">
                  <c:v>15.1</c:v>
                </c:pt>
                <c:pt idx="52">
                  <c:v>20.3</c:v>
                </c:pt>
                <c:pt idx="53">
                  <c:v>20.3</c:v>
                </c:pt>
                <c:pt idx="54">
                  <c:v>15.1</c:v>
                </c:pt>
                <c:pt idx="55">
                  <c:v>20.3</c:v>
                </c:pt>
                <c:pt idx="56">
                  <c:v>15.1</c:v>
                </c:pt>
                <c:pt idx="57">
                  <c:v>20.3</c:v>
                </c:pt>
                <c:pt idx="58">
                  <c:v>15.1</c:v>
                </c:pt>
                <c:pt idx="59">
                  <c:v>20.3</c:v>
                </c:pt>
                <c:pt idx="60">
                  <c:v>15.1</c:v>
                </c:pt>
                <c:pt idx="61">
                  <c:v>20.3</c:v>
                </c:pt>
                <c:pt idx="62">
                  <c:v>22.95</c:v>
                </c:pt>
                <c:pt idx="63">
                  <c:v>22.95</c:v>
                </c:pt>
                <c:pt idx="64">
                  <c:v>22.95</c:v>
                </c:pt>
                <c:pt idx="65">
                  <c:v>22.95</c:v>
                </c:pt>
                <c:pt idx="66">
                  <c:v>17.57</c:v>
                </c:pt>
                <c:pt idx="67">
                  <c:v>17.57</c:v>
                </c:pt>
                <c:pt idx="68">
                  <c:v>17.57</c:v>
                </c:pt>
                <c:pt idx="69">
                  <c:v>17.57</c:v>
                </c:pt>
                <c:pt idx="70">
                  <c:v>14.6</c:v>
                </c:pt>
                <c:pt idx="71">
                  <c:v>16.3</c:v>
                </c:pt>
                <c:pt idx="72">
                  <c:v>13.3</c:v>
                </c:pt>
                <c:pt idx="73">
                  <c:v>18.399999999999999</c:v>
                </c:pt>
                <c:pt idx="74">
                  <c:v>13.3</c:v>
                </c:pt>
                <c:pt idx="75">
                  <c:v>18.399999999999999</c:v>
                </c:pt>
                <c:pt idx="76">
                  <c:v>13.3</c:v>
                </c:pt>
                <c:pt idx="77">
                  <c:v>18.399999999999999</c:v>
                </c:pt>
                <c:pt idx="78">
                  <c:v>13.3</c:v>
                </c:pt>
                <c:pt idx="79">
                  <c:v>18.399999999999999</c:v>
                </c:pt>
                <c:pt idx="80">
                  <c:v>13.3</c:v>
                </c:pt>
                <c:pt idx="81">
                  <c:v>13.3</c:v>
                </c:pt>
                <c:pt idx="82">
                  <c:v>13.3</c:v>
                </c:pt>
                <c:pt idx="83">
                  <c:v>18.399999999999999</c:v>
                </c:pt>
                <c:pt idx="84">
                  <c:v>14</c:v>
                </c:pt>
                <c:pt idx="85">
                  <c:v>14</c:v>
                </c:pt>
                <c:pt idx="86">
                  <c:v>14</c:v>
                </c:pt>
                <c:pt idx="87">
                  <c:v>19</c:v>
                </c:pt>
                <c:pt idx="88">
                  <c:v>19</c:v>
                </c:pt>
                <c:pt idx="89">
                  <c:v>19</c:v>
                </c:pt>
                <c:pt idx="90">
                  <c:v>17</c:v>
                </c:pt>
                <c:pt idx="91">
                  <c:v>19</c:v>
                </c:pt>
                <c:pt idx="92">
                  <c:v>16.3</c:v>
                </c:pt>
                <c:pt idx="93">
                  <c:v>16.3</c:v>
                </c:pt>
                <c:pt idx="94">
                  <c:v>28.4</c:v>
                </c:pt>
                <c:pt idx="95">
                  <c:v>16.3</c:v>
                </c:pt>
                <c:pt idx="96">
                  <c:v>28.4</c:v>
                </c:pt>
                <c:pt idx="97">
                  <c:v>16.3</c:v>
                </c:pt>
                <c:pt idx="98">
                  <c:v>28.4</c:v>
                </c:pt>
                <c:pt idx="99">
                  <c:v>28.4</c:v>
                </c:pt>
                <c:pt idx="100">
                  <c:v>16.3</c:v>
                </c:pt>
                <c:pt idx="101">
                  <c:v>16.3</c:v>
                </c:pt>
                <c:pt idx="102">
                  <c:v>16.3</c:v>
                </c:pt>
                <c:pt idx="103">
                  <c:v>28.4</c:v>
                </c:pt>
                <c:pt idx="104">
                  <c:v>28.4</c:v>
                </c:pt>
                <c:pt idx="105">
                  <c:v>28.4</c:v>
                </c:pt>
                <c:pt idx="106">
                  <c:v>15.3</c:v>
                </c:pt>
                <c:pt idx="107">
                  <c:v>15.3</c:v>
                </c:pt>
                <c:pt idx="108">
                  <c:v>15.3</c:v>
                </c:pt>
                <c:pt idx="109">
                  <c:v>15.3</c:v>
                </c:pt>
                <c:pt idx="110">
                  <c:v>15.3</c:v>
                </c:pt>
                <c:pt idx="111">
                  <c:v>13.6</c:v>
                </c:pt>
                <c:pt idx="112">
                  <c:v>13.6</c:v>
                </c:pt>
                <c:pt idx="113">
                  <c:v>20.32</c:v>
                </c:pt>
                <c:pt idx="114">
                  <c:v>20.3</c:v>
                </c:pt>
                <c:pt idx="115">
                  <c:v>20.32</c:v>
                </c:pt>
                <c:pt idx="116">
                  <c:v>13.6</c:v>
                </c:pt>
                <c:pt idx="117">
                  <c:v>13.6</c:v>
                </c:pt>
                <c:pt idx="118">
                  <c:v>20.3</c:v>
                </c:pt>
                <c:pt idx="119">
                  <c:v>20.32</c:v>
                </c:pt>
                <c:pt idx="120">
                  <c:v>13.6</c:v>
                </c:pt>
                <c:pt idx="121">
                  <c:v>15</c:v>
                </c:pt>
                <c:pt idx="122">
                  <c:v>16.78</c:v>
                </c:pt>
                <c:pt idx="123">
                  <c:v>18.100000000000001</c:v>
                </c:pt>
                <c:pt idx="124">
                  <c:v>18.100000000000001</c:v>
                </c:pt>
                <c:pt idx="125">
                  <c:v>16.78</c:v>
                </c:pt>
                <c:pt idx="126">
                  <c:v>18.100000000000001</c:v>
                </c:pt>
                <c:pt idx="127">
                  <c:v>18</c:v>
                </c:pt>
                <c:pt idx="128">
                  <c:v>18</c:v>
                </c:pt>
                <c:pt idx="129">
                  <c:v>18</c:v>
                </c:pt>
                <c:pt idx="130">
                  <c:v>11.3</c:v>
                </c:pt>
                <c:pt idx="131">
                  <c:v>15.1</c:v>
                </c:pt>
                <c:pt idx="132">
                  <c:v>15.1</c:v>
                </c:pt>
                <c:pt idx="133">
                  <c:v>15.1</c:v>
                </c:pt>
                <c:pt idx="134">
                  <c:v>15.1</c:v>
                </c:pt>
                <c:pt idx="135">
                  <c:v>16</c:v>
                </c:pt>
                <c:pt idx="136">
                  <c:v>16</c:v>
                </c:pt>
                <c:pt idx="137">
                  <c:v>16</c:v>
                </c:pt>
                <c:pt idx="138">
                  <c:v>10</c:v>
                </c:pt>
                <c:pt idx="139">
                  <c:v>12.5</c:v>
                </c:pt>
                <c:pt idx="140">
                  <c:v>7</c:v>
                </c:pt>
                <c:pt idx="141">
                  <c:v>13.5</c:v>
                </c:pt>
                <c:pt idx="142">
                  <c:v>13.5</c:v>
                </c:pt>
                <c:pt idx="143">
                  <c:v>13.5</c:v>
                </c:pt>
                <c:pt idx="144">
                  <c:v>23</c:v>
                </c:pt>
                <c:pt idx="145">
                  <c:v>23</c:v>
                </c:pt>
                <c:pt idx="146">
                  <c:v>23</c:v>
                </c:pt>
                <c:pt idx="147">
                  <c:v>23</c:v>
                </c:pt>
                <c:pt idx="148">
                  <c:v>23</c:v>
                </c:pt>
                <c:pt idx="149">
                  <c:v>23</c:v>
                </c:pt>
                <c:pt idx="150">
                  <c:v>23</c:v>
                </c:pt>
                <c:pt idx="151">
                  <c:v>23</c:v>
                </c:pt>
                <c:pt idx="152">
                  <c:v>23</c:v>
                </c:pt>
                <c:pt idx="153">
                  <c:v>23</c:v>
                </c:pt>
                <c:pt idx="154">
                  <c:v>24</c:v>
                </c:pt>
                <c:pt idx="155">
                  <c:v>24</c:v>
                </c:pt>
                <c:pt idx="156">
                  <c:v>18.899999999999999</c:v>
                </c:pt>
                <c:pt idx="157">
                  <c:v>18.899999999999999</c:v>
                </c:pt>
                <c:pt idx="158">
                  <c:v>15.5</c:v>
                </c:pt>
                <c:pt idx="159">
                  <c:v>15.5</c:v>
                </c:pt>
                <c:pt idx="160">
                  <c:v>22.25</c:v>
                </c:pt>
                <c:pt idx="161">
                  <c:v>22.25</c:v>
                </c:pt>
                <c:pt idx="162">
                  <c:v>22.25</c:v>
                </c:pt>
                <c:pt idx="163">
                  <c:v>15.5</c:v>
                </c:pt>
                <c:pt idx="164">
                  <c:v>15.5</c:v>
                </c:pt>
                <c:pt idx="165">
                  <c:v>22.25</c:v>
                </c:pt>
                <c:pt idx="166">
                  <c:v>15.5</c:v>
                </c:pt>
                <c:pt idx="167">
                  <c:v>22.25</c:v>
                </c:pt>
                <c:pt idx="168">
                  <c:v>15.5</c:v>
                </c:pt>
                <c:pt idx="169">
                  <c:v>22.25</c:v>
                </c:pt>
                <c:pt idx="170">
                  <c:v>15.5</c:v>
                </c:pt>
                <c:pt idx="171">
                  <c:v>15.5</c:v>
                </c:pt>
                <c:pt idx="172">
                  <c:v>15.5</c:v>
                </c:pt>
                <c:pt idx="173">
                  <c:v>22.25</c:v>
                </c:pt>
                <c:pt idx="174">
                  <c:v>22.25</c:v>
                </c:pt>
                <c:pt idx="175">
                  <c:v>22.25</c:v>
                </c:pt>
                <c:pt idx="176">
                  <c:v>22.25</c:v>
                </c:pt>
                <c:pt idx="177">
                  <c:v>22.25</c:v>
                </c:pt>
                <c:pt idx="178">
                  <c:v>15.5</c:v>
                </c:pt>
                <c:pt idx="179">
                  <c:v>15.5</c:v>
                </c:pt>
                <c:pt idx="180">
                  <c:v>12.6</c:v>
                </c:pt>
                <c:pt idx="181">
                  <c:v>24.12</c:v>
                </c:pt>
                <c:pt idx="182">
                  <c:v>24.12</c:v>
                </c:pt>
                <c:pt idx="183">
                  <c:v>24.12</c:v>
                </c:pt>
                <c:pt idx="184">
                  <c:v>24.12</c:v>
                </c:pt>
                <c:pt idx="185">
                  <c:v>24.12</c:v>
                </c:pt>
                <c:pt idx="186">
                  <c:v>24.12</c:v>
                </c:pt>
                <c:pt idx="187">
                  <c:v>13.2</c:v>
                </c:pt>
                <c:pt idx="188">
                  <c:v>19.2</c:v>
                </c:pt>
                <c:pt idx="189">
                  <c:v>13.2</c:v>
                </c:pt>
                <c:pt idx="190">
                  <c:v>13.2</c:v>
                </c:pt>
                <c:pt idx="191">
                  <c:v>13.2</c:v>
                </c:pt>
                <c:pt idx="192">
                  <c:v>19.2</c:v>
                </c:pt>
                <c:pt idx="193">
                  <c:v>19.2</c:v>
                </c:pt>
                <c:pt idx="194">
                  <c:v>19.2</c:v>
                </c:pt>
                <c:pt idx="195">
                  <c:v>19.2</c:v>
                </c:pt>
                <c:pt idx="196">
                  <c:v>19.2</c:v>
                </c:pt>
                <c:pt idx="197">
                  <c:v>19.2</c:v>
                </c:pt>
                <c:pt idx="198">
                  <c:v>10.199999999999999</c:v>
                </c:pt>
                <c:pt idx="199">
                  <c:v>10.199999999999999</c:v>
                </c:pt>
                <c:pt idx="200">
                  <c:v>12.4</c:v>
                </c:pt>
                <c:pt idx="201">
                  <c:v>12.4</c:v>
                </c:pt>
                <c:pt idx="202">
                  <c:v>12.4</c:v>
                </c:pt>
                <c:pt idx="203">
                  <c:v>12.4</c:v>
                </c:pt>
                <c:pt idx="204">
                  <c:v>9.4</c:v>
                </c:pt>
                <c:pt idx="205">
                  <c:v>12.4</c:v>
                </c:pt>
                <c:pt idx="206">
                  <c:v>20</c:v>
                </c:pt>
                <c:pt idx="207">
                  <c:v>20</c:v>
                </c:pt>
                <c:pt idx="208">
                  <c:v>20</c:v>
                </c:pt>
                <c:pt idx="209">
                  <c:v>20</c:v>
                </c:pt>
                <c:pt idx="210">
                  <c:v>20</c:v>
                </c:pt>
                <c:pt idx="211">
                  <c:v>20</c:v>
                </c:pt>
                <c:pt idx="212">
                  <c:v>20</c:v>
                </c:pt>
                <c:pt idx="213">
                  <c:v>20</c:v>
                </c:pt>
                <c:pt idx="214">
                  <c:v>20</c:v>
                </c:pt>
                <c:pt idx="215">
                  <c:v>15</c:v>
                </c:pt>
                <c:pt idx="216">
                  <c:v>15</c:v>
                </c:pt>
                <c:pt idx="217">
                  <c:v>15</c:v>
                </c:pt>
                <c:pt idx="218">
                  <c:v>21.19</c:v>
                </c:pt>
                <c:pt idx="219">
                  <c:v>10.199999999999999</c:v>
                </c:pt>
                <c:pt idx="220">
                  <c:v>10</c:v>
                </c:pt>
                <c:pt idx="221">
                  <c:v>10</c:v>
                </c:pt>
                <c:pt idx="222">
                  <c:v>16</c:v>
                </c:pt>
                <c:pt idx="223">
                  <c:v>16</c:v>
                </c:pt>
                <c:pt idx="224">
                  <c:v>16</c:v>
                </c:pt>
                <c:pt idx="225">
                  <c:v>16</c:v>
                </c:pt>
                <c:pt idx="226">
                  <c:v>16</c:v>
                </c:pt>
                <c:pt idx="227">
                  <c:v>16</c:v>
                </c:pt>
                <c:pt idx="228">
                  <c:v>19.899999999999999</c:v>
                </c:pt>
                <c:pt idx="229">
                  <c:v>19.899999999999999</c:v>
                </c:pt>
                <c:pt idx="230">
                  <c:v>14</c:v>
                </c:pt>
                <c:pt idx="231">
                  <c:v>14</c:v>
                </c:pt>
                <c:pt idx="232">
                  <c:v>21.04</c:v>
                </c:pt>
                <c:pt idx="233">
                  <c:v>21.04</c:v>
                </c:pt>
                <c:pt idx="234">
                  <c:v>21.04</c:v>
                </c:pt>
                <c:pt idx="235">
                  <c:v>21.04</c:v>
                </c:pt>
                <c:pt idx="236">
                  <c:v>21.04</c:v>
                </c:pt>
                <c:pt idx="237">
                  <c:v>21.04</c:v>
                </c:pt>
                <c:pt idx="238">
                  <c:v>21.04</c:v>
                </c:pt>
                <c:pt idx="239">
                  <c:v>12.1</c:v>
                </c:pt>
                <c:pt idx="240">
                  <c:v>19</c:v>
                </c:pt>
                <c:pt idx="241">
                  <c:v>17</c:v>
                </c:pt>
                <c:pt idx="242">
                  <c:v>18.489999999999998</c:v>
                </c:pt>
                <c:pt idx="243">
                  <c:v>18.489999999999998</c:v>
                </c:pt>
                <c:pt idx="244">
                  <c:v>18.489999999999998</c:v>
                </c:pt>
                <c:pt idx="245">
                  <c:v>11.5</c:v>
                </c:pt>
                <c:pt idx="246">
                  <c:v>8.1</c:v>
                </c:pt>
                <c:pt idx="247">
                  <c:v>9.4</c:v>
                </c:pt>
                <c:pt idx="248">
                  <c:v>11.5</c:v>
                </c:pt>
                <c:pt idx="249">
                  <c:v>11.5</c:v>
                </c:pt>
                <c:pt idx="250">
                  <c:v>11.5</c:v>
                </c:pt>
                <c:pt idx="251">
                  <c:v>11.5</c:v>
                </c:pt>
                <c:pt idx="252">
                  <c:v>11.5</c:v>
                </c:pt>
                <c:pt idx="253">
                  <c:v>11.5</c:v>
                </c:pt>
                <c:pt idx="254">
                  <c:v>18</c:v>
                </c:pt>
                <c:pt idx="255">
                  <c:v>12</c:v>
                </c:pt>
                <c:pt idx="256">
                  <c:v>18</c:v>
                </c:pt>
                <c:pt idx="257">
                  <c:v>12</c:v>
                </c:pt>
                <c:pt idx="258">
                  <c:v>16</c:v>
                </c:pt>
                <c:pt idx="259">
                  <c:v>16</c:v>
                </c:pt>
                <c:pt idx="260">
                  <c:v>16</c:v>
                </c:pt>
                <c:pt idx="261">
                  <c:v>16</c:v>
                </c:pt>
                <c:pt idx="262">
                  <c:v>16</c:v>
                </c:pt>
                <c:pt idx="263">
                  <c:v>16</c:v>
                </c:pt>
                <c:pt idx="264">
                  <c:v>16</c:v>
                </c:pt>
                <c:pt idx="265">
                  <c:v>16</c:v>
                </c:pt>
                <c:pt idx="266">
                  <c:v>16</c:v>
                </c:pt>
                <c:pt idx="267">
                  <c:v>16</c:v>
                </c:pt>
                <c:pt idx="268">
                  <c:v>16</c:v>
                </c:pt>
                <c:pt idx="269">
                  <c:v>16</c:v>
                </c:pt>
                <c:pt idx="270">
                  <c:v>16</c:v>
                </c:pt>
                <c:pt idx="271">
                  <c:v>16</c:v>
                </c:pt>
                <c:pt idx="272">
                  <c:v>16</c:v>
                </c:pt>
                <c:pt idx="273">
                  <c:v>16</c:v>
                </c:pt>
                <c:pt idx="274">
                  <c:v>16</c:v>
                </c:pt>
                <c:pt idx="275">
                  <c:v>16</c:v>
                </c:pt>
                <c:pt idx="276">
                  <c:v>16</c:v>
                </c:pt>
                <c:pt idx="277">
                  <c:v>14</c:v>
                </c:pt>
                <c:pt idx="278">
                  <c:v>14</c:v>
                </c:pt>
                <c:pt idx="279">
                  <c:v>14</c:v>
                </c:pt>
                <c:pt idx="280">
                  <c:v>14</c:v>
                </c:pt>
                <c:pt idx="281">
                  <c:v>14</c:v>
                </c:pt>
                <c:pt idx="282">
                  <c:v>12</c:v>
                </c:pt>
                <c:pt idx="283">
                  <c:v>12</c:v>
                </c:pt>
                <c:pt idx="284">
                  <c:v>12</c:v>
                </c:pt>
                <c:pt idx="285">
                  <c:v>12</c:v>
                </c:pt>
                <c:pt idx="286">
                  <c:v>12</c:v>
                </c:pt>
                <c:pt idx="287">
                  <c:v>11.2</c:v>
                </c:pt>
                <c:pt idx="288">
                  <c:v>11.2</c:v>
                </c:pt>
                <c:pt idx="289">
                  <c:v>11.2</c:v>
                </c:pt>
                <c:pt idx="290">
                  <c:v>11.2</c:v>
                </c:pt>
                <c:pt idx="291">
                  <c:v>11.2</c:v>
                </c:pt>
                <c:pt idx="292">
                  <c:v>11.2</c:v>
                </c:pt>
                <c:pt idx="293">
                  <c:v>12</c:v>
                </c:pt>
                <c:pt idx="294">
                  <c:v>11.2</c:v>
                </c:pt>
                <c:pt idx="295">
                  <c:v>11.2</c:v>
                </c:pt>
                <c:pt idx="296">
                  <c:v>12</c:v>
                </c:pt>
                <c:pt idx="297">
                  <c:v>12</c:v>
                </c:pt>
                <c:pt idx="298">
                  <c:v>9.5</c:v>
                </c:pt>
                <c:pt idx="299">
                  <c:v>9.5</c:v>
                </c:pt>
                <c:pt idx="300">
                  <c:v>9.5</c:v>
                </c:pt>
                <c:pt idx="301">
                  <c:v>18.2</c:v>
                </c:pt>
                <c:pt idx="302">
                  <c:v>18.399999999999999</c:v>
                </c:pt>
                <c:pt idx="303">
                  <c:v>9.5</c:v>
                </c:pt>
                <c:pt idx="304">
                  <c:v>10.6</c:v>
                </c:pt>
                <c:pt idx="305">
                  <c:v>10.1</c:v>
                </c:pt>
                <c:pt idx="306">
                  <c:v>11.3</c:v>
                </c:pt>
                <c:pt idx="307">
                  <c:v>15.1</c:v>
                </c:pt>
                <c:pt idx="308">
                  <c:v>15.1</c:v>
                </c:pt>
                <c:pt idx="309">
                  <c:v>10.1</c:v>
                </c:pt>
                <c:pt idx="310">
                  <c:v>15.1</c:v>
                </c:pt>
                <c:pt idx="311">
                  <c:v>12.55</c:v>
                </c:pt>
                <c:pt idx="312">
                  <c:v>12.55</c:v>
                </c:pt>
                <c:pt idx="313">
                  <c:v>12.55</c:v>
                </c:pt>
                <c:pt idx="314">
                  <c:v>12.55</c:v>
                </c:pt>
                <c:pt idx="315">
                  <c:v>7.8</c:v>
                </c:pt>
                <c:pt idx="316">
                  <c:v>7.8</c:v>
                </c:pt>
                <c:pt idx="317">
                  <c:v>12.55</c:v>
                </c:pt>
                <c:pt idx="318">
                  <c:v>7.7</c:v>
                </c:pt>
                <c:pt idx="319">
                  <c:v>9.3000000000000007</c:v>
                </c:pt>
                <c:pt idx="320">
                  <c:v>9.3000000000000007</c:v>
                </c:pt>
                <c:pt idx="321">
                  <c:v>18</c:v>
                </c:pt>
                <c:pt idx="322">
                  <c:v>18</c:v>
                </c:pt>
                <c:pt idx="323">
                  <c:v>18</c:v>
                </c:pt>
                <c:pt idx="324">
                  <c:v>15.71</c:v>
                </c:pt>
                <c:pt idx="325">
                  <c:v>5.3</c:v>
                </c:pt>
                <c:pt idx="326">
                  <c:v>13</c:v>
                </c:pt>
                <c:pt idx="327">
                  <c:v>13</c:v>
                </c:pt>
                <c:pt idx="328">
                  <c:v>17</c:v>
                </c:pt>
                <c:pt idx="329">
                  <c:v>27.39</c:v>
                </c:pt>
                <c:pt idx="330">
                  <c:v>27.39</c:v>
                </c:pt>
                <c:pt idx="331">
                  <c:v>27.39</c:v>
                </c:pt>
                <c:pt idx="332">
                  <c:v>27.39</c:v>
                </c:pt>
                <c:pt idx="333">
                  <c:v>21.4</c:v>
                </c:pt>
                <c:pt idx="334">
                  <c:v>21.4</c:v>
                </c:pt>
                <c:pt idx="335">
                  <c:v>21.4</c:v>
                </c:pt>
                <c:pt idx="336">
                  <c:v>21.4</c:v>
                </c:pt>
                <c:pt idx="337">
                  <c:v>21.4</c:v>
                </c:pt>
                <c:pt idx="338">
                  <c:v>21.4</c:v>
                </c:pt>
                <c:pt idx="339">
                  <c:v>21.4</c:v>
                </c:pt>
                <c:pt idx="340">
                  <c:v>21.4</c:v>
                </c:pt>
                <c:pt idx="341">
                  <c:v>21.4</c:v>
                </c:pt>
                <c:pt idx="342">
                  <c:v>18.899999999999999</c:v>
                </c:pt>
                <c:pt idx="343">
                  <c:v>18.899999999999999</c:v>
                </c:pt>
                <c:pt idx="344">
                  <c:v>18.899999999999999</c:v>
                </c:pt>
                <c:pt idx="345">
                  <c:v>18.899999999999999</c:v>
                </c:pt>
                <c:pt idx="346">
                  <c:v>18.899999999999999</c:v>
                </c:pt>
                <c:pt idx="347">
                  <c:v>21.4</c:v>
                </c:pt>
                <c:pt idx="348">
                  <c:v>18.489999999999998</c:v>
                </c:pt>
                <c:pt idx="349">
                  <c:v>18.489999999999998</c:v>
                </c:pt>
                <c:pt idx="350">
                  <c:v>18.489999999999998</c:v>
                </c:pt>
                <c:pt idx="351">
                  <c:v>18.489999999999998</c:v>
                </c:pt>
                <c:pt idx="352">
                  <c:v>18.489999999999998</c:v>
                </c:pt>
                <c:pt idx="353">
                  <c:v>18.489999999999998</c:v>
                </c:pt>
                <c:pt idx="354">
                  <c:v>18.489999999999998</c:v>
                </c:pt>
                <c:pt idx="355">
                  <c:v>23.65</c:v>
                </c:pt>
                <c:pt idx="356">
                  <c:v>23.65</c:v>
                </c:pt>
                <c:pt idx="357">
                  <c:v>23.65</c:v>
                </c:pt>
                <c:pt idx="358">
                  <c:v>23.65</c:v>
                </c:pt>
                <c:pt idx="359">
                  <c:v>10.7</c:v>
                </c:pt>
                <c:pt idx="360">
                  <c:v>10.3</c:v>
                </c:pt>
                <c:pt idx="361">
                  <c:v>11.4</c:v>
                </c:pt>
                <c:pt idx="362">
                  <c:v>11.4</c:v>
                </c:pt>
                <c:pt idx="363">
                  <c:v>11.4</c:v>
                </c:pt>
                <c:pt idx="364">
                  <c:v>10.8</c:v>
                </c:pt>
                <c:pt idx="365">
                  <c:v>10.8</c:v>
                </c:pt>
                <c:pt idx="366">
                  <c:v>10.8</c:v>
                </c:pt>
                <c:pt idx="367">
                  <c:v>13.93</c:v>
                </c:pt>
                <c:pt idx="368">
                  <c:v>13.1</c:v>
                </c:pt>
                <c:pt idx="369">
                  <c:v>13.1</c:v>
                </c:pt>
                <c:pt idx="370">
                  <c:v>13.1</c:v>
                </c:pt>
                <c:pt idx="371">
                  <c:v>13.1</c:v>
                </c:pt>
                <c:pt idx="372">
                  <c:v>16.38</c:v>
                </c:pt>
                <c:pt idx="373">
                  <c:v>13.3</c:v>
                </c:pt>
                <c:pt idx="374">
                  <c:v>16.38</c:v>
                </c:pt>
                <c:pt idx="375">
                  <c:v>13.3</c:v>
                </c:pt>
                <c:pt idx="376">
                  <c:v>16.38</c:v>
                </c:pt>
                <c:pt idx="377">
                  <c:v>13.3</c:v>
                </c:pt>
                <c:pt idx="378">
                  <c:v>13.3</c:v>
                </c:pt>
                <c:pt idx="379">
                  <c:v>16.38</c:v>
                </c:pt>
                <c:pt idx="380">
                  <c:v>15.1</c:v>
                </c:pt>
                <c:pt idx="381">
                  <c:v>7.32</c:v>
                </c:pt>
                <c:pt idx="382">
                  <c:v>18</c:v>
                </c:pt>
                <c:pt idx="383">
                  <c:v>18</c:v>
                </c:pt>
                <c:pt idx="384">
                  <c:v>20.7</c:v>
                </c:pt>
                <c:pt idx="385">
                  <c:v>15.7</c:v>
                </c:pt>
                <c:pt idx="386">
                  <c:v>15.7</c:v>
                </c:pt>
                <c:pt idx="387">
                  <c:v>15.7</c:v>
                </c:pt>
                <c:pt idx="388">
                  <c:v>15.7</c:v>
                </c:pt>
                <c:pt idx="389">
                  <c:v>19</c:v>
                </c:pt>
                <c:pt idx="390">
                  <c:v>15.7</c:v>
                </c:pt>
                <c:pt idx="391">
                  <c:v>19</c:v>
                </c:pt>
                <c:pt idx="392">
                  <c:v>19</c:v>
                </c:pt>
                <c:pt idx="393">
                  <c:v>19</c:v>
                </c:pt>
                <c:pt idx="394">
                  <c:v>9.4</c:v>
                </c:pt>
                <c:pt idx="395">
                  <c:v>12.3</c:v>
                </c:pt>
                <c:pt idx="396">
                  <c:v>12.3</c:v>
                </c:pt>
                <c:pt idx="397">
                  <c:v>9.4</c:v>
                </c:pt>
                <c:pt idx="398">
                  <c:v>9.4</c:v>
                </c:pt>
                <c:pt idx="399">
                  <c:v>28.09</c:v>
                </c:pt>
                <c:pt idx="400">
                  <c:v>28.09</c:v>
                </c:pt>
                <c:pt idx="401">
                  <c:v>28.09</c:v>
                </c:pt>
                <c:pt idx="402">
                  <c:v>28.09</c:v>
                </c:pt>
                <c:pt idx="403">
                  <c:v>21.56</c:v>
                </c:pt>
                <c:pt idx="404">
                  <c:v>26.82</c:v>
                </c:pt>
                <c:pt idx="405">
                  <c:v>26.32</c:v>
                </c:pt>
                <c:pt idx="406">
                  <c:v>26.32</c:v>
                </c:pt>
                <c:pt idx="407">
                  <c:v>12</c:v>
                </c:pt>
                <c:pt idx="408">
                  <c:v>14.5</c:v>
                </c:pt>
                <c:pt idx="409">
                  <c:v>12</c:v>
                </c:pt>
                <c:pt idx="410">
                  <c:v>14.5</c:v>
                </c:pt>
                <c:pt idx="411">
                  <c:v>14.5</c:v>
                </c:pt>
                <c:pt idx="412">
                  <c:v>12</c:v>
                </c:pt>
                <c:pt idx="413">
                  <c:v>18</c:v>
                </c:pt>
                <c:pt idx="414">
                  <c:v>18</c:v>
                </c:pt>
                <c:pt idx="415">
                  <c:v>12</c:v>
                </c:pt>
                <c:pt idx="416">
                  <c:v>12</c:v>
                </c:pt>
                <c:pt idx="417">
                  <c:v>12</c:v>
                </c:pt>
                <c:pt idx="418">
                  <c:v>12</c:v>
                </c:pt>
                <c:pt idx="419">
                  <c:v>18</c:v>
                </c:pt>
                <c:pt idx="420">
                  <c:v>18</c:v>
                </c:pt>
                <c:pt idx="421">
                  <c:v>21.38</c:v>
                </c:pt>
                <c:pt idx="422">
                  <c:v>15.29</c:v>
                </c:pt>
                <c:pt idx="423">
                  <c:v>15.29</c:v>
                </c:pt>
                <c:pt idx="424">
                  <c:v>15.29</c:v>
                </c:pt>
                <c:pt idx="425">
                  <c:v>15.29</c:v>
                </c:pt>
                <c:pt idx="426">
                  <c:v>15.29</c:v>
                </c:pt>
                <c:pt idx="427">
                  <c:v>21.38</c:v>
                </c:pt>
                <c:pt idx="428">
                  <c:v>17.010000000000002</c:v>
                </c:pt>
                <c:pt idx="429">
                  <c:v>17.010000000000002</c:v>
                </c:pt>
                <c:pt idx="430">
                  <c:v>17.010000000000002</c:v>
                </c:pt>
                <c:pt idx="431">
                  <c:v>17.010000000000002</c:v>
                </c:pt>
                <c:pt idx="432">
                  <c:v>17.010000000000002</c:v>
                </c:pt>
                <c:pt idx="433">
                  <c:v>15.29</c:v>
                </c:pt>
                <c:pt idx="434">
                  <c:v>17.010000000000002</c:v>
                </c:pt>
                <c:pt idx="435">
                  <c:v>21.38</c:v>
                </c:pt>
                <c:pt idx="436">
                  <c:v>15.29</c:v>
                </c:pt>
                <c:pt idx="437">
                  <c:v>15.29</c:v>
                </c:pt>
                <c:pt idx="438">
                  <c:v>8.4</c:v>
                </c:pt>
                <c:pt idx="439">
                  <c:v>13.1</c:v>
                </c:pt>
                <c:pt idx="440">
                  <c:v>15.01</c:v>
                </c:pt>
                <c:pt idx="441">
                  <c:v>4.45</c:v>
                </c:pt>
                <c:pt idx="442">
                  <c:v>13.8</c:v>
                </c:pt>
                <c:pt idx="443">
                  <c:v>13.8</c:v>
                </c:pt>
                <c:pt idx="444">
                  <c:v>13.8</c:v>
                </c:pt>
                <c:pt idx="445">
                  <c:v>12.8</c:v>
                </c:pt>
                <c:pt idx="446">
                  <c:v>12.8</c:v>
                </c:pt>
                <c:pt idx="447">
                  <c:v>18</c:v>
                </c:pt>
                <c:pt idx="448">
                  <c:v>18</c:v>
                </c:pt>
                <c:pt idx="449">
                  <c:v>18</c:v>
                </c:pt>
              </c:numCache>
            </c:numRef>
          </c:yVal>
          <c:smooth val="0"/>
          <c:extLst>
            <c:ext xmlns:c16="http://schemas.microsoft.com/office/drawing/2014/chart" uri="{C3380CC4-5D6E-409C-BE32-E72D297353CC}">
              <c16:uniqueId val="{00000001-3A1C-42BF-BDBC-5C9C7F4AAFA9}"/>
            </c:ext>
          </c:extLst>
        </c:ser>
        <c:dLbls>
          <c:showLegendKey val="0"/>
          <c:showVal val="0"/>
          <c:showCatName val="0"/>
          <c:showSerName val="0"/>
          <c:showPercent val="0"/>
          <c:showBubbleSize val="0"/>
        </c:dLbls>
        <c:axId val="1180394671"/>
        <c:axId val="1180397071"/>
      </c:scatterChart>
      <c:valAx>
        <c:axId val="118039467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397071"/>
        <c:crosses val="autoZero"/>
        <c:crossBetween val="midCat"/>
      </c:valAx>
      <c:valAx>
        <c:axId val="1180397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039467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[Sprint7_practice.xlsx]TASK5_C(B)!PivotTable41</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'TASK5_C(B)'!$B$10</c:f>
              <c:strCache>
                <c:ptCount val="1"/>
                <c:pt idx="0">
                  <c:v>Total</c:v>
                </c:pt>
              </c:strCache>
            </c:strRef>
          </c:tx>
          <c:spPr>
            <a:solidFill>
              <a:schemeClr val="accent1"/>
            </a:solidFill>
            <a:ln>
              <a:noFill/>
            </a:ln>
            <a:effectLst/>
          </c:spPr>
          <c:invertIfNegative val="0"/>
          <c:cat>
            <c:strRef>
              <c:f>'TASK5_C(B)'!$A$11:$A$14</c:f>
              <c:strCache>
                <c:ptCount val="3"/>
                <c:pt idx="0">
                  <c:v>HIGH</c:v>
                </c:pt>
                <c:pt idx="1">
                  <c:v>LOW</c:v>
                </c:pt>
                <c:pt idx="2">
                  <c:v>MEDIUM</c:v>
                </c:pt>
              </c:strCache>
            </c:strRef>
          </c:cat>
          <c:val>
            <c:numRef>
              <c:f>'TASK5_C(B)'!$B$11:$B$14</c:f>
              <c:numCache>
                <c:formatCode>General</c:formatCode>
                <c:ptCount val="3"/>
                <c:pt idx="0">
                  <c:v>119</c:v>
                </c:pt>
                <c:pt idx="1">
                  <c:v>22</c:v>
                </c:pt>
                <c:pt idx="2">
                  <c:v>144</c:v>
                </c:pt>
              </c:numCache>
            </c:numRef>
          </c:val>
          <c:extLst>
            <c:ext xmlns:c16="http://schemas.microsoft.com/office/drawing/2014/chart" uri="{C3380CC4-5D6E-409C-BE32-E72D297353CC}">
              <c16:uniqueId val="{00000000-6CB1-45B5-8587-7149839E87F9}"/>
            </c:ext>
          </c:extLst>
        </c:ser>
        <c:dLbls>
          <c:showLegendKey val="0"/>
          <c:showVal val="0"/>
          <c:showCatName val="0"/>
          <c:showSerName val="0"/>
          <c:showPercent val="0"/>
          <c:showBubbleSize val="0"/>
        </c:dLbls>
        <c:gapWidth val="219"/>
        <c:overlap val="-27"/>
        <c:axId val="1918684928"/>
        <c:axId val="1918686368"/>
      </c:barChart>
      <c:catAx>
        <c:axId val="19186849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8686368"/>
        <c:crosses val="autoZero"/>
        <c:auto val="1"/>
        <c:lblAlgn val="ctr"/>
        <c:lblOffset val="100"/>
        <c:noMultiLvlLbl val="0"/>
      </c:catAx>
      <c:valAx>
        <c:axId val="19186863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86849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Task4!$B$2:$B$459</cx:f>
        <cx:lvl ptCount="458">
          <cx:pt idx="0">Tata</cx:pt>
          <cx:pt idx="1">Tata</cx:pt>
          <cx:pt idx="2">Tata</cx:pt>
          <cx:pt idx="3">Tata</cx:pt>
          <cx:pt idx="4">Tata</cx:pt>
          <cx:pt idx="5">Renault</cx:pt>
          <cx:pt idx="6">Renault</cx:pt>
          <cx:pt idx="7">Renault</cx:pt>
          <cx:pt idx="8">Renault</cx:pt>
          <cx:pt idx="9">Renault</cx:pt>
          <cx:pt idx="10">Renault</cx:pt>
          <cx:pt idx="11">Renault</cx:pt>
          <cx:pt idx="12">Renault</cx:pt>
          <cx:pt idx="13">Renault</cx:pt>
          <cx:pt idx="14">Renault</cx:pt>
          <cx:pt idx="15">Renault</cx:pt>
          <cx:pt idx="16">Renault</cx:pt>
          <cx:pt idx="17">Suzuki</cx:pt>
          <cx:pt idx="18">Suzuki</cx:pt>
          <cx:pt idx="19">Suzuki</cx:pt>
          <cx:pt idx="20">Suzuki</cx:pt>
          <cx:pt idx="21">Suzuki</cx:pt>
          <cx:pt idx="22">Suzuki</cx:pt>
          <cx:pt idx="23">Suzuki</cx:pt>
          <cx:pt idx="24">Suzuki</cx:pt>
          <cx:pt idx="25">Suzuki</cx:pt>
          <cx:pt idx="26">Tata</cx:pt>
          <cx:pt idx="27">Tata</cx:pt>
          <cx:pt idx="28">Tata</cx:pt>
          <cx:pt idx="29">Tata</cx:pt>
          <cx:pt idx="30">Tata</cx:pt>
          <cx:pt idx="31">Tata</cx:pt>
          <cx:pt idx="32">Tata</cx:pt>
          <cx:pt idx="33">Suzuki</cx:pt>
          <cx:pt idx="34">Suzuki</cx:pt>
          <cx:pt idx="35">Suzuki</cx:pt>
          <cx:pt idx="36">Suzuki</cx:pt>
          <cx:pt idx="37">Suzuki</cx:pt>
          <cx:pt idx="38">Suzuki</cx:pt>
          <cx:pt idx="39">Suzuki</cx:pt>
          <cx:pt idx="40">Suzuki</cx:pt>
          <cx:pt idx="41">Suzuki</cx:pt>
          <cx:pt idx="42">Suzuki</cx:pt>
          <cx:pt idx="43">Suzuki</cx:pt>
          <cx:pt idx="44">Suzuki</cx:pt>
          <cx:pt idx="45">Suzuki</cx:pt>
          <cx:pt idx="46">Suzuki</cx:pt>
          <cx:pt idx="47">Suzuki</cx:pt>
          <cx:pt idx="48">Toyota</cx:pt>
          <cx:pt idx="49">Toyota</cx:pt>
          <cx:pt idx="50">Toyota</cx:pt>
          <cx:pt idx="51">Toyota</cx:pt>
          <cx:pt idx="52">Toyota</cx:pt>
          <cx:pt idx="53">Toyota</cx:pt>
          <cx:pt idx="54">Toyota</cx:pt>
          <cx:pt idx="55">Toyota</cx:pt>
          <cx:pt idx="56">Toyota</cx:pt>
          <cx:pt idx="57">Toyota</cx:pt>
          <cx:pt idx="58">Toyota</cx:pt>
          <cx:pt idx="59">Toyota</cx:pt>
          <cx:pt idx="60">Toyota</cx:pt>
          <cx:pt idx="61">Toyota</cx:pt>
          <cx:pt idx="62">Tata</cx:pt>
          <cx:pt idx="63">Tata</cx:pt>
          <cx:pt idx="64">Tata</cx:pt>
          <cx:pt idx="65">Tata</cx:pt>
          <cx:pt idx="66">Tata</cx:pt>
          <cx:pt idx="67">Tata</cx:pt>
          <cx:pt idx="68">Tata</cx:pt>
          <cx:pt idx="69">Tata</cx:pt>
          <cx:pt idx="70">Suzuki</cx:pt>
          <cx:pt idx="71">Suzuki</cx:pt>
          <cx:pt idx="72">Hyundai</cx:pt>
          <cx:pt idx="73">Hyundai</cx:pt>
          <cx:pt idx="74">Hyundai</cx:pt>
          <cx:pt idx="75">Hyundai</cx:pt>
          <cx:pt idx="76">Hyundai</cx:pt>
          <cx:pt idx="77">Hyundai</cx:pt>
          <cx:pt idx="78">Hyundai</cx:pt>
          <cx:pt idx="79">Hyundai</cx:pt>
          <cx:pt idx="80">Hyundai</cx:pt>
          <cx:pt idx="81">Hyundai</cx:pt>
          <cx:pt idx="82">Hyundai</cx:pt>
          <cx:pt idx="83">Hyundai</cx:pt>
          <cx:pt idx="84">Volkswagen</cx:pt>
          <cx:pt idx="85">Volkswagen</cx:pt>
          <cx:pt idx="86">Volkswagen</cx:pt>
          <cx:pt idx="87">Volkswagen</cx:pt>
          <cx:pt idx="88">Volkswagen</cx:pt>
          <cx:pt idx="89">Volkswagen</cx:pt>
          <cx:pt idx="90">Volkswagen</cx:pt>
          <cx:pt idx="91">Volkswagen</cx:pt>
          <cx:pt idx="92">Suzuki</cx:pt>
          <cx:pt idx="93">Suzuki</cx:pt>
          <cx:pt idx="94">Suzuki</cx:pt>
          <cx:pt idx="95">Suzuki</cx:pt>
          <cx:pt idx="96">Suzuki</cx:pt>
          <cx:pt idx="97">Suzuki</cx:pt>
          <cx:pt idx="98">Suzuki</cx:pt>
          <cx:pt idx="99">Suzuki</cx:pt>
          <cx:pt idx="100">Suzuki</cx:pt>
          <cx:pt idx="101">Suzuki</cx:pt>
          <cx:pt idx="102">Suzuki</cx:pt>
          <cx:pt idx="103">Suzuki</cx:pt>
          <cx:pt idx="104">Suzuki</cx:pt>
          <cx:pt idx="105">Suzuki</cx:pt>
          <cx:pt idx="106">Volkswagen</cx:pt>
          <cx:pt idx="107">Volkswagen</cx:pt>
          <cx:pt idx="108">Volkswagen</cx:pt>
          <cx:pt idx="109">Volkswagen</cx:pt>
          <cx:pt idx="110">Volkswagen</cx:pt>
          <cx:pt idx="111">Toyota</cx:pt>
          <cx:pt idx="112">Toyota</cx:pt>
          <cx:pt idx="113">Toyota</cx:pt>
          <cx:pt idx="114">Toyota</cx:pt>
          <cx:pt idx="115">Toyota</cx:pt>
          <cx:pt idx="116">Toyota</cx:pt>
          <cx:pt idx="117">Toyota</cx:pt>
          <cx:pt idx="118">Toyota</cx:pt>
          <cx:pt idx="119">Toyota</cx:pt>
          <cx:pt idx="120">Toyota</cx:pt>
          <cx:pt idx="121">Toyota</cx:pt>
          <cx:pt idx="122">Toyota</cx:pt>
          <cx:pt idx="123">Toyota</cx:pt>
          <cx:pt idx="124">Toyota</cx:pt>
          <cx:pt idx="125">Toyota</cx:pt>
          <cx:pt idx="126">Toyota</cx:pt>
          <cx:pt idx="127">Mahindra</cx:pt>
          <cx:pt idx="128">Mahindra</cx:pt>
          <cx:pt idx="129">Mahindra</cx:pt>
          <cx:pt idx="130">Skoda</cx:pt>
          <cx:pt idx="131">Skoda</cx:pt>
          <cx:pt idx="132">Skoda</cx:pt>
          <cx:pt idx="133">Skoda</cx:pt>
          <cx:pt idx="134">Skoda</cx:pt>
          <cx:pt idx="135">Bmw</cx:pt>
          <cx:pt idx="136">Bmw</cx:pt>
          <cx:pt idx="137">Bmw</cx:pt>
          <cx:pt idx="138">Ford</cx:pt>
          <cx:pt idx="139">Bmw</cx:pt>
          <cx:pt idx="140">Toyota</cx:pt>
          <cx:pt idx="141">Bmw</cx:pt>
          <cx:pt idx="142">Bmw</cx:pt>
          <cx:pt idx="143">Bmw</cx:pt>
          <cx:pt idx="144">Suzuki</cx:pt>
          <cx:pt idx="145">Suzuki</cx:pt>
          <cx:pt idx="146">Suzuki</cx:pt>
          <cx:pt idx="147">Suzuki</cx:pt>
          <cx:pt idx="148">Suzuki</cx:pt>
          <cx:pt idx="149">Suzuki</cx:pt>
          <cx:pt idx="150">Suzuki</cx:pt>
          <cx:pt idx="151">Suzuki</cx:pt>
          <cx:pt idx="152">Suzuki</cx:pt>
          <cx:pt idx="153">Suzuki</cx:pt>
          <cx:pt idx="154">Hyundai</cx:pt>
          <cx:pt idx="155">Hyundai</cx:pt>
          <cx:pt idx="156">Hyundai</cx:pt>
          <cx:pt idx="157">Hyundai</cx:pt>
          <cx:pt idx="158">Mahindra</cx:pt>
          <cx:pt idx="159">Mahindra</cx:pt>
          <cx:pt idx="160">Mahindra</cx:pt>
          <cx:pt idx="161">Mahindra</cx:pt>
          <cx:pt idx="162">Mahindra</cx:pt>
          <cx:pt idx="163">Mahindra</cx:pt>
          <cx:pt idx="164">Mahindra</cx:pt>
          <cx:pt idx="165">Mahindra</cx:pt>
          <cx:pt idx="166">Mahindra</cx:pt>
          <cx:pt idx="167">Mahindra</cx:pt>
          <cx:pt idx="168">Mahindra</cx:pt>
          <cx:pt idx="169">Mahindra</cx:pt>
          <cx:pt idx="170">Mahindra</cx:pt>
          <cx:pt idx="171">Mahindra</cx:pt>
          <cx:pt idx="172">Mahindra</cx:pt>
          <cx:pt idx="173">Mahindra</cx:pt>
          <cx:pt idx="174">Mahindra</cx:pt>
          <cx:pt idx="175">Mahindra</cx:pt>
          <cx:pt idx="176">Mahindra</cx:pt>
          <cx:pt idx="177">Mahindra</cx:pt>
          <cx:pt idx="178">Mahindra</cx:pt>
          <cx:pt idx="179">Mahindra</cx:pt>
          <cx:pt idx="180">Suzuki</cx:pt>
          <cx:pt idx="181">Tata</cx:pt>
          <cx:pt idx="182">Tata</cx:pt>
          <cx:pt idx="183">Tata</cx:pt>
          <cx:pt idx="184">Tata</cx:pt>
          <cx:pt idx="185">Tata</cx:pt>
          <cx:pt idx="186">Tata</cx:pt>
          <cx:pt idx="187">Tata</cx:pt>
          <cx:pt idx="188">Tata</cx:pt>
          <cx:pt idx="189">Tata</cx:pt>
          <cx:pt idx="190">Tata</cx:pt>
          <cx:pt idx="191">Tata</cx:pt>
          <cx:pt idx="192">Tata</cx:pt>
          <cx:pt idx="193">Tata</cx:pt>
          <cx:pt idx="194">Tata</cx:pt>
          <cx:pt idx="195">Tata</cx:pt>
          <cx:pt idx="196">Tata</cx:pt>
          <cx:pt idx="197">Tata</cx:pt>
          <cx:pt idx="198">Suzuki</cx:pt>
          <cx:pt idx="199">Suzuki</cx:pt>
          <cx:pt idx="200">Mahindra</cx:pt>
          <cx:pt idx="201">Mahindra</cx:pt>
          <cx:pt idx="202">Mahindra</cx:pt>
          <cx:pt idx="203">Mahindra</cx:pt>
          <cx:pt idx="204">Mahindra</cx:pt>
          <cx:pt idx="205">Mahindra</cx:pt>
          <cx:pt idx="206">Suzuki</cx:pt>
          <cx:pt idx="207">Suzuki</cx:pt>
          <cx:pt idx="208">Suzuki</cx:pt>
          <cx:pt idx="209">Suzuki</cx:pt>
          <cx:pt idx="210">Suzuki</cx:pt>
          <cx:pt idx="211">Suzuki</cx:pt>
          <cx:pt idx="212">Suzuki</cx:pt>
          <cx:pt idx="213">Suzuki</cx:pt>
          <cx:pt idx="214">Suzuki</cx:pt>
          <cx:pt idx="215">Hyundai</cx:pt>
          <cx:pt idx="216">Hyundai</cx:pt>
          <cx:pt idx="217">Hyundai</cx:pt>
          <cx:pt idx="218">Hyundai</cx:pt>
          <cx:pt idx="219">Renault</cx:pt>
          <cx:pt idx="220">Renault</cx:pt>
          <cx:pt idx="221">Renault</cx:pt>
          <cx:pt idx="222">Renault</cx:pt>
          <cx:pt idx="223">Renault</cx:pt>
          <cx:pt idx="224">Renault</cx:pt>
          <cx:pt idx="225">Renault</cx:pt>
          <cx:pt idx="226">Renault</cx:pt>
          <cx:pt idx="227">Renault</cx:pt>
          <cx:pt idx="228">Hyundai</cx:pt>
          <cx:pt idx="229">Hyundai</cx:pt>
          <cx:pt idx="230">Hyundai</cx:pt>
          <cx:pt idx="231">Hyundai</cx:pt>
          <cx:pt idx="232">Renault</cx:pt>
          <cx:pt idx="233">Renault</cx:pt>
          <cx:pt idx="234">Renault</cx:pt>
          <cx:pt idx="235">Renault</cx:pt>
          <cx:pt idx="236">Renault</cx:pt>
          <cx:pt idx="237">Renault</cx:pt>
          <cx:pt idx="238">Renault</cx:pt>
          <cx:pt idx="239">Volkswagen</cx:pt>
          <cx:pt idx="240">Volkswagen</cx:pt>
          <cx:pt idx="241">Volkswagen</cx:pt>
          <cx:pt idx="242">Mahindra</cx:pt>
          <cx:pt idx="243">Mahindra</cx:pt>
          <cx:pt idx="244">Mahindra</cx:pt>
          <cx:pt idx="245">Mahindra</cx:pt>
          <cx:pt idx="246">Mahindra</cx:pt>
          <cx:pt idx="247">Mahindra</cx:pt>
          <cx:pt idx="248">Mahindra</cx:pt>
          <cx:pt idx="249">Mahindra</cx:pt>
          <cx:pt idx="250">Mahindra</cx:pt>
          <cx:pt idx="251">Mahindra</cx:pt>
          <cx:pt idx="252">Mahindra</cx:pt>
          <cx:pt idx="253">Mahindra</cx:pt>
          <cx:pt idx="254">Mahindra</cx:pt>
          <cx:pt idx="255">Mahindra</cx:pt>
          <cx:pt idx="256">Skoda</cx:pt>
          <cx:pt idx="257">Skoda</cx:pt>
          <cx:pt idx="258">Skoda</cx:pt>
          <cx:pt idx="259">Skoda</cx:pt>
          <cx:pt idx="260">Mahindra</cx:pt>
          <cx:pt idx="261">Mahindra</cx:pt>
          <cx:pt idx="262">Mahindra</cx:pt>
          <cx:pt idx="263">Mahindra</cx:pt>
          <cx:pt idx="264">Mahindra</cx:pt>
          <cx:pt idx="265">Mahindra</cx:pt>
          <cx:pt idx="266">Mahindra</cx:pt>
          <cx:pt idx="267">Mahindra</cx:pt>
          <cx:pt idx="268">Mahindra</cx:pt>
          <cx:pt idx="269">Mahindra</cx:pt>
          <cx:pt idx="270">Mahindra</cx:pt>
          <cx:pt idx="271">Mahindra</cx:pt>
          <cx:pt idx="272">Mahindra</cx:pt>
          <cx:pt idx="273">Mahindra</cx:pt>
          <cx:pt idx="274">Mahindra</cx:pt>
          <cx:pt idx="275">Mahindra</cx:pt>
          <cx:pt idx="276">Mahindra</cx:pt>
          <cx:pt idx="277">Mahindra</cx:pt>
          <cx:pt idx="278">Mahindra</cx:pt>
          <cx:pt idx="279">Mahindra</cx:pt>
          <cx:pt idx="280">Mahindra</cx:pt>
          <cx:pt idx="281">Mahindra</cx:pt>
          <cx:pt idx="282">Tata</cx:pt>
          <cx:pt idx="283">Tata</cx:pt>
          <cx:pt idx="284">Tata</cx:pt>
          <cx:pt idx="285">Tata</cx:pt>
          <cx:pt idx="286">Tata</cx:pt>
          <cx:pt idx="287">Tata</cx:pt>
          <cx:pt idx="288">Tata</cx:pt>
          <cx:pt idx="289">Toyota</cx:pt>
          <cx:pt idx="290">Toyota</cx:pt>
          <cx:pt idx="291">Toyota</cx:pt>
          <cx:pt idx="292">Toyota</cx:pt>
          <cx:pt idx="293">Toyota</cx:pt>
          <cx:pt idx="294">Toyota</cx:pt>
          <cx:pt idx="295">Toyota</cx:pt>
          <cx:pt idx="296">Toyota</cx:pt>
          <cx:pt idx="297">Toyota</cx:pt>
          <cx:pt idx="298">Toyota</cx:pt>
          <cx:pt idx="299">Toyota</cx:pt>
          <cx:pt idx="300">Toyota</cx:pt>
          <cx:pt idx="301">Toyota</cx:pt>
          <cx:pt idx="302">Toyota</cx:pt>
          <cx:pt idx="303">Toyota</cx:pt>
          <cx:pt idx="304">Toyota</cx:pt>
          <cx:pt idx="305">Toyota</cx:pt>
          <cx:pt idx="306">Toyota</cx:pt>
          <cx:pt idx="307">Toyota</cx:pt>
          <cx:pt idx="308">Toyota</cx:pt>
          <cx:pt idx="309">Toyota</cx:pt>
          <cx:pt idx="310">Toyota</cx:pt>
          <cx:pt idx="311">Skoda</cx:pt>
          <cx:pt idx="312">Skoda</cx:pt>
          <cx:pt idx="313">Skoda</cx:pt>
          <cx:pt idx="314">Skoda</cx:pt>
          <cx:pt idx="315">Skoda</cx:pt>
          <cx:pt idx="316">Skoda</cx:pt>
          <cx:pt idx="317">Skoda</cx:pt>
          <cx:pt idx="318">Toyota</cx:pt>
          <cx:pt idx="319">Toyota</cx:pt>
          <cx:pt idx="320">Toyota</cx:pt>
          <cx:pt idx="321">Toyota</cx:pt>
          <cx:pt idx="322">Toyota</cx:pt>
          <cx:pt idx="323">Toyota</cx:pt>
          <cx:pt idx="324">Toyota</cx:pt>
          <cx:pt idx="325">Ford</cx:pt>
          <cx:pt idx="326">Ford</cx:pt>
          <cx:pt idx="327">Ford</cx:pt>
          <cx:pt idx="328">Bmw</cx:pt>
          <cx:pt idx="329">Bmw</cx:pt>
          <cx:pt idx="330">Bmw</cx:pt>
          <cx:pt idx="331">Bmw</cx:pt>
          <cx:pt idx="332">Toyota</cx:pt>
          <cx:pt idx="333">Suzuki</cx:pt>
          <cx:pt idx="334">Suzuki</cx:pt>
          <cx:pt idx="335">Ford</cx:pt>
          <cx:pt idx="336">Suzuki</cx:pt>
          <cx:pt idx="337">Suzuki</cx:pt>
          <cx:pt idx="338">Suzuki</cx:pt>
          <cx:pt idx="339">Suzuki</cx:pt>
          <cx:pt idx="340">Suzuki</cx:pt>
          <cx:pt idx="341">Suzuki</cx:pt>
          <cx:pt idx="342">Suzuki</cx:pt>
          <cx:pt idx="343">Suzuki</cx:pt>
          <cx:pt idx="344">Suzuki</cx:pt>
          <cx:pt idx="345">Suzuki</cx:pt>
          <cx:pt idx="346">Suzuki</cx:pt>
          <cx:pt idx="347">Suzuki</cx:pt>
          <cx:pt idx="348">Suzuki</cx:pt>
          <cx:pt idx="349">Hyundai</cx:pt>
          <cx:pt idx="350">Hyundai</cx:pt>
          <cx:pt idx="351">Hyundai</cx:pt>
          <cx:pt idx="352">Hyundai</cx:pt>
          <cx:pt idx="353">Hyundai</cx:pt>
          <cx:pt idx="354">Suzuki</cx:pt>
          <cx:pt idx="355">Mahindra</cx:pt>
          <cx:pt idx="356">Mahindra</cx:pt>
          <cx:pt idx="357">Mahindra</cx:pt>
          <cx:pt idx="358">Mahindra</cx:pt>
          <cx:pt idx="359">Mahindra</cx:pt>
          <cx:pt idx="360">Mahindra</cx:pt>
          <cx:pt idx="361">Mahindra</cx:pt>
          <cx:pt idx="362">Suzuki</cx:pt>
          <cx:pt idx="363">Suzuki</cx:pt>
          <cx:pt idx="364">Suzuki</cx:pt>
          <cx:pt idx="365">Suzuki</cx:pt>
          <cx:pt idx="366">Mahindra</cx:pt>
          <cx:pt idx="367">Mahindra</cx:pt>
          <cx:pt idx="368">Mahindra</cx:pt>
          <cx:pt idx="369">Mahindra</cx:pt>
          <cx:pt idx="370">Mahindra</cx:pt>
          <cx:pt idx="371">Tata</cx:pt>
          <cx:pt idx="372">Tata</cx:pt>
          <cx:pt idx="373">Tata</cx:pt>
          <cx:pt idx="374">Tata</cx:pt>
          <cx:pt idx="375">Hyundai</cx:pt>
          <cx:pt idx="376">Hyundai</cx:pt>
          <cx:pt idx="377">Hyundai</cx:pt>
          <cx:pt idx="378">Hyundai</cx:pt>
          <cx:pt idx="379">Hyundai</cx:pt>
          <cx:pt idx="380">Hyundai</cx:pt>
          <cx:pt idx="381">Hyundai</cx:pt>
          <cx:pt idx="382">Hyundai</cx:pt>
          <cx:pt idx="383">Hyundai</cx:pt>
          <cx:pt idx="384">Hyundai</cx:pt>
          <cx:pt idx="385">Hyundai</cx:pt>
          <cx:pt idx="386">Hyundai</cx:pt>
          <cx:pt idx="387">Toyota</cx:pt>
          <cx:pt idx="388">Bmw</cx:pt>
          <cx:pt idx="389">Suzuki</cx:pt>
          <cx:pt idx="390">Suzuki</cx:pt>
          <cx:pt idx="391">Hyundai</cx:pt>
          <cx:pt idx="392">Hyundai</cx:pt>
          <cx:pt idx="393">Hyundai</cx:pt>
          <cx:pt idx="394">Hyundai</cx:pt>
          <cx:pt idx="395">Hyundai</cx:pt>
          <cx:pt idx="396">Hyundai</cx:pt>
          <cx:pt idx="397">Hyundai</cx:pt>
          <cx:pt idx="398">Hyundai</cx:pt>
          <cx:pt idx="399">Hyundai</cx:pt>
          <cx:pt idx="400">Hyundai</cx:pt>
          <cx:pt idx="401">Mahindra</cx:pt>
          <cx:pt idx="402">Mahindra</cx:pt>
          <cx:pt idx="403">Mahindra</cx:pt>
          <cx:pt idx="404">Mahindra</cx:pt>
          <cx:pt idx="405">Mahindra</cx:pt>
          <cx:pt idx="406">Suzuki</cx:pt>
          <cx:pt idx="407">Suzuki</cx:pt>
          <cx:pt idx="408">Suzuki</cx:pt>
          <cx:pt idx="409">Suzuki</cx:pt>
          <cx:pt idx="410">Suzuki</cx:pt>
          <cx:pt idx="411">Suzuki</cx:pt>
          <cx:pt idx="412">Suzuki</cx:pt>
          <cx:pt idx="413">Suzuki</cx:pt>
          <cx:pt idx="414">Skoda</cx:pt>
          <cx:pt idx="415">Skoda</cx:pt>
          <cx:pt idx="416">Skoda</cx:pt>
          <cx:pt idx="417">Skoda</cx:pt>
          <cx:pt idx="418">Skoda</cx:pt>
          <cx:pt idx="419">Skoda</cx:pt>
          <cx:pt idx="420">Skoda</cx:pt>
          <cx:pt idx="421">Skoda</cx:pt>
          <cx:pt idx="422">Skoda</cx:pt>
          <cx:pt idx="423">Skoda</cx:pt>
          <cx:pt idx="424">Skoda</cx:pt>
          <cx:pt idx="425">Skoda</cx:pt>
          <cx:pt idx="426">Skoda</cx:pt>
          <cx:pt idx="427">Skoda</cx:pt>
          <cx:pt idx="428">Hyundai</cx:pt>
          <cx:pt idx="429">Hyundai</cx:pt>
          <cx:pt idx="430">Hyundai</cx:pt>
          <cx:pt idx="431">Hyundai</cx:pt>
          <cx:pt idx="432">Hyundai</cx:pt>
          <cx:pt idx="433">Hyundai</cx:pt>
          <cx:pt idx="434">Hyundai</cx:pt>
          <cx:pt idx="435">Hyundai</cx:pt>
          <cx:pt idx="436">Hyundai</cx:pt>
          <cx:pt idx="437">Hyundai</cx:pt>
          <cx:pt idx="438">Hyundai</cx:pt>
          <cx:pt idx="439">Hyundai</cx:pt>
          <cx:pt idx="440">Hyundai</cx:pt>
          <cx:pt idx="441">Hyundai</cx:pt>
          <cx:pt idx="442">Hyundai</cx:pt>
          <cx:pt idx="443">Hyundai</cx:pt>
          <cx:pt idx="444">Hyundai</cx:pt>
          <cx:pt idx="445">Bmw</cx:pt>
          <cx:pt idx="446">Bmw</cx:pt>
          <cx:pt idx="447">Bmw</cx:pt>
          <cx:pt idx="448">Bmw</cx:pt>
          <cx:pt idx="449">Mahindra</cx:pt>
          <cx:pt idx="450">Mahindra</cx:pt>
          <cx:pt idx="451">Mahindra</cx:pt>
          <cx:pt idx="452">Mahindra</cx:pt>
          <cx:pt idx="453">Mahindra</cx:pt>
          <cx:pt idx="454">Mahindra</cx:pt>
          <cx:pt idx="455">Mahindra</cx:pt>
          <cx:pt idx="456">Mahindra</cx:pt>
          <cx:pt idx="457">Mahindra</cx:pt>
        </cx:lvl>
      </cx:strDim>
      <cx:numDim type="val">
        <cx:f>Task4!$C$2:$C$459</cx:f>
        <cx:lvl ptCount="458" formatCode="General">
          <cx:pt idx="0">23.600000000000001</cx:pt>
          <cx:pt idx="1">23.600000000000001</cx:pt>
          <cx:pt idx="2">23.600000000000001</cx:pt>
          <cx:pt idx="3">23.600000000000001</cx:pt>
          <cx:pt idx="4">23.600000000000001</cx:pt>
          <cx:pt idx="5">25.170000000000002</cx:pt>
          <cx:pt idx="6">25.170000000000002</cx:pt>
          <cx:pt idx="7">25.170000000000002</cx:pt>
          <cx:pt idx="8">25.170000000000002</cx:pt>
          <cx:pt idx="9">25.170000000000002</cx:pt>
          <cx:pt idx="10">25.170000000000002</cx:pt>
          <cx:pt idx="11">25.170000000000002</cx:pt>
          <cx:pt idx="12">25.170000000000002</cx:pt>
          <cx:pt idx="13">25.170000000000002</cx:pt>
          <cx:pt idx="14">25.170000000000002</cx:pt>
          <cx:pt idx="15">25.170000000000002</cx:pt>
          <cx:pt idx="16">25.170000000000002</cx:pt>
          <cx:pt idx="17">12</cx:pt>
          <cx:pt idx="18">12</cx:pt>
          <cx:pt idx="19">11</cx:pt>
          <cx:pt idx="20">14</cx:pt>
          <cx:pt idx="21">14</cx:pt>
          <cx:pt idx="22">19</cx:pt>
          <cx:pt idx="23">14</cx:pt>
          <cx:pt idx="24">14</cx:pt>
          <cx:pt idx="25">23</cx:pt>
          <cx:pt idx="26">23.84</cx:pt>
          <cx:pt idx="27">23.84</cx:pt>
          <cx:pt idx="28">23.84</cx:pt>
          <cx:pt idx="29">23.84</cx:pt>
          <cx:pt idx="30">23.84</cx:pt>
          <cx:pt idx="31">23.84</cx:pt>
          <cx:pt idx="32">23.84</cx:pt>
          <cx:pt idx="33">23</cx:pt>
          <cx:pt idx="34">23</cx:pt>
          <cx:pt idx="35">23</cx:pt>
          <cx:pt idx="36">23</cx:pt>
          <cx:pt idx="37">23</cx:pt>
          <cx:pt idx="38">23</cx:pt>
          <cx:pt idx="39">23</cx:pt>
          <cx:pt idx="40">23</cx:pt>
          <cx:pt idx="41">20.890000000000001</cx:pt>
          <cx:pt idx="42">20.890000000000001</cx:pt>
          <cx:pt idx="43">20.890000000000001</cx:pt>
          <cx:pt idx="44">20.890000000000001</cx:pt>
          <cx:pt idx="45">20.890000000000001</cx:pt>
          <cx:pt idx="46">15.1</cx:pt>
          <cx:pt idx="47">20.890000000000001</cx:pt>
          <cx:pt idx="48">15.1</cx:pt>
          <cx:pt idx="49">15.1</cx:pt>
          <cx:pt idx="50">20.300000000000001</cx:pt>
          <cx:pt idx="51">15.1</cx:pt>
          <cx:pt idx="52">20.300000000000001</cx:pt>
          <cx:pt idx="53">20.300000000000001</cx:pt>
          <cx:pt idx="54">15.1</cx:pt>
          <cx:pt idx="55">20.300000000000001</cx:pt>
          <cx:pt idx="56">15.1</cx:pt>
          <cx:pt idx="57">20.300000000000001</cx:pt>
          <cx:pt idx="58">15.1</cx:pt>
          <cx:pt idx="59">20.300000000000001</cx:pt>
          <cx:pt idx="60">15.1</cx:pt>
          <cx:pt idx="61">20.300000000000001</cx:pt>
          <cx:pt idx="62">22.949999999999999</cx:pt>
          <cx:pt idx="63">22.949999999999999</cx:pt>
          <cx:pt idx="64">22.949999999999999</cx:pt>
          <cx:pt idx="65">22.949999999999999</cx:pt>
          <cx:pt idx="66">17.57</cx:pt>
          <cx:pt idx="67">17.57</cx:pt>
          <cx:pt idx="68">17.57</cx:pt>
          <cx:pt idx="69">17.57</cx:pt>
          <cx:pt idx="70">14.6</cx:pt>
          <cx:pt idx="71">16.300000000000001</cx:pt>
          <cx:pt idx="72">13.300000000000001</cx:pt>
          <cx:pt idx="73">18.399999999999999</cx:pt>
          <cx:pt idx="74">13.300000000000001</cx:pt>
          <cx:pt idx="75">18.399999999999999</cx:pt>
          <cx:pt idx="76">13.300000000000001</cx:pt>
          <cx:pt idx="77">18.399999999999999</cx:pt>
          <cx:pt idx="78">13.300000000000001</cx:pt>
          <cx:pt idx="79">18.399999999999999</cx:pt>
          <cx:pt idx="80">13.300000000000001</cx:pt>
          <cx:pt idx="81">13.300000000000001</cx:pt>
          <cx:pt idx="82">13.300000000000001</cx:pt>
          <cx:pt idx="83">18.399999999999999</cx:pt>
          <cx:pt idx="84">14</cx:pt>
          <cx:pt idx="85">14</cx:pt>
          <cx:pt idx="86">14</cx:pt>
          <cx:pt idx="87">19</cx:pt>
          <cx:pt idx="88">19</cx:pt>
          <cx:pt idx="89">19</cx:pt>
          <cx:pt idx="90">17</cx:pt>
          <cx:pt idx="91">19</cx:pt>
          <cx:pt idx="92">16.300000000000001</cx:pt>
          <cx:pt idx="93">16.300000000000001</cx:pt>
          <cx:pt idx="94">28.399999999999999</cx:pt>
          <cx:pt idx="95">16.300000000000001</cx:pt>
          <cx:pt idx="96">28.399999999999999</cx:pt>
          <cx:pt idx="97">16.300000000000001</cx:pt>
          <cx:pt idx="98">28.399999999999999</cx:pt>
          <cx:pt idx="99">28.399999999999999</cx:pt>
          <cx:pt idx="100">16.300000000000001</cx:pt>
          <cx:pt idx="101">16.300000000000001</cx:pt>
          <cx:pt idx="102">16.300000000000001</cx:pt>
          <cx:pt idx="103">28.399999999999999</cx:pt>
          <cx:pt idx="104">28.399999999999999</cx:pt>
          <cx:pt idx="105">28.399999999999999</cx:pt>
          <cx:pt idx="106">15.300000000000001</cx:pt>
          <cx:pt idx="107">15.300000000000001</cx:pt>
          <cx:pt idx="108">15.300000000000001</cx:pt>
          <cx:pt idx="109">15.300000000000001</cx:pt>
          <cx:pt idx="110">15.300000000000001</cx:pt>
          <cx:pt idx="111">13.6</cx:pt>
          <cx:pt idx="112">13.6</cx:pt>
          <cx:pt idx="113">20.32</cx:pt>
          <cx:pt idx="114">20.300000000000001</cx:pt>
          <cx:pt idx="115">20.32</cx:pt>
          <cx:pt idx="116">13.6</cx:pt>
          <cx:pt idx="117">13.6</cx:pt>
          <cx:pt idx="118">20.300000000000001</cx:pt>
          <cx:pt idx="119">20.32</cx:pt>
          <cx:pt idx="120">13.6</cx:pt>
          <cx:pt idx="121">15</cx:pt>
          <cx:pt idx="122">16.780000000000001</cx:pt>
          <cx:pt idx="123">18.100000000000001</cx:pt>
          <cx:pt idx="124">18.100000000000001</cx:pt>
          <cx:pt idx="125">16.780000000000001</cx:pt>
          <cx:pt idx="126">18.100000000000001</cx:pt>
          <cx:pt idx="127">18</cx:pt>
          <cx:pt idx="128">18</cx:pt>
          <cx:pt idx="129">18</cx:pt>
          <cx:pt idx="130">11.300000000000001</cx:pt>
          <cx:pt idx="131">15.1</cx:pt>
          <cx:pt idx="132">15.1</cx:pt>
          <cx:pt idx="133">15.1</cx:pt>
          <cx:pt idx="134">15.1</cx:pt>
          <cx:pt idx="135">16</cx:pt>
          <cx:pt idx="136">16</cx:pt>
          <cx:pt idx="137">16</cx:pt>
          <cx:pt idx="138">10</cx:pt>
          <cx:pt idx="139">12.5</cx:pt>
          <cx:pt idx="140">7</cx:pt>
          <cx:pt idx="141">13.5</cx:pt>
          <cx:pt idx="142">13.5</cx:pt>
          <cx:pt idx="143">13.5</cx:pt>
          <cx:pt idx="144">23</cx:pt>
          <cx:pt idx="145">23</cx:pt>
          <cx:pt idx="146">23</cx:pt>
          <cx:pt idx="147">23</cx:pt>
          <cx:pt idx="148">23</cx:pt>
          <cx:pt idx="149">23</cx:pt>
          <cx:pt idx="150">23</cx:pt>
          <cx:pt idx="151">23</cx:pt>
          <cx:pt idx="152">23</cx:pt>
          <cx:pt idx="153">23</cx:pt>
          <cx:pt idx="154">24</cx:pt>
          <cx:pt idx="155">24</cx:pt>
          <cx:pt idx="156">18.899999999999999</cx:pt>
          <cx:pt idx="157">18.899999999999999</cx:pt>
          <cx:pt idx="158">15.5</cx:pt>
          <cx:pt idx="159">15.5</cx:pt>
          <cx:pt idx="160">22.25</cx:pt>
          <cx:pt idx="161">22.25</cx:pt>
          <cx:pt idx="162">22.25</cx:pt>
          <cx:pt idx="163">15.5</cx:pt>
          <cx:pt idx="164">15.5</cx:pt>
          <cx:pt idx="165">22.25</cx:pt>
          <cx:pt idx="166">15.5</cx:pt>
          <cx:pt idx="167">22.25</cx:pt>
          <cx:pt idx="168">15.5</cx:pt>
          <cx:pt idx="169">22.25</cx:pt>
          <cx:pt idx="170">15.5</cx:pt>
          <cx:pt idx="171">15.5</cx:pt>
          <cx:pt idx="172">15.5</cx:pt>
          <cx:pt idx="173">22.25</cx:pt>
          <cx:pt idx="174">22.25</cx:pt>
          <cx:pt idx="175">22.25</cx:pt>
          <cx:pt idx="176">22.25</cx:pt>
          <cx:pt idx="177">22.25</cx:pt>
          <cx:pt idx="178">15.5</cx:pt>
          <cx:pt idx="179">15.5</cx:pt>
          <cx:pt idx="180">12.6</cx:pt>
          <cx:pt idx="181">24.120000000000001</cx:pt>
          <cx:pt idx="182">24.120000000000001</cx:pt>
          <cx:pt idx="183">24.120000000000001</cx:pt>
          <cx:pt idx="184">24.120000000000001</cx:pt>
          <cx:pt idx="185">24.120000000000001</cx:pt>
          <cx:pt idx="186">24.120000000000001</cx:pt>
          <cx:pt idx="187">13.199999999999999</cx:pt>
          <cx:pt idx="188">19.199999999999999</cx:pt>
          <cx:pt idx="189">13.199999999999999</cx:pt>
          <cx:pt idx="190">13.199999999999999</cx:pt>
          <cx:pt idx="191">13.199999999999999</cx:pt>
          <cx:pt idx="192">19.199999999999999</cx:pt>
          <cx:pt idx="193">19.199999999999999</cx:pt>
          <cx:pt idx="194">19.199999999999999</cx:pt>
          <cx:pt idx="195">19.199999999999999</cx:pt>
          <cx:pt idx="196">19.199999999999999</cx:pt>
          <cx:pt idx="197">19.199999999999999</cx:pt>
          <cx:pt idx="198">10.199999999999999</cx:pt>
          <cx:pt idx="199">10.199999999999999</cx:pt>
          <cx:pt idx="200">12.4</cx:pt>
          <cx:pt idx="201">12.4</cx:pt>
          <cx:pt idx="202">12.4</cx:pt>
          <cx:pt idx="203">12.4</cx:pt>
          <cx:pt idx="204">9.4000000000000004</cx:pt>
          <cx:pt idx="205">12.4</cx:pt>
          <cx:pt idx="206">20</cx:pt>
          <cx:pt idx="207">20</cx:pt>
          <cx:pt idx="208">20</cx:pt>
          <cx:pt idx="209">20</cx:pt>
          <cx:pt idx="210">20</cx:pt>
          <cx:pt idx="211">20</cx:pt>
          <cx:pt idx="212">20</cx:pt>
          <cx:pt idx="213">20</cx:pt>
          <cx:pt idx="214">20</cx:pt>
          <cx:pt idx="215">15</cx:pt>
          <cx:pt idx="216">15</cx:pt>
          <cx:pt idx="217">15</cx:pt>
          <cx:pt idx="218">21.190000000000001</cx:pt>
          <cx:pt idx="219">10.199999999999999</cx:pt>
          <cx:pt idx="220">10</cx:pt>
          <cx:pt idx="221">10</cx:pt>
          <cx:pt idx="222">16</cx:pt>
          <cx:pt idx="223">16</cx:pt>
          <cx:pt idx="224">16</cx:pt>
          <cx:pt idx="225">16</cx:pt>
          <cx:pt idx="226">16</cx:pt>
          <cx:pt idx="227">16</cx:pt>
          <cx:pt idx="228">19.899999999999999</cx:pt>
          <cx:pt idx="229">19.899999999999999</cx:pt>
          <cx:pt idx="230">14</cx:pt>
          <cx:pt idx="231">14</cx:pt>
          <cx:pt idx="232">21.039999999999999</cx:pt>
          <cx:pt idx="233">21.039999999999999</cx:pt>
          <cx:pt idx="234">21.039999999999999</cx:pt>
          <cx:pt idx="235">21.039999999999999</cx:pt>
          <cx:pt idx="236">21.039999999999999</cx:pt>
          <cx:pt idx="237">21.039999999999999</cx:pt>
          <cx:pt idx="238">21.039999999999999</cx:pt>
          <cx:pt idx="239">12.1</cx:pt>
          <cx:pt idx="240">19</cx:pt>
          <cx:pt idx="241">17</cx:pt>
          <cx:pt idx="242">80</cx:pt>
          <cx:pt idx="243">80</cx:pt>
          <cx:pt idx="244">18.489999999999998</cx:pt>
          <cx:pt idx="245">18.489999999999998</cx:pt>
          <cx:pt idx="246">18.489999999999998</cx:pt>
          <cx:pt idx="247">11.5</cx:pt>
          <cx:pt idx="248">8.0999999999999996</cx:pt>
          <cx:pt idx="249">9.4000000000000004</cx:pt>
          <cx:pt idx="250">11.5</cx:pt>
          <cx:pt idx="251">11.5</cx:pt>
          <cx:pt idx="252">11.5</cx:pt>
          <cx:pt idx="253">11.5</cx:pt>
          <cx:pt idx="254">11.5</cx:pt>
          <cx:pt idx="255">11.5</cx:pt>
          <cx:pt idx="256">18</cx:pt>
          <cx:pt idx="257">12</cx:pt>
          <cx:pt idx="258">18</cx:pt>
          <cx:pt idx="259">12</cx:pt>
          <cx:pt idx="260">16</cx:pt>
          <cx:pt idx="261">16</cx:pt>
          <cx:pt idx="262">16</cx:pt>
          <cx:pt idx="263">16</cx:pt>
          <cx:pt idx="264">16</cx:pt>
          <cx:pt idx="265">16</cx:pt>
          <cx:pt idx="266">16</cx:pt>
          <cx:pt idx="267">16</cx:pt>
          <cx:pt idx="268">16</cx:pt>
          <cx:pt idx="269">16</cx:pt>
          <cx:pt idx="270">16</cx:pt>
          <cx:pt idx="271">16</cx:pt>
          <cx:pt idx="272">16</cx:pt>
          <cx:pt idx="273">16</cx:pt>
          <cx:pt idx="274">16</cx:pt>
          <cx:pt idx="275">16</cx:pt>
          <cx:pt idx="276">16</cx:pt>
          <cx:pt idx="277">16</cx:pt>
          <cx:pt idx="278">16</cx:pt>
          <cx:pt idx="279">11</cx:pt>
          <cx:pt idx="280">11</cx:pt>
          <cx:pt idx="281">11</cx:pt>
          <cx:pt idx="282">14</cx:pt>
          <cx:pt idx="283">14</cx:pt>
          <cx:pt idx="284">14</cx:pt>
          <cx:pt idx="285">14</cx:pt>
          <cx:pt idx="286">14</cx:pt>
          <cx:pt idx="287">14</cx:pt>
          <cx:pt idx="288">14</cx:pt>
          <cx:pt idx="289">12</cx:pt>
          <cx:pt idx="290">12</cx:pt>
          <cx:pt idx="291">12</cx:pt>
          <cx:pt idx="292">12</cx:pt>
          <cx:pt idx="293">12</cx:pt>
          <cx:pt idx="294">11.199999999999999</cx:pt>
          <cx:pt idx="295">11.199999999999999</cx:pt>
          <cx:pt idx="296">11.199999999999999</cx:pt>
          <cx:pt idx="297">11.199999999999999</cx:pt>
          <cx:pt idx="298">11.199999999999999</cx:pt>
          <cx:pt idx="299">11.199999999999999</cx:pt>
          <cx:pt idx="300">12</cx:pt>
          <cx:pt idx="301">11.199999999999999</cx:pt>
          <cx:pt idx="302">11.199999999999999</cx:pt>
          <cx:pt idx="303">12</cx:pt>
          <cx:pt idx="304">12</cx:pt>
          <cx:pt idx="305">9.5</cx:pt>
          <cx:pt idx="306">9.5</cx:pt>
          <cx:pt idx="307">9.5</cx:pt>
          <cx:pt idx="308">18.199999999999999</cx:pt>
          <cx:pt idx="309">18.399999999999999</cx:pt>
          <cx:pt idx="310">9.5</cx:pt>
          <cx:pt idx="311">10.6</cx:pt>
          <cx:pt idx="312">10.1</cx:pt>
          <cx:pt idx="313">11.300000000000001</cx:pt>
          <cx:pt idx="314">15.1</cx:pt>
          <cx:pt idx="315">15.1</cx:pt>
          <cx:pt idx="316">10.1</cx:pt>
          <cx:pt idx="317">15.1</cx:pt>
          <cx:pt idx="318">12.550000000000001</cx:pt>
          <cx:pt idx="319">12.550000000000001</cx:pt>
          <cx:pt idx="320">12.550000000000001</cx:pt>
          <cx:pt idx="321">12.550000000000001</cx:pt>
          <cx:pt idx="322">7.7999999999999998</cx:pt>
          <cx:pt idx="323">7.7999999999999998</cx:pt>
          <cx:pt idx="324">12.550000000000001</cx:pt>
          <cx:pt idx="325">7.7000000000000002</cx:pt>
          <cx:pt idx="326">9.3000000000000007</cx:pt>
          <cx:pt idx="327">9.3000000000000007</cx:pt>
          <cx:pt idx="328">18</cx:pt>
          <cx:pt idx="329">18</cx:pt>
          <cx:pt idx="330">18</cx:pt>
          <cx:pt idx="331">15.710000000000001</cx:pt>
          <cx:pt idx="332">5.2999999999999998</cx:pt>
          <cx:pt idx="333">13</cx:pt>
          <cx:pt idx="334">13</cx:pt>
          <cx:pt idx="335">17</cx:pt>
          <cx:pt idx="336">27.390000000000001</cx:pt>
          <cx:pt idx="337">27.390000000000001</cx:pt>
          <cx:pt idx="338">27.390000000000001</cx:pt>
          <cx:pt idx="339">27.390000000000001</cx:pt>
          <cx:pt idx="340">21.399999999999999</cx:pt>
          <cx:pt idx="341">21.399999999999999</cx:pt>
          <cx:pt idx="342">21.399999999999999</cx:pt>
          <cx:pt idx="343">21.399999999999999</cx:pt>
          <cx:pt idx="344">21.399999999999999</cx:pt>
          <cx:pt idx="345">21.399999999999999</cx:pt>
          <cx:pt idx="346">21.399999999999999</cx:pt>
          <cx:pt idx="347">21.399999999999999</cx:pt>
          <cx:pt idx="348">21.399999999999999</cx:pt>
          <cx:pt idx="349">18.899999999999999</cx:pt>
          <cx:pt idx="350">18.899999999999999</cx:pt>
          <cx:pt idx="351">18.899999999999999</cx:pt>
          <cx:pt idx="352">18.899999999999999</cx:pt>
          <cx:pt idx="353">18.899999999999999</cx:pt>
          <cx:pt idx="354">21.399999999999999</cx:pt>
          <cx:pt idx="355">18.489999999999998</cx:pt>
          <cx:pt idx="356">18.489999999999998</cx:pt>
          <cx:pt idx="357">18.489999999999998</cx:pt>
          <cx:pt idx="358">18.489999999999998</cx:pt>
          <cx:pt idx="359">18.489999999999998</cx:pt>
          <cx:pt idx="360">18.489999999999998</cx:pt>
          <cx:pt idx="361">18.489999999999998</cx:pt>
          <cx:pt idx="362">23.649999999999999</cx:pt>
          <cx:pt idx="363">23.649999999999999</cx:pt>
          <cx:pt idx="364">23.649999999999999</cx:pt>
          <cx:pt idx="365">23.649999999999999</cx:pt>
          <cx:pt idx="366">10.699999999999999</cx:pt>
          <cx:pt idx="367">10.300000000000001</cx:pt>
          <cx:pt idx="368">11.4</cx:pt>
          <cx:pt idx="369">11.4</cx:pt>
          <cx:pt idx="370">11.4</cx:pt>
          <cx:pt idx="371">10.800000000000001</cx:pt>
          <cx:pt idx="372">10.800000000000001</cx:pt>
          <cx:pt idx="373">10.800000000000001</cx:pt>
          <cx:pt idx="374">13.93</cx:pt>
          <cx:pt idx="375">13.1</cx:pt>
          <cx:pt idx="376">13.1</cx:pt>
          <cx:pt idx="377">13.1</cx:pt>
          <cx:pt idx="378">13.1</cx:pt>
          <cx:pt idx="379">16.379999999999999</cx:pt>
          <cx:pt idx="380">13.300000000000001</cx:pt>
          <cx:pt idx="381">16.379999999999999</cx:pt>
          <cx:pt idx="382">13.300000000000001</cx:pt>
          <cx:pt idx="383">16.379999999999999</cx:pt>
          <cx:pt idx="384">13.300000000000001</cx:pt>
          <cx:pt idx="385">13.300000000000001</cx:pt>
          <cx:pt idx="386">16.379999999999999</cx:pt>
          <cx:pt idx="387">15.1</cx:pt>
          <cx:pt idx="388">7.3200000000000003</cx:pt>
          <cx:pt idx="389">18</cx:pt>
          <cx:pt idx="390">18</cx:pt>
          <cx:pt idx="391">20.699999999999999</cx:pt>
          <cx:pt idx="392">15.699999999999999</cx:pt>
          <cx:pt idx="393">15.699999999999999</cx:pt>
          <cx:pt idx="394">15.699999999999999</cx:pt>
          <cx:pt idx="395">15.699999999999999</cx:pt>
          <cx:pt idx="396">19</cx:pt>
          <cx:pt idx="397">15.699999999999999</cx:pt>
          <cx:pt idx="398">19</cx:pt>
          <cx:pt idx="399">19</cx:pt>
          <cx:pt idx="400">19</cx:pt>
          <cx:pt idx="401">9.4000000000000004</cx:pt>
          <cx:pt idx="402">12.300000000000001</cx:pt>
          <cx:pt idx="403">12.300000000000001</cx:pt>
          <cx:pt idx="404">9.4000000000000004</cx:pt>
          <cx:pt idx="405">9.4000000000000004</cx:pt>
          <cx:pt idx="406">28.09</cx:pt>
          <cx:pt idx="407">28.09</cx:pt>
          <cx:pt idx="408">28.09</cx:pt>
          <cx:pt idx="409">28.09</cx:pt>
          <cx:pt idx="410">21.559999999999999</cx:pt>
          <cx:pt idx="411">26.82</cx:pt>
          <cx:pt idx="412">26.32</cx:pt>
          <cx:pt idx="413">26.32</cx:pt>
          <cx:pt idx="414">12</cx:pt>
          <cx:pt idx="415">14.5</cx:pt>
          <cx:pt idx="416">12</cx:pt>
          <cx:pt idx="417">14.5</cx:pt>
          <cx:pt idx="418">14.5</cx:pt>
          <cx:pt idx="419">12</cx:pt>
          <cx:pt idx="420">18</cx:pt>
          <cx:pt idx="421">18</cx:pt>
          <cx:pt idx="422">12</cx:pt>
          <cx:pt idx="423">12</cx:pt>
          <cx:pt idx="424">12</cx:pt>
          <cx:pt idx="425">12</cx:pt>
          <cx:pt idx="426">18</cx:pt>
          <cx:pt idx="427">18</cx:pt>
          <cx:pt idx="428">21.379999999999999</cx:pt>
          <cx:pt idx="429">15.289999999999999</cx:pt>
          <cx:pt idx="430">15.289999999999999</cx:pt>
          <cx:pt idx="431">15.289999999999999</cx:pt>
          <cx:pt idx="432">15.289999999999999</cx:pt>
          <cx:pt idx="433">15.289999999999999</cx:pt>
          <cx:pt idx="434">21.379999999999999</cx:pt>
          <cx:pt idx="435">17.010000000000002</cx:pt>
          <cx:pt idx="436">17.010000000000002</cx:pt>
          <cx:pt idx="437">17.010000000000002</cx:pt>
          <cx:pt idx="438">17.010000000000002</cx:pt>
          <cx:pt idx="439">17.010000000000002</cx:pt>
          <cx:pt idx="440">15.289999999999999</cx:pt>
          <cx:pt idx="441">17.010000000000002</cx:pt>
          <cx:pt idx="442">21.379999999999999</cx:pt>
          <cx:pt idx="443">15.289999999999999</cx:pt>
          <cx:pt idx="444">15.289999999999999</cx:pt>
          <cx:pt idx="445">8.4000000000000004</cx:pt>
          <cx:pt idx="446">13.1</cx:pt>
          <cx:pt idx="447">15.01</cx:pt>
          <cx:pt idx="448">4.4500000000000002</cx:pt>
          <cx:pt idx="449">13.800000000000001</cx:pt>
          <cx:pt idx="450">13.800000000000001</cx:pt>
          <cx:pt idx="451">13.800000000000001</cx:pt>
          <cx:pt idx="452">13.800000000000001</cx:pt>
          <cx:pt idx="453">12.800000000000001</cx:pt>
          <cx:pt idx="454">12.800000000000001</cx:pt>
          <cx:pt idx="455">18</cx:pt>
          <cx:pt idx="456">18</cx:pt>
          <cx:pt idx="457">18</cx:pt>
        </cx:lvl>
      </cx:numDim>
    </cx:data>
  </cx:chartData>
  <cx:chart>
    <cx:title pos="t" align="ctr" overlay="0">
      <cx:tx>
        <cx:txData>
          <cx:v>CITY MILEAGE</cx:v>
        </cx:txData>
      </cx:tx>
      <cx:txPr>
        <a:bodyPr spcFirstLastPara="1" vertOverflow="ellipsis" horzOverflow="overflow" wrap="square" lIns="0" tIns="0" rIns="0" bIns="0" anchor="ctr" anchorCtr="1"/>
        <a:lstStyle/>
        <a:p>
          <a:pPr algn="ctr" rtl="0">
            <a:defRPr/>
          </a:pPr>
          <a:r>
            <a:rPr lang="en-US" sz="2000" b="1" i="0" u="none" strike="noStrike" baseline="0">
              <a:solidFill>
                <a:sysClr val="windowText" lastClr="000000">
                  <a:lumMod val="65000"/>
                  <a:lumOff val="35000"/>
                </a:sysClr>
              </a:solidFill>
              <a:latin typeface="Times New Roman" panose="02020603050405020304" pitchFamily="18" charset="0"/>
              <a:cs typeface="Times New Roman" panose="02020603050405020304" pitchFamily="18" charset="0"/>
            </a:rPr>
            <a:t>CITY MILEAGE</a:t>
          </a:r>
        </a:p>
      </cx:txPr>
    </cx:title>
    <cx:plotArea>
      <cx:plotAreaRegion>
        <cx:series layoutId="boxWhisker" uniqueId="{B9E7037F-C754-4AFB-82C0-4D589D5E83C2}">
          <cx:tx>
            <cx:txData>
              <cx:f>Task4!$C$1</cx:f>
              <cx:v>City_Mileage_km_litre</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Task9!$B$2:$B$788</cx:f>
        <cx:lvl ptCount="787" formatCode="General">
          <cx:pt idx="0">624</cx:pt>
          <cx:pt idx="1">624</cx:pt>
          <cx:pt idx="2">624</cx:pt>
          <cx:pt idx="3">624</cx:pt>
          <cx:pt idx="4">624</cx:pt>
          <cx:pt idx="5">624</cx:pt>
          <cx:pt idx="6">799</cx:pt>
          <cx:pt idx="7">799</cx:pt>
          <cx:pt idx="8">799</cx:pt>
          <cx:pt idx="9">799</cx:pt>
          <cx:pt idx="10">999</cx:pt>
          <cx:pt idx="11">999</cx:pt>
          <cx:pt idx="12">999</cx:pt>
          <cx:pt idx="13">999</cx:pt>
          <cx:pt idx="14">999</cx:pt>
          <cx:pt idx="15">999</cx:pt>
          <cx:pt idx="16">999</cx:pt>
          <cx:pt idx="17">999</cx:pt>
          <cx:pt idx="18">1196</cx:pt>
          <cx:pt idx="19">1196</cx:pt>
          <cx:pt idx="20">1196</cx:pt>
          <cx:pt idx="21">1196</cx:pt>
          <cx:pt idx="22">1196</cx:pt>
          <cx:pt idx="23">998</cx:pt>
          <cx:pt idx="24">998</cx:pt>
          <cx:pt idx="25">998</cx:pt>
          <cx:pt idx="26">998</cx:pt>
          <cx:pt idx="27">998</cx:pt>
          <cx:pt idx="28">998</cx:pt>
          <cx:pt idx="29">998</cx:pt>
          <cx:pt idx="30">998</cx:pt>
          <cx:pt idx="31">1086</cx:pt>
          <cx:pt idx="32">1086</cx:pt>
          <cx:pt idx="33">1086</cx:pt>
          <cx:pt idx="34">1086</cx:pt>
          <cx:pt idx="35">1086</cx:pt>
          <cx:pt idx="36">1086</cx:pt>
          <cx:pt idx="37">1086</cx:pt>
          <cx:pt idx="38">1086</cx:pt>
          <cx:pt idx="39">1199</cx:pt>
          <cx:pt idx="40">1199</cx:pt>
          <cx:pt idx="41">1199</cx:pt>
          <cx:pt idx="42">1199</cx:pt>
          <cx:pt idx="43">1199</cx:pt>
          <cx:pt idx="44">1199</cx:pt>
          <cx:pt idx="45">1199</cx:pt>
          <cx:pt idx="46">1199</cx:pt>
          <cx:pt idx="47">998</cx:pt>
          <cx:pt idx="48">998</cx:pt>
          <cx:pt idx="49">998</cx:pt>
          <cx:pt idx="50">998</cx:pt>
          <cx:pt idx="51">998</cx:pt>
          <cx:pt idx="52">998</cx:pt>
          <cx:pt idx="53">998</cx:pt>
          <cx:pt idx="54">998</cx:pt>
          <cx:pt idx="55">1197</cx:pt>
          <cx:pt idx="56">1197</cx:pt>
          <cx:pt idx="57">1197</cx:pt>
          <cx:pt idx="58">1197</cx:pt>
          <cx:pt idx="59">1197</cx:pt>
          <cx:pt idx="60">1197</cx:pt>
          <cx:pt idx="61">1197</cx:pt>
          <cx:pt idx="62">999</cx:pt>
          <cx:pt idx="63">999</cx:pt>
          <cx:pt idx="64">999</cx:pt>
          <cx:pt idx="65">999</cx:pt>
          <cx:pt idx="66">1197</cx:pt>
          <cx:pt idx="67">1197</cx:pt>
          <cx:pt idx="68">1364</cx:pt>
          <cx:pt idx="69">1197</cx:pt>
          <cx:pt idx="70">1364</cx:pt>
          <cx:pt idx="71">1364</cx:pt>
          <cx:pt idx="72">1197</cx:pt>
          <cx:pt idx="73">1364</cx:pt>
          <cx:pt idx="74">1197</cx:pt>
          <cx:pt idx="75">1364</cx:pt>
          <cx:pt idx="76">1197</cx:pt>
          <cx:pt idx="77">1364</cx:pt>
          <cx:pt idx="78">1197</cx:pt>
          <cx:pt idx="79">1364</cx:pt>
          <cx:pt idx="80">1248</cx:pt>
          <cx:pt idx="81">1248</cx:pt>
          <cx:pt idx="82">1248</cx:pt>
          <cx:pt idx="83">1248</cx:pt>
          <cx:pt idx="84">1193</cx:pt>
          <cx:pt idx="85">1193</cx:pt>
          <cx:pt idx="86">1193</cx:pt>
          <cx:pt idx="87">1193</cx:pt>
          <cx:pt idx="88">1197</cx:pt>
          <cx:pt idx="89">1197</cx:pt>
          <cx:pt idx="90">1197</cx:pt>
          <cx:pt idx="91">1197</cx:pt>
          <cx:pt idx="92">1197</cx:pt>
          <cx:pt idx="93">1197</cx:pt>
          <cx:pt idx="94">1248</cx:pt>
          <cx:pt idx="95">1197</cx:pt>
          <cx:pt idx="96">1197</cx:pt>
          <cx:pt idx="97">1197</cx:pt>
          <cx:pt idx="98">1396</cx:pt>
          <cx:pt idx="99">1197</cx:pt>
          <cx:pt idx="100">1396</cx:pt>
          <cx:pt idx="101">1197</cx:pt>
          <cx:pt idx="102">1396</cx:pt>
          <cx:pt idx="103">1197</cx:pt>
          <cx:pt idx="104">1396</cx:pt>
          <cx:pt idx="105">1197</cx:pt>
          <cx:pt idx="106">1197</cx:pt>
          <cx:pt idx="107">1197</cx:pt>
          <cx:pt idx="108">1396</cx:pt>
          <cx:pt idx="109">1197</cx:pt>
          <cx:pt idx="110">1197</cx:pt>
          <cx:pt idx="111">1197</cx:pt>
          <cx:pt idx="112">1197</cx:pt>
          <cx:pt idx="113">1197</cx:pt>
          <cx:pt idx="114">1197</cx:pt>
          <cx:pt idx="115">1197</cx:pt>
          <cx:pt idx="116">998</cx:pt>
          <cx:pt idx="117">1186</cx:pt>
          <cx:pt idx="118">1186</cx:pt>
          <cx:pt idx="119">1186</cx:pt>
          <cx:pt idx="120">1186</cx:pt>
          <cx:pt idx="121">999</cx:pt>
          <cx:pt idx="122">999</cx:pt>
          <cx:pt idx="123">999</cx:pt>
          <cx:pt idx="124">1498</cx:pt>
          <cx:pt idx="125">1498</cx:pt>
          <cx:pt idx="126">1498</cx:pt>
          <cx:pt idx="127">1197</cx:pt>
          <cx:pt idx="128">1498</cx:pt>
          <cx:pt idx="129">1197</cx:pt>
          <cx:pt idx="130">1197</cx:pt>
          <cx:pt idx="131">1248</cx:pt>
          <cx:pt idx="132">1197</cx:pt>
          <cx:pt idx="133">1248</cx:pt>
          <cx:pt idx="134">1197</cx:pt>
          <cx:pt idx="135">1248</cx:pt>
          <cx:pt idx="136">1248</cx:pt>
          <cx:pt idx="137">1197</cx:pt>
          <cx:pt idx="138">1197</cx:pt>
          <cx:pt idx="139">1197</cx:pt>
          <cx:pt idx="140">1248</cx:pt>
          <cx:pt idx="141">1248</cx:pt>
          <cx:pt idx="142">1248</cx:pt>
          <cx:pt idx="143">1498</cx:pt>
          <cx:pt idx="144">1498</cx:pt>
          <cx:pt idx="145">1498</cx:pt>
          <cx:pt idx="146">1194</cx:pt>
          <cx:pt idx="147">1194</cx:pt>
          <cx:pt idx="148">1194</cx:pt>
          <cx:pt idx="149">1194</cx:pt>
          <cx:pt idx="150">1498</cx:pt>
          <cx:pt idx="151">1498</cx:pt>
          <cx:pt idx="152">1498</cx:pt>
          <cx:pt idx="153">1498</cx:pt>
          <cx:pt idx="154">1498</cx:pt>
          <cx:pt idx="155">999</cx:pt>
          <cx:pt idx="156">999</cx:pt>
          <cx:pt idx="157">999</cx:pt>
          <cx:pt idx="158">1498</cx:pt>
          <cx:pt idx="159">1194</cx:pt>
          <cx:pt idx="160">1194</cx:pt>
          <cx:pt idx="161">1194</cx:pt>
          <cx:pt idx="162">1498</cx:pt>
          <cx:pt idx="163">1498</cx:pt>
          <cx:pt idx="164">1498</cx:pt>
          <cx:pt idx="165">1498</cx:pt>
          <cx:pt idx="166">1498</cx:pt>
          <cx:pt idx="167">1194</cx:pt>
          <cx:pt idx="168">1194</cx:pt>
          <cx:pt idx="169">1194</cx:pt>
          <cx:pt idx="170">1194</cx:pt>
          <cx:pt idx="171">1498</cx:pt>
          <cx:pt idx="172">1496</cx:pt>
          <cx:pt idx="173">1496</cx:pt>
          <cx:pt idx="174">1364</cx:pt>
          <cx:pt idx="175">1364</cx:pt>
          <cx:pt idx="176">1364</cx:pt>
          <cx:pt idx="177">1496</cx:pt>
          <cx:pt idx="178">1496</cx:pt>
          <cx:pt idx="179">1364</cx:pt>
          <cx:pt idx="180">1364</cx:pt>
          <cx:pt idx="181">1496</cx:pt>
          <cx:pt idx="182">1496</cx:pt>
          <cx:pt idx="183">1197</cx:pt>
          <cx:pt idx="184">1364</cx:pt>
          <cx:pt idx="185">1364</cx:pt>
          <cx:pt idx="186">1197</cx:pt>
          <cx:pt idx="187">1364</cx:pt>
          <cx:pt idx="188">1461</cx:pt>
          <cx:pt idx="189">1461</cx:pt>
          <cx:pt idx="190">1461</cx:pt>
          <cx:pt idx="191">1197</cx:pt>
          <cx:pt idx="192">1197</cx:pt>
          <cx:pt idx="193">1197</cx:pt>
          <cx:pt idx="194">1197</cx:pt>
          <cx:pt idx="195">1197</cx:pt>
          <cx:pt idx="196">2157</cx:pt>
          <cx:pt idx="197">2157</cx:pt>
          <cx:pt idx="198">1968</cx:pt>
          <cx:pt idx="199">1968</cx:pt>
          <cx:pt idx="200">1798</cx:pt>
          <cx:pt idx="201">1968</cx:pt>
          <cx:pt idx="202">1968</cx:pt>
          <cx:pt idx="203">1968</cx:pt>
          <cx:pt idx="204">1968</cx:pt>
          <cx:pt idx="205">1995</cx:pt>
          <cx:pt idx="206">1998</cx:pt>
          <cx:pt idx="207">1995</cx:pt>
          <cx:pt idx="208">4951</cx:pt>
          <cx:pt idx="209">2979</cx:pt>
          <cx:pt idx="210">2982</cx:pt>
          <cx:pt idx="211">2993</cx:pt>
          <cx:pt idx="212">2993</cx:pt>
          <cx:pt idx="213">2993</cx:pt>
          <cx:pt idx="214">2998</cx:pt>
          <cx:pt idx="215">2998</cx:pt>
          <cx:pt idx="216">6592</cx:pt>
          <cx:pt idx="217">796</cx:pt>
          <cx:pt idx="218">796</cx:pt>
          <cx:pt idx="219">796</cx:pt>
          <cx:pt idx="220">796</cx:pt>
          <cx:pt idx="221">796</cx:pt>
          <cx:pt idx="222">796</cx:pt>
          <cx:pt idx="223">796</cx:pt>
          <cx:pt idx="224">796</cx:pt>
          <cx:pt idx="225">998</cx:pt>
          <cx:pt idx="226">998</cx:pt>
          <cx:pt idx="227">998</cx:pt>
          <cx:pt idx="228">998</cx:pt>
          <cx:pt idx="229">998</cx:pt>
          <cx:pt idx="230">998</cx:pt>
          <cx:pt idx="231">998</cx:pt>
          <cx:pt idx="232">998</cx:pt>
          <cx:pt idx="233">998</cx:pt>
          <cx:pt idx="234">998</cx:pt>
          <cx:pt idx="235">998</cx:pt>
          <cx:pt idx="236">998</cx:pt>
          <cx:pt idx="237">998</cx:pt>
          <cx:pt idx="238">998</cx:pt>
          <cx:pt idx="239">998</cx:pt>
          <cx:pt idx="240">998</cx:pt>
          <cx:pt idx="241">998</cx:pt>
          <cx:pt idx="242">998</cx:pt>
          <cx:pt idx="243">998</cx:pt>
          <cx:pt idx="244">998</cx:pt>
          <cx:pt idx="245">998</cx:pt>
          <cx:pt idx="246">1120</cx:pt>
          <cx:pt idx="247">1120</cx:pt>
          <cx:pt idx="248">1197</cx:pt>
          <cx:pt idx="249">1197</cx:pt>
          <cx:pt idx="250">1197</cx:pt>
          <cx:pt idx="251">1197</cx:pt>
          <cx:pt idx="252">1198</cx:pt>
          <cx:pt idx="253">1198</cx:pt>
          <cx:pt idx="254">1198</cx:pt>
          <cx:pt idx="255">1198</cx:pt>
          <cx:pt idx="256">1198</cx:pt>
          <cx:pt idx="257">1198</cx:pt>
          <cx:pt idx="258">1198</cx:pt>
          <cx:pt idx="259">1198</cx:pt>
          <cx:pt idx="260">1198</cx:pt>
          <cx:pt idx="261">1198</cx:pt>
          <cx:pt idx="262">1198</cx:pt>
          <cx:pt idx="263">1198</cx:pt>
          <cx:pt idx="264">1198</cx:pt>
          <cx:pt idx="265">1198</cx:pt>
          <cx:pt idx="266">1198</cx:pt>
          <cx:pt idx="267">1198</cx:pt>
          <cx:pt idx="268">1198</cx:pt>
          <cx:pt idx="269">1198</cx:pt>
          <cx:pt idx="270">1198</cx:pt>
          <cx:pt idx="271">1198</cx:pt>
          <cx:pt idx="272">1198</cx:pt>
          <cx:pt idx="273">1198</cx:pt>
          <cx:pt idx="274">1197</cx:pt>
          <cx:pt idx="275">1197</cx:pt>
          <cx:pt idx="276">1197</cx:pt>
          <cx:pt idx="277">1197</cx:pt>
          <cx:pt idx="278">1197</cx:pt>
          <cx:pt idx="279">1197</cx:pt>
          <cx:pt idx="280">1248</cx:pt>
          <cx:pt idx="281">1248</cx:pt>
          <cx:pt idx="282">1248</cx:pt>
          <cx:pt idx="283">1248</cx:pt>
          <cx:pt idx="284">1248</cx:pt>
          <cx:pt idx="285">1248</cx:pt>
          <cx:pt idx="286">1197</cx:pt>
          <cx:pt idx="287">1248</cx:pt>
          <cx:pt idx="288">1199</cx:pt>
          <cx:pt idx="289">1199</cx:pt>
          <cx:pt idx="290">1199</cx:pt>
          <cx:pt idx="291">1199</cx:pt>
          <cx:pt idx="292">1199</cx:pt>
          <cx:pt idx="293">1497</cx:pt>
          <cx:pt idx="294">1497</cx:pt>
          <cx:pt idx="295">1497</cx:pt>
          <cx:pt idx="296">1497</cx:pt>
          <cx:pt idx="297">1497</cx:pt>
          <cx:pt idx="298">1199</cx:pt>
          <cx:pt idx="299">1199</cx:pt>
          <cx:pt idx="300">1199</cx:pt>
          <cx:pt idx="301">1199</cx:pt>
          <cx:pt idx="302">1199</cx:pt>
          <cx:pt idx="303">1199</cx:pt>
          <cx:pt idx="304">1193</cx:pt>
          <cx:pt idx="305">1248</cx:pt>
          <cx:pt idx="306">1193</cx:pt>
          <cx:pt idx="307">1193</cx:pt>
          <cx:pt idx="308">1193</cx:pt>
          <cx:pt idx="309">1248</cx:pt>
          <cx:pt idx="310">1248</cx:pt>
          <cx:pt idx="311">1248</cx:pt>
          <cx:pt idx="312">1248</cx:pt>
          <cx:pt idx="313">1248</cx:pt>
          <cx:pt idx="314">1248</cx:pt>
          <cx:pt idx="315">1298</cx:pt>
          <cx:pt idx="316">1298</cx:pt>
          <cx:pt idx="317">1197</cx:pt>
          <cx:pt idx="318">998</cx:pt>
          <cx:pt idx="319">998</cx:pt>
          <cx:pt idx="320">998</cx:pt>
          <cx:pt idx="321">998</cx:pt>
          <cx:pt idx="322">998</cx:pt>
          <cx:pt idx="323">998</cx:pt>
          <cx:pt idx="324">1197</cx:pt>
          <cx:pt idx="325">1397</cx:pt>
          <cx:pt idx="326">1198</cx:pt>
          <cx:pt idx="327">1198</cx:pt>
          <cx:pt idx="328">1198</cx:pt>
          <cx:pt idx="329">1198</cx:pt>
          <cx:pt idx="330">1198</cx:pt>
          <cx:pt idx="331">1198</cx:pt>
          <cx:pt idx="332">1198</cx:pt>
          <cx:pt idx="333">1198</cx:pt>
          <cx:pt idx="334">1198</cx:pt>
          <cx:pt idx="335">1198</cx:pt>
          <cx:pt idx="336">1198</cx:pt>
          <cx:pt idx="337">1198</cx:pt>
          <cx:pt idx="338">1497</cx:pt>
          <cx:pt idx="339">1497</cx:pt>
          <cx:pt idx="340">1497</cx:pt>
          <cx:pt idx="341">1497</cx:pt>
          <cx:pt idx="342">1497</cx:pt>
          <cx:pt idx="343">1497</cx:pt>
          <cx:pt idx="344">1497</cx:pt>
          <cx:pt idx="345">1497</cx:pt>
          <cx:pt idx="346">1497</cx:pt>
          <cx:pt idx="347">1497</cx:pt>
          <cx:pt idx="348">1497</cx:pt>
          <cx:pt idx="349">1497</cx:pt>
          <cx:pt idx="350">1493</cx:pt>
          <cx:pt idx="351">1493</cx:pt>
          <cx:pt idx="352">1493</cx:pt>
          <cx:pt idx="353">1493</cx:pt>
          <cx:pt idx="354">2523</cx:pt>
          <cx:pt idx="355">2523</cx:pt>
          <cx:pt idx="356">1248</cx:pt>
          <cx:pt idx="357">1248</cx:pt>
          <cx:pt idx="358">1248</cx:pt>
          <cx:pt idx="359">1248</cx:pt>
          <cx:pt idx="360">1248</cx:pt>
          <cx:pt idx="361">1248</cx:pt>
          <cx:pt idx="362">1248</cx:pt>
          <cx:pt idx="363">1248</cx:pt>
          <cx:pt idx="364">1248</cx:pt>
          <cx:pt idx="365">1197</cx:pt>
          <cx:pt idx="366">1197</cx:pt>
          <cx:pt idx="367">1197</cx:pt>
          <cx:pt idx="368">1396</cx:pt>
          <cx:pt idx="369">1497</cx:pt>
          <cx:pt idx="370">1497</cx:pt>
          <cx:pt idx="371">1497</cx:pt>
          <cx:pt idx="372">1497</cx:pt>
          <cx:pt idx="373">1498</cx:pt>
          <cx:pt idx="374">1498</cx:pt>
          <cx:pt idx="375">1498</cx:pt>
          <cx:pt idx="376">1498</cx:pt>
          <cx:pt idx="377">1497</cx:pt>
          <cx:pt idx="378">1498</cx:pt>
          <cx:pt idx="379">1497</cx:pt>
          <cx:pt idx="380">1498</cx:pt>
          <cx:pt idx="381">1498</cx:pt>
          <cx:pt idx="382">1498</cx:pt>
          <cx:pt idx="383">1498</cx:pt>
          <cx:pt idx="384">1461</cx:pt>
          <cx:pt idx="385">1461</cx:pt>
          <cx:pt idx="386">1461</cx:pt>
          <cx:pt idx="387">1461</cx:pt>
          <cx:pt idx="388">1461</cx:pt>
          <cx:pt idx="389">1461</cx:pt>
          <cx:pt idx="390">1591</cx:pt>
          <cx:pt idx="391">1582</cx:pt>
          <cx:pt idx="392">1582</cx:pt>
          <cx:pt idx="393">1591</cx:pt>
          <cx:pt idx="394">1582</cx:pt>
          <cx:pt idx="395">1591</cx:pt>
          <cx:pt idx="396">1396</cx:pt>
          <cx:pt idx="397">1396</cx:pt>
          <cx:pt idx="398">1591</cx:pt>
          <cx:pt idx="399">1591</cx:pt>
          <cx:pt idx="400">1582</cx:pt>
          <cx:pt idx="401">1396</cx:pt>
          <cx:pt idx="402">1396</cx:pt>
          <cx:pt idx="403">1197</cx:pt>
          <cx:pt idx="404">1197</cx:pt>
          <cx:pt idx="405">1197</cx:pt>
          <cx:pt idx="406">1197</cx:pt>
          <cx:pt idx="407">1497</cx:pt>
          <cx:pt idx="408">1497</cx:pt>
          <cx:pt idx="409">1497</cx:pt>
          <cx:pt idx="410">1497</cx:pt>
          <cx:pt idx="411">1497</cx:pt>
          <cx:pt idx="412">1497</cx:pt>
          <cx:pt idx="413">1497</cx:pt>
          <cx:pt idx="414">1461</cx:pt>
          <cx:pt idx="415">1461</cx:pt>
          <cx:pt idx="416">1461</cx:pt>
          <cx:pt idx="417">1461</cx:pt>
          <cx:pt idx="418">1461</cx:pt>
          <cx:pt idx="419">1461</cx:pt>
          <cx:pt idx="420">1461</cx:pt>
          <cx:pt idx="421">1598</cx:pt>
          <cx:pt idx="422">1598</cx:pt>
          <cx:pt idx="423">1598</cx:pt>
          <cx:pt idx="424">1197</cx:pt>
          <cx:pt idx="425">1197</cx:pt>
          <cx:pt idx="426">1498</cx:pt>
          <cx:pt idx="427">1498</cx:pt>
          <cx:pt idx="428">1498</cx:pt>
          <cx:pt idx="429">1498</cx:pt>
          <cx:pt idx="430">1498</cx:pt>
          <cx:pt idx="431">1498</cx:pt>
          <cx:pt idx="432">1197</cx:pt>
          <cx:pt idx="433">2498</cx:pt>
          <cx:pt idx="434">2498</cx:pt>
          <cx:pt idx="435">2498</cx:pt>
          <cx:pt idx="436">1462</cx:pt>
          <cx:pt idx="437">1462</cx:pt>
          <cx:pt idx="438">1462</cx:pt>
          <cx:pt idx="439">1462</cx:pt>
          <cx:pt idx="440">2179</cx:pt>
          <cx:pt idx="441">2179</cx:pt>
          <cx:pt idx="442">2179</cx:pt>
          <cx:pt idx="443">1497</cx:pt>
          <cx:pt idx="444">1497</cx:pt>
          <cx:pt idx="445">1497</cx:pt>
          <cx:pt idx="446">1497</cx:pt>
          <cx:pt idx="447">1497</cx:pt>
          <cx:pt idx="448">1497</cx:pt>
          <cx:pt idx="449">1497</cx:pt>
          <cx:pt idx="450">1497</cx:pt>
          <cx:pt idx="451">2523</cx:pt>
          <cx:pt idx="452">2179</cx:pt>
          <cx:pt idx="453">2179</cx:pt>
          <cx:pt idx="454">2179</cx:pt>
          <cx:pt idx="455">2179</cx:pt>
          <cx:pt idx="456">2179</cx:pt>
          <cx:pt idx="457">2179</cx:pt>
          <cx:pt idx="458">2179</cx:pt>
          <cx:pt idx="459">2179</cx:pt>
          <cx:pt idx="460">1498</cx:pt>
          <cx:pt idx="461">1598</cx:pt>
          <cx:pt idx="462">1498</cx:pt>
          <cx:pt idx="463">1598</cx:pt>
          <cx:pt idx="464">2179</cx:pt>
          <cx:pt idx="465">2179</cx:pt>
          <cx:pt idx="466">2179</cx:pt>
          <cx:pt idx="467">2179</cx:pt>
          <cx:pt idx="468">2179</cx:pt>
          <cx:pt idx="469">2179</cx:pt>
          <cx:pt idx="470">2179</cx:pt>
          <cx:pt idx="471">2179</cx:pt>
          <cx:pt idx="472">2179</cx:pt>
          <cx:pt idx="473">2179</cx:pt>
          <cx:pt idx="474">2179</cx:pt>
          <cx:pt idx="475">2179</cx:pt>
          <cx:pt idx="476">2179</cx:pt>
          <cx:pt idx="477">2179</cx:pt>
          <cx:pt idx="478">2179</cx:pt>
          <cx:pt idx="479">2179</cx:pt>
          <cx:pt idx="480">2179</cx:pt>
          <cx:pt idx="481">2179</cx:pt>
          <cx:pt idx="482">2179</cx:pt>
          <cx:pt idx="483">2179</cx:pt>
          <cx:pt idx="484">2179</cx:pt>
          <cx:pt idx="485">2179</cx:pt>
          <cx:pt idx="486">2179</cx:pt>
          <cx:pt idx="487">2179</cx:pt>
          <cx:pt idx="488">2179</cx:pt>
          <cx:pt idx="489">2179</cx:pt>
          <cx:pt idx="490">2393</cx:pt>
          <cx:pt idx="491">2393</cx:pt>
          <cx:pt idx="492">2393</cx:pt>
          <cx:pt idx="493">2393</cx:pt>
          <cx:pt idx="494">2393</cx:pt>
          <cx:pt idx="495">2694</cx:pt>
          <cx:pt idx="496">2694</cx:pt>
          <cx:pt idx="497">2393</cx:pt>
          <cx:pt idx="498">2393</cx:pt>
          <cx:pt idx="499">2755</cx:pt>
          <cx:pt idx="500">2755</cx:pt>
          <cx:pt idx="501">2393</cx:pt>
          <cx:pt idx="502">2393</cx:pt>
          <cx:pt idx="503">2694</cx:pt>
          <cx:pt idx="504">2393</cx:pt>
          <cx:pt idx="505">2393</cx:pt>
          <cx:pt idx="506">1798</cx:pt>
          <cx:pt idx="507">1798</cx:pt>
          <cx:pt idx="508">1798</cx:pt>
          <cx:pt idx="509">1364</cx:pt>
          <cx:pt idx="510">1364</cx:pt>
          <cx:pt idx="511">1798</cx:pt>
          <cx:pt idx="512">1798</cx:pt>
          <cx:pt idx="513">1798</cx:pt>
          <cx:pt idx="514">1798</cx:pt>
          <cx:pt idx="515">1968</cx:pt>
          <cx:pt idx="516">1968</cx:pt>
          <cx:pt idx="517">1798</cx:pt>
          <cx:pt idx="518">1968</cx:pt>
          <cx:pt idx="519">2755</cx:pt>
          <cx:pt idx="520">2755</cx:pt>
          <cx:pt idx="521">2755</cx:pt>
          <cx:pt idx="522">2755</cx:pt>
          <cx:pt idx="523">2694</cx:pt>
          <cx:pt idx="524">2694</cx:pt>
          <cx:pt idx="525">2755</cx:pt>
          <cx:pt idx="526">3198</cx:pt>
          <cx:pt idx="527">2198</cx:pt>
          <cx:pt idx="528">2198</cx:pt>
          <cx:pt idx="529">1968</cx:pt>
          <cx:pt idx="530">1995</cx:pt>
          <cx:pt idx="531">1995</cx:pt>
          <cx:pt idx="532">1995</cx:pt>
          <cx:pt idx="533">1995</cx:pt>
          <cx:pt idx="534">1998</cx:pt>
          <cx:pt idx="535">1995</cx:pt>
          <cx:pt idx="536">1995</cx:pt>
          <cx:pt idx="537">1998</cx:pt>
          <cx:pt idx="538">1995</cx:pt>
          <cx:pt idx="539">2993</cx:pt>
          <cx:pt idx="540">1998</cx:pt>
          <cx:pt idx="541">1998</cx:pt>
          <cx:pt idx="542">2998</cx:pt>
          <cx:pt idx="543">4461</cx:pt>
          <cx:pt idx="544">796</cx:pt>
          <cx:pt idx="545">796</cx:pt>
          <cx:pt idx="546">1194</cx:pt>
          <cx:pt idx="547">1498</cx:pt>
          <cx:pt idx="548">1196</cx:pt>
          <cx:pt idx="549">1498</cx:pt>
          <cx:pt idx="550">1194</cx:pt>
          <cx:pt idx="551">1498</cx:pt>
          <cx:pt idx="552">1248</cx:pt>
          <cx:pt idx="553">1248</cx:pt>
          <cx:pt idx="554">1248</cx:pt>
          <cx:pt idx="555">1248</cx:pt>
          <cx:pt idx="556">1197</cx:pt>
          <cx:pt idx="557">1197</cx:pt>
          <cx:pt idx="558">1197</cx:pt>
          <cx:pt idx="559">1197</cx:pt>
          <cx:pt idx="560">1197</cx:pt>
          <cx:pt idx="561">1197</cx:pt>
          <cx:pt idx="562">1197</cx:pt>
          <cx:pt idx="563">1197</cx:pt>
          <cx:pt idx="564">1197</cx:pt>
          <cx:pt idx="565">1197</cx:pt>
          <cx:pt idx="566">1197</cx:pt>
          <cx:pt idx="567">1197</cx:pt>
          <cx:pt idx="568">1197</cx:pt>
          <cx:pt idx="569">1197</cx:pt>
          <cx:pt idx="570">1197</cx:pt>
          <cx:pt idx="571">1462</cx:pt>
          <cx:pt idx="572">1462</cx:pt>
          <cx:pt idx="573">1462</cx:pt>
          <cx:pt idx="574">1462</cx:pt>
          <cx:pt idx="575">1462</cx:pt>
          <cx:pt idx="576">1462</cx:pt>
          <cx:pt idx="577">1498</cx:pt>
          <cx:pt idx="578">1498</cx:pt>
          <cx:pt idx="579">1498</cx:pt>
          <cx:pt idx="580">1462</cx:pt>
          <cx:pt idx="581">998</cx:pt>
          <cx:pt idx="582">1493</cx:pt>
          <cx:pt idx="583">1493</cx:pt>
          <cx:pt idx="584">1493</cx:pt>
          <cx:pt idx="585">1493</cx:pt>
          <cx:pt idx="586">1493</cx:pt>
          <cx:pt idx="587">1493</cx:pt>
          <cx:pt idx="588">1493</cx:pt>
          <cx:pt idx="589">1248</cx:pt>
          <cx:pt idx="590">1248</cx:pt>
          <cx:pt idx="591">1248</cx:pt>
          <cx:pt idx="592">1248</cx:pt>
          <cx:pt idx="593">1498</cx:pt>
          <cx:pt idx="594">1461</cx:pt>
          <cx:pt idx="595">1461</cx:pt>
          <cx:pt idx="596">1498</cx:pt>
          <cx:pt idx="597">2489</cx:pt>
          <cx:pt idx="598">2489</cx:pt>
          <cx:pt idx="599">2179</cx:pt>
          <cx:pt idx="600">2179</cx:pt>
          <cx:pt idx="601">2179</cx:pt>
          <cx:pt idx="602">2179</cx:pt>
          <cx:pt idx="603">2179</cx:pt>
          <cx:pt idx="604">2179</cx:pt>
          <cx:pt idx="605">2179</cx:pt>
          <cx:pt idx="606">1999</cx:pt>
          <cx:pt idx="607">1999</cx:pt>
          <cx:pt idx="608">1999</cx:pt>
          <cx:pt idx="609">1999</cx:pt>
          <cx:pt idx="610">1995</cx:pt>
          <cx:pt idx="611">1999</cx:pt>
          <cx:pt idx="612">1995</cx:pt>
          <cx:pt idx="613">1999</cx:pt>
          <cx:pt idx="614">1995</cx:pt>
          <cx:pt idx="615">1999</cx:pt>
          <cx:pt idx="616">1999</cx:pt>
          <cx:pt idx="617">1995</cx:pt>
          <cx:pt idx="618">1968</cx:pt>
          <cx:pt idx="619">1968</cx:pt>
          <cx:pt idx="620">1968</cx:pt>
          <cx:pt idx="621">1968</cx:pt>
          <cx:pt idx="622">1798</cx:pt>
          <cx:pt idx="623">2998</cx:pt>
          <cx:pt idx="624">2993</cx:pt>
          <cx:pt idx="625">2979</cx:pt>
          <cx:pt idx="626">796</cx:pt>
          <cx:pt idx="627">796</cx:pt>
          <cx:pt idx="628">1186</cx:pt>
          <cx:pt idx="629">1197</cx:pt>
          <cx:pt idx="630">1197</cx:pt>
          <cx:pt idx="631">1197</cx:pt>
          <cx:pt idx="632">1197</cx:pt>
          <cx:pt idx="633">1197</cx:pt>
          <cx:pt idx="634">1197</cx:pt>
          <cx:pt idx="635">1197</cx:pt>
          <cx:pt idx="636">1186</cx:pt>
          <cx:pt idx="637">1186</cx:pt>
          <cx:pt idx="638">1197</cx:pt>
          <cx:pt idx="639">1197</cx:pt>
          <cx:pt idx="640">1197</cx:pt>
          <cx:pt idx="641">1197</cx:pt>
          <cx:pt idx="642">1120</cx:pt>
          <cx:pt idx="643">1197</cx:pt>
          <cx:pt idx="644">1120</cx:pt>
          <cx:pt idx="645">1120</cx:pt>
          <cx:pt idx="646">1197</cx:pt>
          <cx:pt idx="647">2523</cx:pt>
          <cx:pt idx="648">2523</cx:pt>
          <cx:pt idx="649">2523</cx:pt>
          <cx:pt idx="650">2523</cx:pt>
          <cx:pt idx="651">2523</cx:pt>
          <cx:pt idx="652">1248</cx:pt>
          <cx:pt idx="653">1248</cx:pt>
          <cx:pt idx="654">1248</cx:pt>
          <cx:pt idx="655">1248</cx:pt>
          <cx:pt idx="656">1462</cx:pt>
          <cx:pt idx="657">1462</cx:pt>
          <cx:pt idx="658">1462</cx:pt>
          <cx:pt idx="659">1462</cx:pt>
          <cx:pt idx="660">1462</cx:pt>
          <cx:pt idx="661">1462</cx:pt>
          <cx:pt idx="662">1462</cx:pt>
          <cx:pt idx="663">1498</cx:pt>
          <cx:pt idx="664">1498</cx:pt>
          <cx:pt idx="665">1498</cx:pt>
          <cx:pt idx="666">1598</cx:pt>
          <cx:pt idx="667">1498</cx:pt>
          <cx:pt idx="668">1598</cx:pt>
          <cx:pt idx="669">1498</cx:pt>
          <cx:pt idx="670">1498</cx:pt>
          <cx:pt idx="671">1598</cx:pt>
          <cx:pt idx="672">1498</cx:pt>
          <cx:pt idx="673">1498</cx:pt>
          <cx:pt idx="674">1598</cx:pt>
          <cx:pt idx="675">1598</cx:pt>
          <cx:pt idx="676">1598</cx:pt>
          <cx:pt idx="677">1598</cx:pt>
          <cx:pt idx="678">1498</cx:pt>
          <cx:pt idx="679">1498</cx:pt>
          <cx:pt idx="680">1396</cx:pt>
          <cx:pt idx="681">1591</cx:pt>
          <cx:pt idx="682">1591</cx:pt>
          <cx:pt idx="683">1591</cx:pt>
          <cx:pt idx="684">1591</cx:pt>
          <cx:pt idx="685">1591</cx:pt>
          <cx:pt idx="686">1396</cx:pt>
          <cx:pt idx="687">1582</cx:pt>
          <cx:pt idx="688">1582</cx:pt>
          <cx:pt idx="689">1582</cx:pt>
          <cx:pt idx="690">1582</cx:pt>
          <cx:pt idx="691">1582</cx:pt>
          <cx:pt idx="692">1591</cx:pt>
          <cx:pt idx="693">1582</cx:pt>
          <cx:pt idx="694">1396</cx:pt>
          <cx:pt idx="695">1591</cx:pt>
          <cx:pt idx="696">1591</cx:pt>
          <cx:pt idx="697">1582</cx:pt>
          <cx:pt idx="698">1956</cx:pt>
          <cx:pt idx="699">1956</cx:pt>
          <cx:pt idx="700">1956</cx:pt>
          <cx:pt idx="701">1956</cx:pt>
          <cx:pt idx="702">1956</cx:pt>
          <cx:pt idx="703">1956</cx:pt>
          <cx:pt idx="704">1995</cx:pt>
          <cx:pt idx="705">2993</cx:pt>
          <cx:pt idx="706">1998</cx:pt>
          <cx:pt idx="707">2993</cx:pt>
          <cx:pt idx="708">2993</cx:pt>
          <cx:pt idx="709">4395</cx:pt>
          <cx:pt idx="710">1995</cx:pt>
          <cx:pt idx="711">4395</cx:pt>
          <cx:pt idx="712">998</cx:pt>
          <cx:pt idx="713">998</cx:pt>
          <cx:pt idx="714">1197</cx:pt>
          <cx:pt idx="715">998</cx:pt>
          <cx:pt idx="716">1197</cx:pt>
          <cx:pt idx="717">1197</cx:pt>
          <cx:pt idx="718">1197</cx:pt>
          <cx:pt idx="719">998</cx:pt>
          <cx:pt idx="720">998</cx:pt>
          <cx:pt idx="721">1197</cx:pt>
          <cx:pt idx="722">1197</cx:pt>
          <cx:pt idx="723">998</cx:pt>
          <cx:pt idx="724">998</cx:pt>
          <cx:pt idx="725">998</cx:pt>
          <cx:pt idx="726">1199</cx:pt>
          <cx:pt idx="727">1047</cx:pt>
          <cx:pt idx="728">1199</cx:pt>
          <cx:pt idx="729">1493</cx:pt>
          <cx:pt idx="730">1493</cx:pt>
          <cx:pt idx="731">1493</cx:pt>
          <cx:pt idx="732">1493</cx:pt>
          <cx:pt idx="733">1493</cx:pt>
          <cx:pt idx="734">2200</cx:pt>
          <cx:pt idx="735">2487</cx:pt>
          <cx:pt idx="736">1496</cx:pt>
          <cx:pt idx="737">1496</cx:pt>
          <cx:pt idx="738">1498</cx:pt>
          <cx:pt idx="739">1496</cx:pt>
          <cx:pt idx="740">1496</cx:pt>
          <cx:pt idx="741">1496</cx:pt>
          <cx:pt idx="742">1496</cx:pt>
          <cx:pt idx="743">1496</cx:pt>
          <cx:pt idx="744">1498</cx:pt>
          <cx:pt idx="745">1496</cx:pt>
          <cx:pt idx="746">1496</cx:pt>
          <cx:pt idx="747">1496</cx:pt>
          <cx:pt idx="748">1496</cx:pt>
          <cx:pt idx="749">1498</cx:pt>
          <cx:pt idx="750">1395</cx:pt>
          <cx:pt idx="751">1968</cx:pt>
          <cx:pt idx="752">1395</cx:pt>
          <cx:pt idx="753">1798</cx:pt>
          <cx:pt idx="754">1968</cx:pt>
          <cx:pt idx="755">1968</cx:pt>
          <cx:pt idx="756">1798</cx:pt>
          <cx:pt idx="757">1968</cx:pt>
          <cx:pt idx="758">1395</cx:pt>
          <cx:pt idx="759">1968</cx:pt>
          <cx:pt idx="760">1798</cx:pt>
          <cx:pt idx="761">1968</cx:pt>
          <cx:pt idx="762">1461</cx:pt>
          <cx:pt idx="763">1461</cx:pt>
          <cx:pt idx="764">1461</cx:pt>
          <cx:pt idx="765">1496</cx:pt>
          <cx:pt idx="766">1498</cx:pt>
          <cx:pt idx="767">1496</cx:pt>
          <cx:pt idx="768">1496</cx:pt>
          <cx:pt idx="769">1496</cx:pt>
          <cx:pt idx="770">1496</cx:pt>
          <cx:pt idx="771">1498</cx:pt>
          <cx:pt idx="772">1395</cx:pt>
          <cx:pt idx="773">1968</cx:pt>
          <cx:pt idx="774">1395</cx:pt>
          <cx:pt idx="775">1798</cx:pt>
          <cx:pt idx="776">1968</cx:pt>
          <cx:pt idx="777">1968</cx:pt>
          <cx:pt idx="778">1798</cx:pt>
          <cx:pt idx="779">1968</cx:pt>
          <cx:pt idx="780">1395</cx:pt>
          <cx:pt idx="781">1968</cx:pt>
          <cx:pt idx="782">1798</cx:pt>
          <cx:pt idx="783">1968</cx:pt>
          <cx:pt idx="784">1461</cx:pt>
          <cx:pt idx="785">1461</cx:pt>
          <cx:pt idx="786">1461</cx:pt>
        </cx:lvl>
      </cx:numDim>
    </cx:data>
  </cx:chartData>
  <cx:chart>
    <cx:title pos="t" align="ctr" overlay="0">
      <cx:tx>
        <cx:txData>
          <cx:v>Displacement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Displacement</a:t>
          </a:r>
        </a:p>
      </cx:txPr>
    </cx:title>
    <cx:plotArea>
      <cx:plotAreaRegion>
        <cx:series layoutId="clusteredColumn" uniqueId="{8B930C71-BAFE-4982-BA10-0C011DED6A37}">
          <cx:tx>
            <cx:txData>
              <cx:f>Task9!$B$1</cx:f>
              <cx:v>Displacement</cx:v>
            </cx:txData>
          </cx:tx>
          <cx:dataId val="0"/>
          <cx:layoutPr>
            <cx:binning intervalClosed="r">
              <cx:binSize val="980"/>
            </cx:binning>
          </cx:layoutPr>
        </cx:series>
      </cx:plotAreaRegion>
      <cx:axis id="0">
        <cx:catScaling gapWidth="0"/>
        <cx:tickLabels/>
      </cx:axis>
      <cx:axis id="1">
        <cx:valScaling/>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Task9!$C$2:$C$459</cx:f>
        <cx:lvl ptCount="458" formatCode="General">
          <cx:pt idx="0">23.600000000000001</cx:pt>
          <cx:pt idx="1">23.600000000000001</cx:pt>
          <cx:pt idx="2">23.600000000000001</cx:pt>
          <cx:pt idx="3">23.600000000000001</cx:pt>
          <cx:pt idx="4">23.600000000000001</cx:pt>
          <cx:pt idx="5">25.170000000000002</cx:pt>
          <cx:pt idx="6">25.170000000000002</cx:pt>
          <cx:pt idx="7">25.170000000000002</cx:pt>
          <cx:pt idx="8">25.170000000000002</cx:pt>
          <cx:pt idx="9">25.170000000000002</cx:pt>
          <cx:pt idx="10">25.170000000000002</cx:pt>
          <cx:pt idx="11">25.170000000000002</cx:pt>
          <cx:pt idx="12">25.170000000000002</cx:pt>
          <cx:pt idx="13">25.170000000000002</cx:pt>
          <cx:pt idx="14">25.170000000000002</cx:pt>
          <cx:pt idx="15">25.170000000000002</cx:pt>
          <cx:pt idx="16">25.170000000000002</cx:pt>
          <cx:pt idx="17">12</cx:pt>
          <cx:pt idx="18">12</cx:pt>
          <cx:pt idx="19">11</cx:pt>
          <cx:pt idx="20">14</cx:pt>
          <cx:pt idx="21">14</cx:pt>
          <cx:pt idx="22">19</cx:pt>
          <cx:pt idx="23">14</cx:pt>
          <cx:pt idx="24">14</cx:pt>
          <cx:pt idx="25">23</cx:pt>
          <cx:pt idx="26">23.84</cx:pt>
          <cx:pt idx="27">23.84</cx:pt>
          <cx:pt idx="28">23.84</cx:pt>
          <cx:pt idx="29">23.84</cx:pt>
          <cx:pt idx="30">23.84</cx:pt>
          <cx:pt idx="31">23.84</cx:pt>
          <cx:pt idx="32">23.84</cx:pt>
          <cx:pt idx="33">23</cx:pt>
          <cx:pt idx="34">23</cx:pt>
          <cx:pt idx="35">23</cx:pt>
          <cx:pt idx="36">23</cx:pt>
          <cx:pt idx="37">23</cx:pt>
          <cx:pt idx="38">23</cx:pt>
          <cx:pt idx="39">23</cx:pt>
          <cx:pt idx="40">23</cx:pt>
          <cx:pt idx="41">20.890000000000001</cx:pt>
          <cx:pt idx="42">20.890000000000001</cx:pt>
          <cx:pt idx="43">20.890000000000001</cx:pt>
          <cx:pt idx="44">20.890000000000001</cx:pt>
          <cx:pt idx="45">20.890000000000001</cx:pt>
          <cx:pt idx="46">15.1</cx:pt>
          <cx:pt idx="47">20.890000000000001</cx:pt>
          <cx:pt idx="48">15.1</cx:pt>
          <cx:pt idx="49">15.1</cx:pt>
          <cx:pt idx="50">20.300000000000001</cx:pt>
          <cx:pt idx="51">15.1</cx:pt>
          <cx:pt idx="52">20.300000000000001</cx:pt>
          <cx:pt idx="53">20.300000000000001</cx:pt>
          <cx:pt idx="54">15.1</cx:pt>
          <cx:pt idx="55">20.300000000000001</cx:pt>
          <cx:pt idx="56">15.1</cx:pt>
          <cx:pt idx="57">20.300000000000001</cx:pt>
          <cx:pt idx="58">15.1</cx:pt>
          <cx:pt idx="59">20.300000000000001</cx:pt>
          <cx:pt idx="60">15.1</cx:pt>
          <cx:pt idx="61">20.300000000000001</cx:pt>
          <cx:pt idx="62">22.949999999999999</cx:pt>
          <cx:pt idx="63">22.949999999999999</cx:pt>
          <cx:pt idx="64">22.949999999999999</cx:pt>
          <cx:pt idx="65">22.949999999999999</cx:pt>
          <cx:pt idx="66">17.57</cx:pt>
          <cx:pt idx="67">17.57</cx:pt>
          <cx:pt idx="68">17.57</cx:pt>
          <cx:pt idx="69">17.57</cx:pt>
          <cx:pt idx="70">14.6</cx:pt>
          <cx:pt idx="71">16.300000000000001</cx:pt>
          <cx:pt idx="72">13.300000000000001</cx:pt>
          <cx:pt idx="73">18.399999999999999</cx:pt>
          <cx:pt idx="74">13.300000000000001</cx:pt>
          <cx:pt idx="75">18.399999999999999</cx:pt>
          <cx:pt idx="76">13.300000000000001</cx:pt>
          <cx:pt idx="77">18.399999999999999</cx:pt>
          <cx:pt idx="78">13.300000000000001</cx:pt>
          <cx:pt idx="79">18.399999999999999</cx:pt>
          <cx:pt idx="80">13.300000000000001</cx:pt>
          <cx:pt idx="81">13.300000000000001</cx:pt>
          <cx:pt idx="82">13.300000000000001</cx:pt>
          <cx:pt idx="83">18.399999999999999</cx:pt>
          <cx:pt idx="84">14</cx:pt>
          <cx:pt idx="85">14</cx:pt>
          <cx:pt idx="86">14</cx:pt>
          <cx:pt idx="87">19</cx:pt>
          <cx:pt idx="88">19</cx:pt>
          <cx:pt idx="89">19</cx:pt>
          <cx:pt idx="90">17</cx:pt>
          <cx:pt idx="91">19</cx:pt>
          <cx:pt idx="92">16.300000000000001</cx:pt>
          <cx:pt idx="93">16.300000000000001</cx:pt>
          <cx:pt idx="94">28.399999999999999</cx:pt>
          <cx:pt idx="95">16.300000000000001</cx:pt>
          <cx:pt idx="96">28.399999999999999</cx:pt>
          <cx:pt idx="97">16.300000000000001</cx:pt>
          <cx:pt idx="98">28.399999999999999</cx:pt>
          <cx:pt idx="99">28.399999999999999</cx:pt>
          <cx:pt idx="100">16.300000000000001</cx:pt>
          <cx:pt idx="101">16.300000000000001</cx:pt>
          <cx:pt idx="102">16.300000000000001</cx:pt>
          <cx:pt idx="103">28.399999999999999</cx:pt>
          <cx:pt idx="104">28.399999999999999</cx:pt>
          <cx:pt idx="105">28.399999999999999</cx:pt>
          <cx:pt idx="106">15.300000000000001</cx:pt>
          <cx:pt idx="107">15.300000000000001</cx:pt>
          <cx:pt idx="108">15.300000000000001</cx:pt>
          <cx:pt idx="109">15.300000000000001</cx:pt>
          <cx:pt idx="110">15.300000000000001</cx:pt>
          <cx:pt idx="111">13.6</cx:pt>
          <cx:pt idx="112">13.6</cx:pt>
          <cx:pt idx="113">20.32</cx:pt>
          <cx:pt idx="114">20.300000000000001</cx:pt>
          <cx:pt idx="115">20.32</cx:pt>
          <cx:pt idx="116">13.6</cx:pt>
          <cx:pt idx="117">13.6</cx:pt>
          <cx:pt idx="118">20.300000000000001</cx:pt>
          <cx:pt idx="119">20.32</cx:pt>
          <cx:pt idx="120">13.6</cx:pt>
          <cx:pt idx="121">15</cx:pt>
          <cx:pt idx="122">16.780000000000001</cx:pt>
          <cx:pt idx="123">18.100000000000001</cx:pt>
          <cx:pt idx="124">18.100000000000001</cx:pt>
          <cx:pt idx="125">16.780000000000001</cx:pt>
          <cx:pt idx="126">18.100000000000001</cx:pt>
          <cx:pt idx="127">18</cx:pt>
          <cx:pt idx="128">18</cx:pt>
          <cx:pt idx="129">18</cx:pt>
          <cx:pt idx="130">11.300000000000001</cx:pt>
          <cx:pt idx="131">15.1</cx:pt>
          <cx:pt idx="132">15.1</cx:pt>
          <cx:pt idx="133">15.1</cx:pt>
          <cx:pt idx="134">15.1</cx:pt>
          <cx:pt idx="135">16</cx:pt>
          <cx:pt idx="136">16</cx:pt>
          <cx:pt idx="137">16</cx:pt>
          <cx:pt idx="138">10</cx:pt>
          <cx:pt idx="139">12.5</cx:pt>
          <cx:pt idx="140">7</cx:pt>
          <cx:pt idx="141">13.5</cx:pt>
          <cx:pt idx="142">13.5</cx:pt>
          <cx:pt idx="143">13.5</cx:pt>
          <cx:pt idx="144">23</cx:pt>
          <cx:pt idx="145">23</cx:pt>
          <cx:pt idx="146">23</cx:pt>
          <cx:pt idx="147">23</cx:pt>
          <cx:pt idx="148">23</cx:pt>
          <cx:pt idx="149">23</cx:pt>
          <cx:pt idx="150">23</cx:pt>
          <cx:pt idx="151">23</cx:pt>
          <cx:pt idx="152">23</cx:pt>
          <cx:pt idx="153">23</cx:pt>
          <cx:pt idx="154">24</cx:pt>
          <cx:pt idx="155">24</cx:pt>
          <cx:pt idx="156">18.899999999999999</cx:pt>
          <cx:pt idx="157">18.899999999999999</cx:pt>
          <cx:pt idx="158">15.5</cx:pt>
          <cx:pt idx="159">15.5</cx:pt>
          <cx:pt idx="160">22.25</cx:pt>
          <cx:pt idx="161">22.25</cx:pt>
          <cx:pt idx="162">22.25</cx:pt>
          <cx:pt idx="163">15.5</cx:pt>
          <cx:pt idx="164">15.5</cx:pt>
          <cx:pt idx="165">22.25</cx:pt>
          <cx:pt idx="166">15.5</cx:pt>
          <cx:pt idx="167">22.25</cx:pt>
          <cx:pt idx="168">15.5</cx:pt>
          <cx:pt idx="169">22.25</cx:pt>
          <cx:pt idx="170">15.5</cx:pt>
          <cx:pt idx="171">15.5</cx:pt>
          <cx:pt idx="172">15.5</cx:pt>
          <cx:pt idx="173">22.25</cx:pt>
          <cx:pt idx="174">22.25</cx:pt>
          <cx:pt idx="175">22.25</cx:pt>
          <cx:pt idx="176">22.25</cx:pt>
          <cx:pt idx="177">22.25</cx:pt>
          <cx:pt idx="178">15.5</cx:pt>
          <cx:pt idx="179">15.5</cx:pt>
          <cx:pt idx="180">12.6</cx:pt>
          <cx:pt idx="181">24.120000000000001</cx:pt>
          <cx:pt idx="182">24.120000000000001</cx:pt>
          <cx:pt idx="183">24.120000000000001</cx:pt>
          <cx:pt idx="184">24.120000000000001</cx:pt>
          <cx:pt idx="185">24.120000000000001</cx:pt>
          <cx:pt idx="186">24.120000000000001</cx:pt>
          <cx:pt idx="187">13.199999999999999</cx:pt>
          <cx:pt idx="188">19.199999999999999</cx:pt>
          <cx:pt idx="189">13.199999999999999</cx:pt>
          <cx:pt idx="190">13.199999999999999</cx:pt>
          <cx:pt idx="191">13.199999999999999</cx:pt>
          <cx:pt idx="192">19.199999999999999</cx:pt>
          <cx:pt idx="193">19.199999999999999</cx:pt>
          <cx:pt idx="194">19.199999999999999</cx:pt>
          <cx:pt idx="195">19.199999999999999</cx:pt>
          <cx:pt idx="196">19.199999999999999</cx:pt>
          <cx:pt idx="197">19.199999999999999</cx:pt>
          <cx:pt idx="198">10.199999999999999</cx:pt>
          <cx:pt idx="199">10.199999999999999</cx:pt>
          <cx:pt idx="200">12.4</cx:pt>
          <cx:pt idx="201">12.4</cx:pt>
          <cx:pt idx="202">12.4</cx:pt>
          <cx:pt idx="203">12.4</cx:pt>
          <cx:pt idx="204">9.4000000000000004</cx:pt>
          <cx:pt idx="205">12.4</cx:pt>
          <cx:pt idx="206">20</cx:pt>
          <cx:pt idx="207">20</cx:pt>
          <cx:pt idx="208">20</cx:pt>
          <cx:pt idx="209">20</cx:pt>
          <cx:pt idx="210">20</cx:pt>
          <cx:pt idx="211">20</cx:pt>
          <cx:pt idx="212">20</cx:pt>
          <cx:pt idx="213">20</cx:pt>
          <cx:pt idx="214">20</cx:pt>
          <cx:pt idx="215">15</cx:pt>
          <cx:pt idx="216">15</cx:pt>
          <cx:pt idx="217">15</cx:pt>
          <cx:pt idx="218">21.190000000000001</cx:pt>
          <cx:pt idx="219">10.199999999999999</cx:pt>
          <cx:pt idx="220">10</cx:pt>
          <cx:pt idx="221">10</cx:pt>
          <cx:pt idx="222">16</cx:pt>
          <cx:pt idx="223">16</cx:pt>
          <cx:pt idx="224">16</cx:pt>
          <cx:pt idx="225">16</cx:pt>
          <cx:pt idx="226">16</cx:pt>
          <cx:pt idx="227">16</cx:pt>
          <cx:pt idx="228">19.899999999999999</cx:pt>
          <cx:pt idx="229">19.899999999999999</cx:pt>
          <cx:pt idx="230">14</cx:pt>
          <cx:pt idx="231">14</cx:pt>
          <cx:pt idx="232">21.039999999999999</cx:pt>
          <cx:pt idx="233">21.039999999999999</cx:pt>
          <cx:pt idx="234">21.039999999999999</cx:pt>
          <cx:pt idx="235">21.039999999999999</cx:pt>
          <cx:pt idx="236">21.039999999999999</cx:pt>
          <cx:pt idx="237">21.039999999999999</cx:pt>
          <cx:pt idx="238">21.039999999999999</cx:pt>
          <cx:pt idx="239">12.1</cx:pt>
          <cx:pt idx="240">19</cx:pt>
          <cx:pt idx="241">17</cx:pt>
          <cx:pt idx="242">80</cx:pt>
          <cx:pt idx="243">80</cx:pt>
          <cx:pt idx="244">18.489999999999998</cx:pt>
          <cx:pt idx="245">18.489999999999998</cx:pt>
          <cx:pt idx="246">18.489999999999998</cx:pt>
          <cx:pt idx="247">11.5</cx:pt>
          <cx:pt idx="248">8.0999999999999996</cx:pt>
          <cx:pt idx="249">9.4000000000000004</cx:pt>
          <cx:pt idx="250">11.5</cx:pt>
          <cx:pt idx="251">11.5</cx:pt>
          <cx:pt idx="252">11.5</cx:pt>
          <cx:pt idx="253">11.5</cx:pt>
          <cx:pt idx="254">11.5</cx:pt>
          <cx:pt idx="255">11.5</cx:pt>
          <cx:pt idx="256">18</cx:pt>
          <cx:pt idx="257">12</cx:pt>
          <cx:pt idx="258">18</cx:pt>
          <cx:pt idx="259">12</cx:pt>
          <cx:pt idx="260">16</cx:pt>
          <cx:pt idx="261">16</cx:pt>
          <cx:pt idx="262">16</cx:pt>
          <cx:pt idx="263">16</cx:pt>
          <cx:pt idx="264">16</cx:pt>
          <cx:pt idx="265">16</cx:pt>
          <cx:pt idx="266">16</cx:pt>
          <cx:pt idx="267">16</cx:pt>
          <cx:pt idx="268">16</cx:pt>
          <cx:pt idx="269">16</cx:pt>
          <cx:pt idx="270">16</cx:pt>
          <cx:pt idx="271">16</cx:pt>
          <cx:pt idx="272">16</cx:pt>
          <cx:pt idx="273">16</cx:pt>
          <cx:pt idx="274">16</cx:pt>
          <cx:pt idx="275">16</cx:pt>
          <cx:pt idx="276">16</cx:pt>
          <cx:pt idx="277">16</cx:pt>
          <cx:pt idx="278">16</cx:pt>
          <cx:pt idx="279">11</cx:pt>
          <cx:pt idx="280">11</cx:pt>
          <cx:pt idx="281">11</cx:pt>
          <cx:pt idx="282">14</cx:pt>
          <cx:pt idx="283">14</cx:pt>
          <cx:pt idx="284">14</cx:pt>
          <cx:pt idx="285">14</cx:pt>
          <cx:pt idx="286">14</cx:pt>
          <cx:pt idx="287">14</cx:pt>
          <cx:pt idx="288">14</cx:pt>
          <cx:pt idx="289">12</cx:pt>
          <cx:pt idx="290">12</cx:pt>
          <cx:pt idx="291">12</cx:pt>
          <cx:pt idx="292">12</cx:pt>
          <cx:pt idx="293">12</cx:pt>
          <cx:pt idx="294">11.199999999999999</cx:pt>
          <cx:pt idx="295">11.199999999999999</cx:pt>
          <cx:pt idx="296">11.199999999999999</cx:pt>
          <cx:pt idx="297">11.199999999999999</cx:pt>
          <cx:pt idx="298">11.199999999999999</cx:pt>
          <cx:pt idx="299">11.199999999999999</cx:pt>
          <cx:pt idx="300">12</cx:pt>
          <cx:pt idx="301">11.199999999999999</cx:pt>
          <cx:pt idx="302">11.199999999999999</cx:pt>
          <cx:pt idx="303">12</cx:pt>
          <cx:pt idx="304">12</cx:pt>
          <cx:pt idx="305">9.5</cx:pt>
          <cx:pt idx="306">9.5</cx:pt>
          <cx:pt idx="307">9.5</cx:pt>
          <cx:pt idx="308">18.199999999999999</cx:pt>
          <cx:pt idx="309">18.399999999999999</cx:pt>
          <cx:pt idx="310">9.5</cx:pt>
          <cx:pt idx="311">10.6</cx:pt>
          <cx:pt idx="312">10.1</cx:pt>
          <cx:pt idx="313">11.300000000000001</cx:pt>
          <cx:pt idx="314">15.1</cx:pt>
          <cx:pt idx="315">15.1</cx:pt>
          <cx:pt idx="316">10.1</cx:pt>
          <cx:pt idx="317">15.1</cx:pt>
          <cx:pt idx="318">12.550000000000001</cx:pt>
          <cx:pt idx="319">12.550000000000001</cx:pt>
          <cx:pt idx="320">12.550000000000001</cx:pt>
          <cx:pt idx="321">12.550000000000001</cx:pt>
          <cx:pt idx="322">7.7999999999999998</cx:pt>
          <cx:pt idx="323">7.7999999999999998</cx:pt>
          <cx:pt idx="324">12.550000000000001</cx:pt>
          <cx:pt idx="325">7.7000000000000002</cx:pt>
          <cx:pt idx="326">9.3000000000000007</cx:pt>
          <cx:pt idx="327">9.3000000000000007</cx:pt>
          <cx:pt idx="328">18</cx:pt>
          <cx:pt idx="329">18</cx:pt>
          <cx:pt idx="330">18</cx:pt>
          <cx:pt idx="331">15.710000000000001</cx:pt>
          <cx:pt idx="332">5.2999999999999998</cx:pt>
          <cx:pt idx="333">13</cx:pt>
          <cx:pt idx="334">13</cx:pt>
          <cx:pt idx="335">17</cx:pt>
          <cx:pt idx="336">27.390000000000001</cx:pt>
          <cx:pt idx="337">27.390000000000001</cx:pt>
          <cx:pt idx="338">27.390000000000001</cx:pt>
          <cx:pt idx="339">27.390000000000001</cx:pt>
          <cx:pt idx="340">21.399999999999999</cx:pt>
          <cx:pt idx="341">21.399999999999999</cx:pt>
          <cx:pt idx="342">21.399999999999999</cx:pt>
          <cx:pt idx="343">21.399999999999999</cx:pt>
          <cx:pt idx="344">21.399999999999999</cx:pt>
          <cx:pt idx="345">21.399999999999999</cx:pt>
          <cx:pt idx="346">21.399999999999999</cx:pt>
          <cx:pt idx="347">21.399999999999999</cx:pt>
          <cx:pt idx="348">21.399999999999999</cx:pt>
          <cx:pt idx="349">18.899999999999999</cx:pt>
          <cx:pt idx="350">18.899999999999999</cx:pt>
          <cx:pt idx="351">18.899999999999999</cx:pt>
          <cx:pt idx="352">18.899999999999999</cx:pt>
          <cx:pt idx="353">18.899999999999999</cx:pt>
          <cx:pt idx="354">21.399999999999999</cx:pt>
          <cx:pt idx="355">18.489999999999998</cx:pt>
          <cx:pt idx="356">18.489999999999998</cx:pt>
          <cx:pt idx="357">18.489999999999998</cx:pt>
          <cx:pt idx="358">18.489999999999998</cx:pt>
          <cx:pt idx="359">18.489999999999998</cx:pt>
          <cx:pt idx="360">18.489999999999998</cx:pt>
          <cx:pt idx="361">18.489999999999998</cx:pt>
          <cx:pt idx="362">23.649999999999999</cx:pt>
          <cx:pt idx="363">23.649999999999999</cx:pt>
          <cx:pt idx="364">23.649999999999999</cx:pt>
          <cx:pt idx="365">23.649999999999999</cx:pt>
          <cx:pt idx="366">10.699999999999999</cx:pt>
          <cx:pt idx="367">10.300000000000001</cx:pt>
          <cx:pt idx="368">11.4</cx:pt>
          <cx:pt idx="369">11.4</cx:pt>
          <cx:pt idx="370">11.4</cx:pt>
          <cx:pt idx="371">10.800000000000001</cx:pt>
          <cx:pt idx="372">10.800000000000001</cx:pt>
          <cx:pt idx="373">10.800000000000001</cx:pt>
          <cx:pt idx="374">13.93</cx:pt>
          <cx:pt idx="375">13.1</cx:pt>
          <cx:pt idx="376">13.1</cx:pt>
          <cx:pt idx="377">13.1</cx:pt>
          <cx:pt idx="378">13.1</cx:pt>
          <cx:pt idx="379">16.379999999999999</cx:pt>
          <cx:pt idx="380">13.300000000000001</cx:pt>
          <cx:pt idx="381">16.379999999999999</cx:pt>
          <cx:pt idx="382">13.300000000000001</cx:pt>
          <cx:pt idx="383">16.379999999999999</cx:pt>
          <cx:pt idx="384">13.300000000000001</cx:pt>
          <cx:pt idx="385">13.300000000000001</cx:pt>
          <cx:pt idx="386">16.379999999999999</cx:pt>
          <cx:pt idx="387">15.1</cx:pt>
          <cx:pt idx="388">7.3200000000000003</cx:pt>
          <cx:pt idx="389">18</cx:pt>
          <cx:pt idx="390">18</cx:pt>
          <cx:pt idx="391">20.699999999999999</cx:pt>
          <cx:pt idx="392">15.699999999999999</cx:pt>
          <cx:pt idx="393">15.699999999999999</cx:pt>
          <cx:pt idx="394">15.699999999999999</cx:pt>
          <cx:pt idx="395">15.699999999999999</cx:pt>
          <cx:pt idx="396">19</cx:pt>
          <cx:pt idx="397">15.699999999999999</cx:pt>
          <cx:pt idx="398">19</cx:pt>
          <cx:pt idx="399">19</cx:pt>
          <cx:pt idx="400">19</cx:pt>
          <cx:pt idx="401">9.4000000000000004</cx:pt>
          <cx:pt idx="402">12.300000000000001</cx:pt>
          <cx:pt idx="403">12.300000000000001</cx:pt>
          <cx:pt idx="404">9.4000000000000004</cx:pt>
          <cx:pt idx="405">9.4000000000000004</cx:pt>
          <cx:pt idx="406">28.09</cx:pt>
          <cx:pt idx="407">28.09</cx:pt>
          <cx:pt idx="408">28.09</cx:pt>
          <cx:pt idx="409">28.09</cx:pt>
          <cx:pt idx="410">21.559999999999999</cx:pt>
          <cx:pt idx="411">26.82</cx:pt>
          <cx:pt idx="412">26.32</cx:pt>
          <cx:pt idx="413">26.32</cx:pt>
          <cx:pt idx="414">12</cx:pt>
          <cx:pt idx="415">14.5</cx:pt>
          <cx:pt idx="416">12</cx:pt>
          <cx:pt idx="417">14.5</cx:pt>
          <cx:pt idx="418">14.5</cx:pt>
          <cx:pt idx="419">12</cx:pt>
          <cx:pt idx="420">18</cx:pt>
          <cx:pt idx="421">18</cx:pt>
          <cx:pt idx="422">12</cx:pt>
          <cx:pt idx="423">12</cx:pt>
          <cx:pt idx="424">12</cx:pt>
          <cx:pt idx="425">12</cx:pt>
          <cx:pt idx="426">18</cx:pt>
          <cx:pt idx="427">18</cx:pt>
          <cx:pt idx="428">21.379999999999999</cx:pt>
          <cx:pt idx="429">15.289999999999999</cx:pt>
          <cx:pt idx="430">15.289999999999999</cx:pt>
          <cx:pt idx="431">15.289999999999999</cx:pt>
          <cx:pt idx="432">15.289999999999999</cx:pt>
          <cx:pt idx="433">15.289999999999999</cx:pt>
          <cx:pt idx="434">21.379999999999999</cx:pt>
          <cx:pt idx="435">17.010000000000002</cx:pt>
          <cx:pt idx="436">17.010000000000002</cx:pt>
          <cx:pt idx="437">17.010000000000002</cx:pt>
          <cx:pt idx="438">17.010000000000002</cx:pt>
          <cx:pt idx="439">17.010000000000002</cx:pt>
          <cx:pt idx="440">15.289999999999999</cx:pt>
          <cx:pt idx="441">17.010000000000002</cx:pt>
          <cx:pt idx="442">21.379999999999999</cx:pt>
          <cx:pt idx="443">15.289999999999999</cx:pt>
          <cx:pt idx="444">15.289999999999999</cx:pt>
          <cx:pt idx="445">8.4000000000000004</cx:pt>
          <cx:pt idx="446">13.1</cx:pt>
          <cx:pt idx="447">15.01</cx:pt>
          <cx:pt idx="448">4.4500000000000002</cx:pt>
          <cx:pt idx="449">13.800000000000001</cx:pt>
          <cx:pt idx="450">13.800000000000001</cx:pt>
          <cx:pt idx="451">13.800000000000001</cx:pt>
          <cx:pt idx="452">13.800000000000001</cx:pt>
          <cx:pt idx="453">12.800000000000001</cx:pt>
          <cx:pt idx="454">12.800000000000001</cx:pt>
          <cx:pt idx="455">18</cx:pt>
          <cx:pt idx="456">18</cx:pt>
          <cx:pt idx="457">18</cx:pt>
        </cx:lvl>
      </cx:numDim>
    </cx:data>
  </cx:chartData>
  <cx:chart>
    <cx:title pos="t" align="ctr" overlay="0">
      <cx:tx>
        <cx:txData>
          <cx:v>City Mileage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City Mileage</a:t>
          </a:r>
        </a:p>
      </cx:txPr>
    </cx:title>
    <cx:plotArea>
      <cx:plotAreaRegion>
        <cx:series layoutId="clusteredColumn" uniqueId="{651705A8-F98C-4E66-BF75-48C27DA2E3B2}">
          <cx:tx>
            <cx:txData>
              <cx:f>Task9!$C$1</cx:f>
              <cx:v>City_Mileage_km_litre</cx:v>
            </cx:txData>
          </cx:tx>
          <cx:dataId val="0"/>
          <cx:layoutPr>
            <cx:binning intervalClosed="r">
              <cx:binSize val="0.88000000000000012"/>
            </cx:binning>
          </cx:layoutPr>
        </cx:series>
      </cx:plotAreaRegion>
      <cx:axis id="0">
        <cx:catScaling gapWidth="0"/>
        <cx:tickLabels/>
        <cx:txPr>
          <a:bodyPr spcFirstLastPara="1" vertOverflow="ellipsis" horzOverflow="overflow" wrap="square" lIns="0" tIns="0" rIns="0" bIns="0" anchor="ctr" anchorCtr="1"/>
          <a:lstStyle/>
          <a:p>
            <a:pPr algn="ctr" rtl="0">
              <a:defRPr/>
            </a:pPr>
            <a:endParaRPr lang="en-US" sz="900" b="0" i="0" u="none" strike="noStrike" baseline="0">
              <a:solidFill>
                <a:prstClr val="black">
                  <a:lumMod val="65000"/>
                  <a:lumOff val="35000"/>
                </a:prstClr>
              </a:solidFill>
              <a:latin typeface="Calibri" panose="020F0502020204030204"/>
            </a:endParaRPr>
          </a:p>
        </cx:txPr>
      </cx:axis>
      <cx:axis id="1">
        <cx:valScaling/>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Task9!$D$2:$D$459</cx:f>
        <cx:lvl ptCount="458" formatCode="General">
          <cx:pt idx="0">24</cx:pt>
          <cx:pt idx="1">24</cx:pt>
          <cx:pt idx="2">15</cx:pt>
          <cx:pt idx="3">24</cx:pt>
          <cx:pt idx="4">24</cx:pt>
          <cx:pt idx="5">24</cx:pt>
          <cx:pt idx="6">28</cx:pt>
          <cx:pt idx="7">28</cx:pt>
          <cx:pt idx="8">28</cx:pt>
          <cx:pt idx="9">28</cx:pt>
          <cx:pt idx="10">28</cx:pt>
          <cx:pt idx="11">28</cx:pt>
          <cx:pt idx="12">28</cx:pt>
          <cx:pt idx="13">28</cx:pt>
          <cx:pt idx="14">28</cx:pt>
          <cx:pt idx="15">28</cx:pt>
          <cx:pt idx="16">28</cx:pt>
          <cx:pt idx="17">28</cx:pt>
          <cx:pt idx="18">40</cx:pt>
          <cx:pt idx="19">40</cx:pt>
          <cx:pt idx="20">40</cx:pt>
          <cx:pt idx="21">40</cx:pt>
          <cx:pt idx="22">40</cx:pt>
          <cx:pt idx="23">35</cx:pt>
          <cx:pt idx="24">35</cx:pt>
          <cx:pt idx="25">35</cx:pt>
          <cx:pt idx="26">35</cx:pt>
          <cx:pt idx="27">35</cx:pt>
          <cx:pt idx="28">35</cx:pt>
          <cx:pt idx="29">35</cx:pt>
          <cx:pt idx="30">60</cx:pt>
          <cx:pt idx="31">35</cx:pt>
          <cx:pt idx="32">35</cx:pt>
          <cx:pt idx="33">35</cx:pt>
          <cx:pt idx="34">35</cx:pt>
          <cx:pt idx="35">35</cx:pt>
          <cx:pt idx="36">60</cx:pt>
          <cx:pt idx="37">35</cx:pt>
          <cx:pt idx="38">35</cx:pt>
          <cx:pt idx="39">35</cx:pt>
          <cx:pt idx="40">35</cx:pt>
          <cx:pt idx="41">35</cx:pt>
          <cx:pt idx="42">35</cx:pt>
          <cx:pt idx="43">35</cx:pt>
          <cx:pt idx="44">35</cx:pt>
          <cx:pt idx="45">35</cx:pt>
          <cx:pt idx="46">35</cx:pt>
          <cx:pt idx="47">35</cx:pt>
          <cx:pt idx="48">35</cx:pt>
          <cx:pt idx="49">35</cx:pt>
          <cx:pt idx="50">35</cx:pt>
          <cx:pt idx="51">35</cx:pt>
          <cx:pt idx="52">35</cx:pt>
          <cx:pt idx="53">35</cx:pt>
          <cx:pt idx="54">35</cx:pt>
          <cx:pt idx="55">32</cx:pt>
          <cx:pt idx="56">32</cx:pt>
          <cx:pt idx="57">32</cx:pt>
          <cx:pt idx="58">32</cx:pt>
          <cx:pt idx="59">32</cx:pt>
          <cx:pt idx="60">32</cx:pt>
          <cx:pt idx="61">32</cx:pt>
          <cx:pt idx="62">40</cx:pt>
          <cx:pt idx="63">40</cx:pt>
          <cx:pt idx="64">40</cx:pt>
          <cx:pt idx="65">40</cx:pt>
          <cx:pt idx="66">45</cx:pt>
          <cx:pt idx="67">45</cx:pt>
          <cx:pt idx="68">45</cx:pt>
          <cx:pt idx="69">45</cx:pt>
          <cx:pt idx="70">45</cx:pt>
          <cx:pt idx="71">45</cx:pt>
          <cx:pt idx="72">45</cx:pt>
          <cx:pt idx="73">45</cx:pt>
          <cx:pt idx="74">45</cx:pt>
          <cx:pt idx="75">45</cx:pt>
          <cx:pt idx="76">45</cx:pt>
          <cx:pt idx="77">45</cx:pt>
          <cx:pt idx="78">45</cx:pt>
          <cx:pt idx="79">45</cx:pt>
          <cx:pt idx="80">44</cx:pt>
          <cx:pt idx="81">44</cx:pt>
          <cx:pt idx="82">44</cx:pt>
          <cx:pt idx="83">44</cx:pt>
          <cx:pt idx="84">44</cx:pt>
          <cx:pt idx="85">44</cx:pt>
          <cx:pt idx="86">44</cx:pt>
          <cx:pt idx="87">44</cx:pt>
          <cx:pt idx="88">43</cx:pt>
          <cx:pt idx="89">43</cx:pt>
          <cx:pt idx="90">43</cx:pt>
          <cx:pt idx="91">43</cx:pt>
          <cx:pt idx="92">43</cx:pt>
          <cx:pt idx="93">43</cx:pt>
          <cx:pt idx="94">42</cx:pt>
          <cx:pt idx="95">42</cx:pt>
          <cx:pt idx="96">42</cx:pt>
          <cx:pt idx="97">45</cx:pt>
          <cx:pt idx="98">45</cx:pt>
          <cx:pt idx="99">45</cx:pt>
          <cx:pt idx="100">45</cx:pt>
          <cx:pt idx="101">45</cx:pt>
          <cx:pt idx="102">45</cx:pt>
          <cx:pt idx="103">45</cx:pt>
          <cx:pt idx="104">45</cx:pt>
          <cx:pt idx="105">45</cx:pt>
          <cx:pt idx="106">45</cx:pt>
          <cx:pt idx="107">45</cx:pt>
          <cx:pt idx="108">45</cx:pt>
          <cx:pt idx="109">37</cx:pt>
          <cx:pt idx="110">37</cx:pt>
          <cx:pt idx="111">37</cx:pt>
          <cx:pt idx="112">37</cx:pt>
          <cx:pt idx="113">37</cx:pt>
          <cx:pt idx="114">37</cx:pt>
          <cx:pt idx="115">37</cx:pt>
          <cx:pt idx="116">37</cx:pt>
          <cx:pt idx="117">37</cx:pt>
          <cx:pt idx="118">37</cx:pt>
          <cx:pt idx="119">37</cx:pt>
          <cx:pt idx="120">37</cx:pt>
          <cx:pt idx="121">45</cx:pt>
          <cx:pt idx="122">45</cx:pt>
          <cx:pt idx="123">45</cx:pt>
          <cx:pt idx="124">45</cx:pt>
          <cx:pt idx="125">45</cx:pt>
          <cx:pt idx="126">45</cx:pt>
          <cx:pt idx="127">45</cx:pt>
          <cx:pt idx="128">45</cx:pt>
          <cx:pt idx="129">37</cx:pt>
          <cx:pt idx="130">37</cx:pt>
          <cx:pt idx="131">37</cx:pt>
          <cx:pt idx="132">37</cx:pt>
          <cx:pt idx="133">37</cx:pt>
          <cx:pt idx="134">37</cx:pt>
          <cx:pt idx="135">37</cx:pt>
          <cx:pt idx="136">37</cx:pt>
          <cx:pt idx="137">37</cx:pt>
          <cx:pt idx="138">37</cx:pt>
          <cx:pt idx="139">37</cx:pt>
          <cx:pt idx="140">37</cx:pt>
          <cx:pt idx="141">37</cx:pt>
          <cx:pt idx="142">37</cx:pt>
          <cx:pt idx="143">40</cx:pt>
          <cx:pt idx="144">40</cx:pt>
          <cx:pt idx="145">40</cx:pt>
          <cx:pt idx="146">42</cx:pt>
          <cx:pt idx="147">42</cx:pt>
          <cx:pt idx="148">42</cx:pt>
          <cx:pt idx="149">42</cx:pt>
          <cx:pt idx="150">42</cx:pt>
          <cx:pt idx="151">45</cx:pt>
          <cx:pt idx="152">45</cx:pt>
          <cx:pt idx="153">45</cx:pt>
          <cx:pt idx="154">45</cx:pt>
          <cx:pt idx="155">45</cx:pt>
          <cx:pt idx="156">45</cx:pt>
          <cx:pt idx="157">45</cx:pt>
          <cx:pt idx="158">45</cx:pt>
          <cx:pt idx="159">42</cx:pt>
          <cx:pt idx="160">42</cx:pt>
          <cx:pt idx="161">42</cx:pt>
          <cx:pt idx="162">40</cx:pt>
          <cx:pt idx="163">40</cx:pt>
          <cx:pt idx="164">40</cx:pt>
          <cx:pt idx="165">40</cx:pt>
          <cx:pt idx="166">40</cx:pt>
          <cx:pt idx="167">42</cx:pt>
          <cx:pt idx="168">42</cx:pt>
          <cx:pt idx="169">42</cx:pt>
          <cx:pt idx="170">42</cx:pt>
          <cx:pt idx="171">40</cx:pt>
          <cx:pt idx="172">45</cx:pt>
          <cx:pt idx="173">45</cx:pt>
          <cx:pt idx="174">45</cx:pt>
          <cx:pt idx="175">45</cx:pt>
          <cx:pt idx="176">45</cx:pt>
          <cx:pt idx="177">45</cx:pt>
          <cx:pt idx="178">45</cx:pt>
          <cx:pt idx="179">45</cx:pt>
          <cx:pt idx="180">45</cx:pt>
          <cx:pt idx="181">45</cx:pt>
          <cx:pt idx="182">45</cx:pt>
          <cx:pt idx="183">45</cx:pt>
          <cx:pt idx="184">45</cx:pt>
          <cx:pt idx="185">45</cx:pt>
          <cx:pt idx="186">45</cx:pt>
          <cx:pt idx="187">45</cx:pt>
          <cx:pt idx="188">50</cx:pt>
          <cx:pt idx="189">50</cx:pt>
          <cx:pt idx="190">50</cx:pt>
          <cx:pt idx="191">37</cx:pt>
          <cx:pt idx="192">37</cx:pt>
          <cx:pt idx="193">37</cx:pt>
          <cx:pt idx="194">37</cx:pt>
          <cx:pt idx="195">37</cx:pt>
          <cx:pt idx="196">70</cx:pt>
          <cx:pt idx="197">70</cx:pt>
          <cx:pt idx="198">71</cx:pt>
          <cx:pt idx="199">71</cx:pt>
          <cx:pt idx="200">66</cx:pt>
          <cx:pt idx="201">66</cx:pt>
          <cx:pt idx="202">66</cx:pt>
          <cx:pt idx="203">66</cx:pt>
          <cx:pt idx="204">66</cx:pt>
          <cx:pt idx="205">67</cx:pt>
          <cx:pt idx="206">67</cx:pt>
          <cx:pt idx="207">67</cx:pt>
          <cx:pt idx="208">60.899999999999999</cx:pt>
          <cx:pt idx="209">52</cx:pt>
          <cx:pt idx="210">87</cx:pt>
          <cx:pt idx="211">78</cx:pt>
          <cx:pt idx="212">78</cx:pt>
          <cx:pt idx="213">78</cx:pt>
          <cx:pt idx="214">78</cx:pt>
          <cx:pt idx="215">46</cx:pt>
          <cx:pt idx="216">78</cx:pt>
          <cx:pt idx="217">35</cx:pt>
          <cx:pt idx="218">35</cx:pt>
          <cx:pt idx="219">35</cx:pt>
          <cx:pt idx="220">35</cx:pt>
          <cx:pt idx="221">35</cx:pt>
          <cx:pt idx="222">35</cx:pt>
          <cx:pt idx="223">35</cx:pt>
          <cx:pt idx="224">35</cx:pt>
          <cx:pt idx="225">27</cx:pt>
          <cx:pt idx="226">27</cx:pt>
          <cx:pt idx="227">27</cx:pt>
          <cx:pt idx="228">27</cx:pt>
          <cx:pt idx="229">27</cx:pt>
          <cx:pt idx="230">27</cx:pt>
          <cx:pt idx="231">27</cx:pt>
          <cx:pt idx="232">27</cx:pt>
          <cx:pt idx="233">27</cx:pt>
          <cx:pt idx="234">27</cx:pt>
          <cx:pt idx="235">35</cx:pt>
          <cx:pt idx="236">35</cx:pt>
          <cx:pt idx="237">35</cx:pt>
          <cx:pt idx="238">35</cx:pt>
          <cx:pt idx="239">35</cx:pt>
          <cx:pt idx="240">35</cx:pt>
          <cx:pt idx="241">35</cx:pt>
          <cx:pt idx="242">35</cx:pt>
          <cx:pt idx="243">35</cx:pt>
          <cx:pt idx="244">35</cx:pt>
          <cx:pt idx="245">35</cx:pt>
          <cx:pt idx="246">43</cx:pt>
          <cx:pt idx="247">43</cx:pt>
          <cx:pt idx="248">43</cx:pt>
          <cx:pt idx="249">43</cx:pt>
          <cx:pt idx="250">43</cx:pt>
          <cx:pt idx="251">43</cx:pt>
          <cx:pt idx="252">35</cx:pt>
          <cx:pt idx="253">35</cx:pt>
          <cx:pt idx="254">35</cx:pt>
          <cx:pt idx="255">35</cx:pt>
          <cx:pt idx="256">35</cx:pt>
          <cx:pt idx="257">35</cx:pt>
          <cx:pt idx="258">35</cx:pt>
          <cx:pt idx="259">35</cx:pt>
          <cx:pt idx="260">35</cx:pt>
          <cx:pt idx="261">35</cx:pt>
          <cx:pt idx="262">35</cx:pt>
          <cx:pt idx="263">35</cx:pt>
          <cx:pt idx="264">35</cx:pt>
          <cx:pt idx="265">35</cx:pt>
          <cx:pt idx="266">35</cx:pt>
          <cx:pt idx="267">35</cx:pt>
          <cx:pt idx="268">35</cx:pt>
          <cx:pt idx="269">35</cx:pt>
          <cx:pt idx="270">35</cx:pt>
          <cx:pt idx="271">35</cx:pt>
          <cx:pt idx="272">35</cx:pt>
          <cx:pt idx="273">35</cx:pt>
          <cx:pt idx="274">37</cx:pt>
          <cx:pt idx="275">37</cx:pt>
          <cx:pt idx="276">37</cx:pt>
          <cx:pt idx="277">37</cx:pt>
          <cx:pt idx="278">37</cx:pt>
          <cx:pt idx="279">37</cx:pt>
          <cx:pt idx="280">37</cx:pt>
          <cx:pt idx="281">37</cx:pt>
          <cx:pt idx="282">37</cx:pt>
          <cx:pt idx="283">37</cx:pt>
          <cx:pt idx="284">37</cx:pt>
          <cx:pt idx="285">37</cx:pt>
          <cx:pt idx="286">37</cx:pt>
          <cx:pt idx="287">37</cx:pt>
          <cx:pt idx="288">37</cx:pt>
          <cx:pt idx="289">37</cx:pt>
          <cx:pt idx="290">37</cx:pt>
          <cx:pt idx="291">37</cx:pt>
          <cx:pt idx="292">37</cx:pt>
          <cx:pt idx="293">37</cx:pt>
          <cx:pt idx="294">37</cx:pt>
          <cx:pt idx="295">37</cx:pt>
          <cx:pt idx="296">37</cx:pt>
          <cx:pt idx="297">37</cx:pt>
          <cx:pt idx="298">35</cx:pt>
          <cx:pt idx="299">35</cx:pt>
          <cx:pt idx="300">35</cx:pt>
          <cx:pt idx="301">35</cx:pt>
          <cx:pt idx="302">35</cx:pt>
          <cx:pt idx="303">35</cx:pt>
          <cx:pt idx="304">44</cx:pt>
          <cx:pt idx="305">44</cx:pt>
          <cx:pt idx="306">44</cx:pt>
          <cx:pt idx="307">44</cx:pt>
          <cx:pt idx="308">44</cx:pt>
          <cx:pt idx="309">44</cx:pt>
          <cx:pt idx="310">44</cx:pt>
          <cx:pt idx="311">44</cx:pt>
          <cx:pt idx="312">44</cx:pt>
          <cx:pt idx="313">44</cx:pt>
          <cx:pt idx="314">44</cx:pt>
          <cx:pt idx="315">40</cx:pt>
          <cx:pt idx="316">40</cx:pt>
          <cx:pt idx="317">45</cx:pt>
          <cx:pt idx="318">45</cx:pt>
          <cx:pt idx="319">45</cx:pt>
          <cx:pt idx="320">45</cx:pt>
          <cx:pt idx="321">45</cx:pt>
          <cx:pt idx="322">45</cx:pt>
          <cx:pt idx="323">45</cx:pt>
          <cx:pt idx="324">45</cx:pt>
          <cx:pt idx="325">45</cx:pt>
          <cx:pt idx="326">44</cx:pt>
          <cx:pt idx="327">44</cx:pt>
          <cx:pt idx="328">44</cx:pt>
          <cx:pt idx="329">44</cx:pt>
          <cx:pt idx="330">44</cx:pt>
          <cx:pt idx="331">44</cx:pt>
          <cx:pt idx="332">44</cx:pt>
          <cx:pt idx="333">44</cx:pt>
          <cx:pt idx="334">44</cx:pt>
          <cx:pt idx="335">44</cx:pt>
          <cx:pt idx="336">44</cx:pt>
          <cx:pt idx="337">44</cx:pt>
          <cx:pt idx="338">44</cx:pt>
          <cx:pt idx="339">44</cx:pt>
          <cx:pt idx="340">44</cx:pt>
          <cx:pt idx="341">44</cx:pt>
          <cx:pt idx="342">44</cx:pt>
          <cx:pt idx="343">44</cx:pt>
          <cx:pt idx="344">44</cx:pt>
          <cx:pt idx="345">44</cx:pt>
          <cx:pt idx="346">44</cx:pt>
          <cx:pt idx="347">44</cx:pt>
          <cx:pt idx="348">44</cx:pt>
          <cx:pt idx="349">44</cx:pt>
          <cx:pt idx="350">60</cx:pt>
          <cx:pt idx="351">60</cx:pt>
          <cx:pt idx="352">60</cx:pt>
          <cx:pt idx="353">60</cx:pt>
          <cx:pt idx="354">60</cx:pt>
          <cx:pt idx="355">60</cx:pt>
          <cx:pt idx="356">48</cx:pt>
          <cx:pt idx="357">48</cx:pt>
          <cx:pt idx="358">48</cx:pt>
          <cx:pt idx="359">48</cx:pt>
          <cx:pt idx="360">48</cx:pt>
          <cx:pt idx="361">48</cx:pt>
          <cx:pt idx="362">48</cx:pt>
          <cx:pt idx="363">48</cx:pt>
          <cx:pt idx="364">48</cx:pt>
          <cx:pt idx="365">40</cx:pt>
          <cx:pt idx="366">40</cx:pt>
          <cx:pt idx="367">40</cx:pt>
          <cx:pt idx="368">40</cx:pt>
          <cx:pt idx="369">52</cx:pt>
          <cx:pt idx="370">52</cx:pt>
          <cx:pt idx="371">52</cx:pt>
          <cx:pt idx="372">52</cx:pt>
          <cx:pt idx="373">52</cx:pt>
          <cx:pt idx="374">52</cx:pt>
          <cx:pt idx="375">52</cx:pt>
          <cx:pt idx="376">52</cx:pt>
          <cx:pt idx="377">52</cx:pt>
          <cx:pt idx="378">52</cx:pt>
          <cx:pt idx="379">52</cx:pt>
          <cx:pt idx="380">52</cx:pt>
          <cx:pt idx="381">50</cx:pt>
          <cx:pt idx="382">50</cx:pt>
          <cx:pt idx="383">50</cx:pt>
          <cx:pt idx="384">50</cx:pt>
          <cx:pt idx="385">50</cx:pt>
          <cx:pt idx="386">50</cx:pt>
          <cx:pt idx="387">50</cx:pt>
          <cx:pt idx="388">50</cx:pt>
          <cx:pt idx="389">50</cx:pt>
          <cx:pt idx="390">45</cx:pt>
          <cx:pt idx="391">45</cx:pt>
          <cx:pt idx="392">45</cx:pt>
          <cx:pt idx="393">45</cx:pt>
          <cx:pt idx="394">45</cx:pt>
          <cx:pt idx="395">45</cx:pt>
          <cx:pt idx="396">45</cx:pt>
          <cx:pt idx="397">45</cx:pt>
          <cx:pt idx="398">45</cx:pt>
          <cx:pt idx="399">45</cx:pt>
          <cx:pt idx="400">45</cx:pt>
          <cx:pt idx="401">45</cx:pt>
          <cx:pt idx="402">45</cx:pt>
          <cx:pt idx="403">42</cx:pt>
          <cx:pt idx="404">42</cx:pt>
          <cx:pt idx="405">42</cx:pt>
          <cx:pt idx="406">42</cx:pt>
          <cx:pt idx="407">42</cx:pt>
          <cx:pt idx="408">42</cx:pt>
          <cx:pt idx="409">42</cx:pt>
          <cx:pt idx="410">42</cx:pt>
          <cx:pt idx="411">42</cx:pt>
          <cx:pt idx="412">42</cx:pt>
          <cx:pt idx="413">42</cx:pt>
          <cx:pt idx="414">50</cx:pt>
          <cx:pt idx="415">50</cx:pt>
          <cx:pt idx="416">50</cx:pt>
          <cx:pt idx="417">50</cx:pt>
          <cx:pt idx="418">50</cx:pt>
          <cx:pt idx="419">50</cx:pt>
          <cx:pt idx="420">50</cx:pt>
          <cx:pt idx="421">55</cx:pt>
          <cx:pt idx="422">55</cx:pt>
          <cx:pt idx="423">55</cx:pt>
          <cx:pt idx="424">55</cx:pt>
          <cx:pt idx="425">55</cx:pt>
          <cx:pt idx="426">55</cx:pt>
          <cx:pt idx="427">55</cx:pt>
          <cx:pt idx="428">55</cx:pt>
          <cx:pt idx="429">55</cx:pt>
          <cx:pt idx="430">55</cx:pt>
          <cx:pt idx="431">45</cx:pt>
          <cx:pt idx="432">45</cx:pt>
          <cx:pt idx="433">35</cx:pt>
          <cx:pt idx="434">35</cx:pt>
          <cx:pt idx="435">35</cx:pt>
          <cx:pt idx="436">60</cx:pt>
          <cx:pt idx="437">60</cx:pt>
          <cx:pt idx="438">60</cx:pt>
          <cx:pt idx="439">45</cx:pt>
          <cx:pt idx="440">45</cx:pt>
          <cx:pt idx="441">45</cx:pt>
          <cx:pt idx="442">45</cx:pt>
          <cx:pt idx="443">60</cx:pt>
          <cx:pt idx="444">60</cx:pt>
          <cx:pt idx="445">60</cx:pt>
          <cx:pt idx="446">45</cx:pt>
          <cx:pt idx="447">45</cx:pt>
          <cx:pt idx="448">45</cx:pt>
          <cx:pt idx="449">45</cx:pt>
          <cx:pt idx="450">45</cx:pt>
          <cx:pt idx="451">45</cx:pt>
          <cx:pt idx="452">45</cx:pt>
          <cx:pt idx="453">45</cx:pt>
          <cx:pt idx="454">60</cx:pt>
          <cx:pt idx="455">80</cx:pt>
          <cx:pt idx="456">80</cx:pt>
          <cx:pt idx="457">60</cx:pt>
        </cx:lvl>
      </cx:numDim>
    </cx:data>
  </cx:chartData>
  <cx:chart>
    <cx:title pos="t" align="ctr" overlay="0">
      <cx:tx>
        <cx:txData>
          <cx:v>Fuel Tank</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Fuel Tank</a:t>
          </a:r>
        </a:p>
      </cx:txPr>
    </cx:title>
    <cx:plotArea>
      <cx:plotAreaRegion>
        <cx:series layoutId="clusteredColumn" uniqueId="{D9E0A9C2-25E6-4C98-A0CB-6DA4623916A9}">
          <cx:tx>
            <cx:txData>
              <cx:f>Task9!$D$1</cx:f>
              <cx:v>Fuel_Tank_Capacity_litre</cx:v>
            </cx:txData>
          </cx:tx>
          <cx:dataId val="0"/>
          <cx:layoutPr>
            <cx:binning intervalClosed="r">
              <cx:binSize val="3"/>
            </cx:binning>
          </cx:layoutPr>
        </cx:series>
      </cx:plotAreaRegion>
      <cx:axis id="0">
        <cx:catScaling gapWidth="0"/>
        <cx:tickLabels/>
      </cx:axis>
      <cx:axis id="1">
        <cx:valScaling/>
        <cx:majorGridlines/>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Sheet2!$A$2:$A$457</cx:f>
        <cx:lvl ptCount="456" formatCode="General">
          <cx:pt idx="0">4.4500000000000002</cx:pt>
          <cx:pt idx="1">5.2999999999999998</cx:pt>
          <cx:pt idx="2">7</cx:pt>
          <cx:pt idx="3">7.3200000000000003</cx:pt>
          <cx:pt idx="4">7.7000000000000002</cx:pt>
          <cx:pt idx="5">7.7999999999999998</cx:pt>
          <cx:pt idx="6">7.7999999999999998</cx:pt>
          <cx:pt idx="7">8.0999999999999996</cx:pt>
          <cx:pt idx="8">8.4000000000000004</cx:pt>
          <cx:pt idx="9">9.3000000000000007</cx:pt>
          <cx:pt idx="10">9.3000000000000007</cx:pt>
          <cx:pt idx="11">9.4000000000000004</cx:pt>
          <cx:pt idx="12">9.4000000000000004</cx:pt>
          <cx:pt idx="13">9.4000000000000004</cx:pt>
          <cx:pt idx="14">9.4000000000000004</cx:pt>
          <cx:pt idx="15">9.4000000000000004</cx:pt>
          <cx:pt idx="16">9.5</cx:pt>
          <cx:pt idx="17">9.5</cx:pt>
          <cx:pt idx="18">9.5</cx:pt>
          <cx:pt idx="19">9.5</cx:pt>
          <cx:pt idx="20">10</cx:pt>
          <cx:pt idx="21">10</cx:pt>
          <cx:pt idx="22">10</cx:pt>
          <cx:pt idx="23">10.1</cx:pt>
          <cx:pt idx="24">10.1</cx:pt>
          <cx:pt idx="25">10.199999999999999</cx:pt>
          <cx:pt idx="26">10.199999999999999</cx:pt>
          <cx:pt idx="27">10.199999999999999</cx:pt>
          <cx:pt idx="28">10.300000000000001</cx:pt>
          <cx:pt idx="29">10.6</cx:pt>
          <cx:pt idx="30">10.699999999999999</cx:pt>
          <cx:pt idx="31">10.800000000000001</cx:pt>
          <cx:pt idx="32">10.800000000000001</cx:pt>
          <cx:pt idx="33">10.800000000000001</cx:pt>
          <cx:pt idx="34">11</cx:pt>
          <cx:pt idx="35">11</cx:pt>
          <cx:pt idx="36">11</cx:pt>
          <cx:pt idx="37">11</cx:pt>
          <cx:pt idx="38">11.199999999999999</cx:pt>
          <cx:pt idx="39">11.199999999999999</cx:pt>
          <cx:pt idx="40">11.199999999999999</cx:pt>
          <cx:pt idx="41">11.199999999999999</cx:pt>
          <cx:pt idx="42">11.199999999999999</cx:pt>
          <cx:pt idx="43">11.199999999999999</cx:pt>
          <cx:pt idx="44">11.199999999999999</cx:pt>
          <cx:pt idx="45">11.199999999999999</cx:pt>
          <cx:pt idx="46">11.300000000000001</cx:pt>
          <cx:pt idx="47">11.300000000000001</cx:pt>
          <cx:pt idx="48">11.4</cx:pt>
          <cx:pt idx="49">11.4</cx:pt>
          <cx:pt idx="50">11.4</cx:pt>
          <cx:pt idx="51">11.5</cx:pt>
          <cx:pt idx="52">11.5</cx:pt>
          <cx:pt idx="53">11.5</cx:pt>
          <cx:pt idx="54">11.5</cx:pt>
          <cx:pt idx="55">11.5</cx:pt>
          <cx:pt idx="56">11.5</cx:pt>
          <cx:pt idx="57">11.5</cx:pt>
          <cx:pt idx="58">12</cx:pt>
          <cx:pt idx="59">12</cx:pt>
          <cx:pt idx="60">12</cx:pt>
          <cx:pt idx="61">12</cx:pt>
          <cx:pt idx="62">12</cx:pt>
          <cx:pt idx="63">12</cx:pt>
          <cx:pt idx="64">12</cx:pt>
          <cx:pt idx="65">12</cx:pt>
          <cx:pt idx="66">12</cx:pt>
          <cx:pt idx="67">12</cx:pt>
          <cx:pt idx="68">12</cx:pt>
          <cx:pt idx="69">12</cx:pt>
          <cx:pt idx="70">12</cx:pt>
          <cx:pt idx="71">12</cx:pt>
          <cx:pt idx="72">12</cx:pt>
          <cx:pt idx="73">12</cx:pt>
          <cx:pt idx="74">12</cx:pt>
          <cx:pt idx="75">12</cx:pt>
          <cx:pt idx="76">12</cx:pt>
          <cx:pt idx="77">12.1</cx:pt>
          <cx:pt idx="78">12.300000000000001</cx:pt>
          <cx:pt idx="79">12.300000000000001</cx:pt>
          <cx:pt idx="80">12.4</cx:pt>
          <cx:pt idx="81">12.4</cx:pt>
          <cx:pt idx="82">12.4</cx:pt>
          <cx:pt idx="83">12.4</cx:pt>
          <cx:pt idx="84">12.4</cx:pt>
          <cx:pt idx="85">12.5</cx:pt>
          <cx:pt idx="86">12.550000000000001</cx:pt>
          <cx:pt idx="87">12.550000000000001</cx:pt>
          <cx:pt idx="88">12.550000000000001</cx:pt>
          <cx:pt idx="89">12.550000000000001</cx:pt>
          <cx:pt idx="90">12.550000000000001</cx:pt>
          <cx:pt idx="91">12.6</cx:pt>
          <cx:pt idx="92">12.800000000000001</cx:pt>
          <cx:pt idx="93">12.800000000000001</cx:pt>
          <cx:pt idx="94">13</cx:pt>
          <cx:pt idx="95">13</cx:pt>
          <cx:pt idx="96">13.1</cx:pt>
          <cx:pt idx="97">13.1</cx:pt>
          <cx:pt idx="98">13.1</cx:pt>
          <cx:pt idx="99">13.1</cx:pt>
          <cx:pt idx="100">13.1</cx:pt>
          <cx:pt idx="101">13.199999999999999</cx:pt>
          <cx:pt idx="102">13.199999999999999</cx:pt>
          <cx:pt idx="103">13.199999999999999</cx:pt>
          <cx:pt idx="104">13.199999999999999</cx:pt>
          <cx:pt idx="105">13.300000000000001</cx:pt>
          <cx:pt idx="106">13.300000000000001</cx:pt>
          <cx:pt idx="107">13.300000000000001</cx:pt>
          <cx:pt idx="108">13.300000000000001</cx:pt>
          <cx:pt idx="109">13.300000000000001</cx:pt>
          <cx:pt idx="110">13.300000000000001</cx:pt>
          <cx:pt idx="111">13.300000000000001</cx:pt>
          <cx:pt idx="112">13.300000000000001</cx:pt>
          <cx:pt idx="113">13.300000000000001</cx:pt>
          <cx:pt idx="114">13.300000000000001</cx:pt>
          <cx:pt idx="115">13.300000000000001</cx:pt>
          <cx:pt idx="116">13.5</cx:pt>
          <cx:pt idx="117">13.5</cx:pt>
          <cx:pt idx="118">13.5</cx:pt>
          <cx:pt idx="119">13.6</cx:pt>
          <cx:pt idx="120">13.6</cx:pt>
          <cx:pt idx="121">13.6</cx:pt>
          <cx:pt idx="122">13.6</cx:pt>
          <cx:pt idx="123">13.6</cx:pt>
          <cx:pt idx="124">13.800000000000001</cx:pt>
          <cx:pt idx="125">13.800000000000001</cx:pt>
          <cx:pt idx="126">13.800000000000001</cx:pt>
          <cx:pt idx="127">13.800000000000001</cx:pt>
          <cx:pt idx="128">13.93</cx:pt>
          <cx:pt idx="129">14</cx:pt>
          <cx:pt idx="130">14</cx:pt>
          <cx:pt idx="131">14</cx:pt>
          <cx:pt idx="132">14</cx:pt>
          <cx:pt idx="133">14</cx:pt>
          <cx:pt idx="134">14</cx:pt>
          <cx:pt idx="135">14</cx:pt>
          <cx:pt idx="136">14</cx:pt>
          <cx:pt idx="137">14</cx:pt>
          <cx:pt idx="138">14</cx:pt>
          <cx:pt idx="139">14</cx:pt>
          <cx:pt idx="140">14</cx:pt>
          <cx:pt idx="141">14</cx:pt>
          <cx:pt idx="142">14</cx:pt>
          <cx:pt idx="143">14</cx:pt>
          <cx:pt idx="144">14</cx:pt>
          <cx:pt idx="145">14.5</cx:pt>
          <cx:pt idx="146">14.5</cx:pt>
          <cx:pt idx="147">14.5</cx:pt>
          <cx:pt idx="148">14.6</cx:pt>
          <cx:pt idx="149">15</cx:pt>
          <cx:pt idx="150">15</cx:pt>
          <cx:pt idx="151">15</cx:pt>
          <cx:pt idx="152">15</cx:pt>
          <cx:pt idx="153">15.01</cx:pt>
          <cx:pt idx="154">15.1</cx:pt>
          <cx:pt idx="155">15.1</cx:pt>
          <cx:pt idx="156">15.1</cx:pt>
          <cx:pt idx="157">15.1</cx:pt>
          <cx:pt idx="158">15.1</cx:pt>
          <cx:pt idx="159">15.1</cx:pt>
          <cx:pt idx="160">15.1</cx:pt>
          <cx:pt idx="161">15.1</cx:pt>
          <cx:pt idx="162">15.1</cx:pt>
          <cx:pt idx="163">15.1</cx:pt>
          <cx:pt idx="164">15.1</cx:pt>
          <cx:pt idx="165">15.1</cx:pt>
          <cx:pt idx="166">15.1</cx:pt>
          <cx:pt idx="167">15.1</cx:pt>
          <cx:pt idx="168">15.1</cx:pt>
          <cx:pt idx="169">15.1</cx:pt>
          <cx:pt idx="170">15.289999999999999</cx:pt>
          <cx:pt idx="171">15.289999999999999</cx:pt>
          <cx:pt idx="172">15.289999999999999</cx:pt>
          <cx:pt idx="173">15.289999999999999</cx:pt>
          <cx:pt idx="174">15.289999999999999</cx:pt>
          <cx:pt idx="175">15.289999999999999</cx:pt>
          <cx:pt idx="176">15.289999999999999</cx:pt>
          <cx:pt idx="177">15.289999999999999</cx:pt>
          <cx:pt idx="178">15.300000000000001</cx:pt>
          <cx:pt idx="179">15.300000000000001</cx:pt>
          <cx:pt idx="180">15.300000000000001</cx:pt>
          <cx:pt idx="181">15.300000000000001</cx:pt>
          <cx:pt idx="182">15.300000000000001</cx:pt>
          <cx:pt idx="183">15.5</cx:pt>
          <cx:pt idx="184">15.5</cx:pt>
          <cx:pt idx="185">15.5</cx:pt>
          <cx:pt idx="186">15.5</cx:pt>
          <cx:pt idx="187">15.5</cx:pt>
          <cx:pt idx="188">15.5</cx:pt>
          <cx:pt idx="189">15.5</cx:pt>
          <cx:pt idx="190">15.5</cx:pt>
          <cx:pt idx="191">15.5</cx:pt>
          <cx:pt idx="192">15.5</cx:pt>
          <cx:pt idx="193">15.5</cx:pt>
          <cx:pt idx="194">15.699999999999999</cx:pt>
          <cx:pt idx="195">15.699999999999999</cx:pt>
          <cx:pt idx="196">15.699999999999999</cx:pt>
          <cx:pt idx="197">15.699999999999999</cx:pt>
          <cx:pt idx="198">15.699999999999999</cx:pt>
          <cx:pt idx="199">15.710000000000001</cx:pt>
          <cx:pt idx="200">16</cx:pt>
          <cx:pt idx="201">16</cx:pt>
          <cx:pt idx="202">16</cx:pt>
          <cx:pt idx="203">16</cx:pt>
          <cx:pt idx="204">16</cx:pt>
          <cx:pt idx="205">16</cx:pt>
          <cx:pt idx="206">16</cx:pt>
          <cx:pt idx="207">16</cx:pt>
          <cx:pt idx="208">16</cx:pt>
          <cx:pt idx="209">16</cx:pt>
          <cx:pt idx="210">16</cx:pt>
          <cx:pt idx="211">16</cx:pt>
          <cx:pt idx="212">16</cx:pt>
          <cx:pt idx="213">16</cx:pt>
          <cx:pt idx="214">16</cx:pt>
          <cx:pt idx="215">16</cx:pt>
          <cx:pt idx="216">16</cx:pt>
          <cx:pt idx="217">16</cx:pt>
          <cx:pt idx="218">16</cx:pt>
          <cx:pt idx="219">16</cx:pt>
          <cx:pt idx="220">16</cx:pt>
          <cx:pt idx="221">16</cx:pt>
          <cx:pt idx="222">16</cx:pt>
          <cx:pt idx="223">16</cx:pt>
          <cx:pt idx="224">16</cx:pt>
          <cx:pt idx="225">16</cx:pt>
          <cx:pt idx="226">16</cx:pt>
          <cx:pt idx="227">16</cx:pt>
          <cx:pt idx="228">16.300000000000001</cx:pt>
          <cx:pt idx="229">16.300000000000001</cx:pt>
          <cx:pt idx="230">16.300000000000001</cx:pt>
          <cx:pt idx="231">16.300000000000001</cx:pt>
          <cx:pt idx="232">16.300000000000001</cx:pt>
          <cx:pt idx="233">16.300000000000001</cx:pt>
          <cx:pt idx="234">16.300000000000001</cx:pt>
          <cx:pt idx="235">16.300000000000001</cx:pt>
          <cx:pt idx="236">16.379999999999999</cx:pt>
          <cx:pt idx="237">16.379999999999999</cx:pt>
          <cx:pt idx="238">16.379999999999999</cx:pt>
          <cx:pt idx="239">16.379999999999999</cx:pt>
          <cx:pt idx="240">16.780000000000001</cx:pt>
          <cx:pt idx="241">16.780000000000001</cx:pt>
          <cx:pt idx="242">17</cx:pt>
          <cx:pt idx="243">17</cx:pt>
          <cx:pt idx="244">17</cx:pt>
          <cx:pt idx="245">17.010000000000002</cx:pt>
          <cx:pt idx="246">17.010000000000002</cx:pt>
          <cx:pt idx="247">17.010000000000002</cx:pt>
          <cx:pt idx="248">17.010000000000002</cx:pt>
          <cx:pt idx="249">17.010000000000002</cx:pt>
          <cx:pt idx="250">17.010000000000002</cx:pt>
          <cx:pt idx="251">17.57</cx:pt>
          <cx:pt idx="252">17.57</cx:pt>
          <cx:pt idx="253">17.57</cx:pt>
          <cx:pt idx="254">17.57</cx:pt>
          <cx:pt idx="255">18</cx:pt>
          <cx:pt idx="256">18</cx:pt>
          <cx:pt idx="257">18</cx:pt>
          <cx:pt idx="258">18</cx:pt>
          <cx:pt idx="259">18</cx:pt>
          <cx:pt idx="260">18</cx:pt>
          <cx:pt idx="261">18</cx:pt>
          <cx:pt idx="262">18</cx:pt>
          <cx:pt idx="263">18</cx:pt>
          <cx:pt idx="264">18</cx:pt>
          <cx:pt idx="265">18</cx:pt>
          <cx:pt idx="266">18</cx:pt>
          <cx:pt idx="267">18</cx:pt>
          <cx:pt idx="268">18</cx:pt>
          <cx:pt idx="269">18</cx:pt>
          <cx:pt idx="270">18</cx:pt>
          <cx:pt idx="271">18</cx:pt>
          <cx:pt idx="272">18.100000000000001</cx:pt>
          <cx:pt idx="273">18.100000000000001</cx:pt>
          <cx:pt idx="274">18.100000000000001</cx:pt>
          <cx:pt idx="275">18.199999999999999</cx:pt>
          <cx:pt idx="276">18.399999999999999</cx:pt>
          <cx:pt idx="277">18.399999999999999</cx:pt>
          <cx:pt idx="278">18.399999999999999</cx:pt>
          <cx:pt idx="279">18.399999999999999</cx:pt>
          <cx:pt idx="280">18.399999999999999</cx:pt>
          <cx:pt idx="281">18.399999999999999</cx:pt>
          <cx:pt idx="282">18.489999999999998</cx:pt>
          <cx:pt idx="283">18.489999999999998</cx:pt>
          <cx:pt idx="284">18.489999999999998</cx:pt>
          <cx:pt idx="285">18.489999999999998</cx:pt>
          <cx:pt idx="286">18.489999999999998</cx:pt>
          <cx:pt idx="287">18.489999999999998</cx:pt>
          <cx:pt idx="288">18.489999999999998</cx:pt>
          <cx:pt idx="289">18.489999999999998</cx:pt>
          <cx:pt idx="290">18.489999999999998</cx:pt>
          <cx:pt idx="291">18.489999999999998</cx:pt>
          <cx:pt idx="292">18.899999999999999</cx:pt>
          <cx:pt idx="293">18.899999999999999</cx:pt>
          <cx:pt idx="294">18.899999999999999</cx:pt>
          <cx:pt idx="295">18.899999999999999</cx:pt>
          <cx:pt idx="296">18.899999999999999</cx:pt>
          <cx:pt idx="297">18.899999999999999</cx:pt>
          <cx:pt idx="298">18.899999999999999</cx:pt>
          <cx:pt idx="299">19</cx:pt>
          <cx:pt idx="300">19</cx:pt>
          <cx:pt idx="301">19</cx:pt>
          <cx:pt idx="302">19</cx:pt>
          <cx:pt idx="303">19</cx:pt>
          <cx:pt idx="304">19</cx:pt>
          <cx:pt idx="305">19</cx:pt>
          <cx:pt idx="306">19</cx:pt>
          <cx:pt idx="307">19</cx:pt>
          <cx:pt idx="308">19</cx:pt>
          <cx:pt idx="309">19.199999999999999</cx:pt>
          <cx:pt idx="310">19.199999999999999</cx:pt>
          <cx:pt idx="311">19.199999999999999</cx:pt>
          <cx:pt idx="312">19.199999999999999</cx:pt>
          <cx:pt idx="313">19.199999999999999</cx:pt>
          <cx:pt idx="314">19.199999999999999</cx:pt>
          <cx:pt idx="315">19.199999999999999</cx:pt>
          <cx:pt idx="316">19.899999999999999</cx:pt>
          <cx:pt idx="317">19.899999999999999</cx:pt>
          <cx:pt idx="318">20</cx:pt>
          <cx:pt idx="319">20</cx:pt>
          <cx:pt idx="320">20</cx:pt>
          <cx:pt idx="321">20</cx:pt>
          <cx:pt idx="322">20</cx:pt>
          <cx:pt idx="323">20</cx:pt>
          <cx:pt idx="324">20</cx:pt>
          <cx:pt idx="325">20</cx:pt>
          <cx:pt idx="326">20</cx:pt>
          <cx:pt idx="327">20.300000000000001</cx:pt>
          <cx:pt idx="328">20.300000000000001</cx:pt>
          <cx:pt idx="329">20.300000000000001</cx:pt>
          <cx:pt idx="330">20.300000000000001</cx:pt>
          <cx:pt idx="331">20.300000000000001</cx:pt>
          <cx:pt idx="332">20.300000000000001</cx:pt>
          <cx:pt idx="333">20.300000000000001</cx:pt>
          <cx:pt idx="334">20.300000000000001</cx:pt>
          <cx:pt idx="335">20.300000000000001</cx:pt>
          <cx:pt idx="336">20.32</cx:pt>
          <cx:pt idx="337">20.32</cx:pt>
          <cx:pt idx="338">20.32</cx:pt>
          <cx:pt idx="339">20.699999999999999</cx:pt>
          <cx:pt idx="340">20.890000000000001</cx:pt>
          <cx:pt idx="341">20.890000000000001</cx:pt>
          <cx:pt idx="342">20.890000000000001</cx:pt>
          <cx:pt idx="343">20.890000000000001</cx:pt>
          <cx:pt idx="344">20.890000000000001</cx:pt>
          <cx:pt idx="345">20.890000000000001</cx:pt>
          <cx:pt idx="346">21.039999999999999</cx:pt>
          <cx:pt idx="347">21.039999999999999</cx:pt>
          <cx:pt idx="348">21.039999999999999</cx:pt>
          <cx:pt idx="349">21.039999999999999</cx:pt>
          <cx:pt idx="350">21.039999999999999</cx:pt>
          <cx:pt idx="351">21.039999999999999</cx:pt>
          <cx:pt idx="352">21.039999999999999</cx:pt>
          <cx:pt idx="353">21.190000000000001</cx:pt>
          <cx:pt idx="354">21.379999999999999</cx:pt>
          <cx:pt idx="355">21.379999999999999</cx:pt>
          <cx:pt idx="356">21.379999999999999</cx:pt>
          <cx:pt idx="357">21.399999999999999</cx:pt>
          <cx:pt idx="358">21.399999999999999</cx:pt>
          <cx:pt idx="359">21.399999999999999</cx:pt>
          <cx:pt idx="360">21.399999999999999</cx:pt>
          <cx:pt idx="361">21.399999999999999</cx:pt>
          <cx:pt idx="362">21.399999999999999</cx:pt>
          <cx:pt idx="363">21.399999999999999</cx:pt>
          <cx:pt idx="364">21.399999999999999</cx:pt>
          <cx:pt idx="365">21.399999999999999</cx:pt>
          <cx:pt idx="366">21.399999999999999</cx:pt>
          <cx:pt idx="367">21.559999999999999</cx:pt>
          <cx:pt idx="368">22.25</cx:pt>
          <cx:pt idx="369">22.25</cx:pt>
          <cx:pt idx="370">22.25</cx:pt>
          <cx:pt idx="371">22.25</cx:pt>
          <cx:pt idx="372">22.25</cx:pt>
          <cx:pt idx="373">22.25</cx:pt>
          <cx:pt idx="374">22.25</cx:pt>
          <cx:pt idx="375">22.25</cx:pt>
          <cx:pt idx="376">22.25</cx:pt>
          <cx:pt idx="377">22.25</cx:pt>
          <cx:pt idx="378">22.25</cx:pt>
          <cx:pt idx="379">22.949999999999999</cx:pt>
          <cx:pt idx="380">22.949999999999999</cx:pt>
          <cx:pt idx="381">22.949999999999999</cx:pt>
          <cx:pt idx="382">22.949999999999999</cx:pt>
          <cx:pt idx="383">23</cx:pt>
          <cx:pt idx="384">23</cx:pt>
          <cx:pt idx="385">23</cx:pt>
          <cx:pt idx="386">23</cx:pt>
          <cx:pt idx="387">23</cx:pt>
          <cx:pt idx="388">23</cx:pt>
          <cx:pt idx="389">23</cx:pt>
          <cx:pt idx="390">23</cx:pt>
          <cx:pt idx="391">23</cx:pt>
          <cx:pt idx="392">23</cx:pt>
          <cx:pt idx="393">23</cx:pt>
          <cx:pt idx="394">23</cx:pt>
          <cx:pt idx="395">23</cx:pt>
          <cx:pt idx="396">23</cx:pt>
          <cx:pt idx="397">23</cx:pt>
          <cx:pt idx="398">23</cx:pt>
          <cx:pt idx="399">23</cx:pt>
          <cx:pt idx="400">23</cx:pt>
          <cx:pt idx="401">23</cx:pt>
          <cx:pt idx="402">23.600000000000001</cx:pt>
          <cx:pt idx="403">23.600000000000001</cx:pt>
          <cx:pt idx="404">23.600000000000001</cx:pt>
          <cx:pt idx="405">23.600000000000001</cx:pt>
          <cx:pt idx="406">23.600000000000001</cx:pt>
          <cx:pt idx="407">23.649999999999999</cx:pt>
          <cx:pt idx="408">23.649999999999999</cx:pt>
          <cx:pt idx="409">23.649999999999999</cx:pt>
          <cx:pt idx="410">23.649999999999999</cx:pt>
          <cx:pt idx="411">23.84</cx:pt>
          <cx:pt idx="412">23.84</cx:pt>
          <cx:pt idx="413">23.84</cx:pt>
          <cx:pt idx="414">23.84</cx:pt>
          <cx:pt idx="415">23.84</cx:pt>
          <cx:pt idx="416">23.84</cx:pt>
          <cx:pt idx="417">23.84</cx:pt>
          <cx:pt idx="418">24</cx:pt>
          <cx:pt idx="419">24</cx:pt>
          <cx:pt idx="420">24.120000000000001</cx:pt>
          <cx:pt idx="421">24.120000000000001</cx:pt>
          <cx:pt idx="422">24.120000000000001</cx:pt>
          <cx:pt idx="423">24.120000000000001</cx:pt>
          <cx:pt idx="424">24.120000000000001</cx:pt>
          <cx:pt idx="425">24.120000000000001</cx:pt>
          <cx:pt idx="426">25.170000000000002</cx:pt>
          <cx:pt idx="427">25.170000000000002</cx:pt>
          <cx:pt idx="428">25.170000000000002</cx:pt>
          <cx:pt idx="429">25.170000000000002</cx:pt>
          <cx:pt idx="430">25.170000000000002</cx:pt>
          <cx:pt idx="431">25.170000000000002</cx:pt>
          <cx:pt idx="432">25.170000000000002</cx:pt>
          <cx:pt idx="433">25.170000000000002</cx:pt>
          <cx:pt idx="434">25.170000000000002</cx:pt>
          <cx:pt idx="435">25.170000000000002</cx:pt>
          <cx:pt idx="436">25.170000000000002</cx:pt>
          <cx:pt idx="437">25.170000000000002</cx:pt>
          <cx:pt idx="438">26.32</cx:pt>
          <cx:pt idx="439">26.32</cx:pt>
          <cx:pt idx="440">26.82</cx:pt>
          <cx:pt idx="441">27.390000000000001</cx:pt>
          <cx:pt idx="442">27.390000000000001</cx:pt>
          <cx:pt idx="443">27.390000000000001</cx:pt>
          <cx:pt idx="444">27.390000000000001</cx:pt>
          <cx:pt idx="445">28.09</cx:pt>
          <cx:pt idx="446">28.09</cx:pt>
          <cx:pt idx="447">28.09</cx:pt>
          <cx:pt idx="448">28.09</cx:pt>
          <cx:pt idx="449">28.399999999999999</cx:pt>
          <cx:pt idx="450">28.399999999999999</cx:pt>
          <cx:pt idx="451">28.399999999999999</cx:pt>
          <cx:pt idx="452">28.399999999999999</cx:pt>
          <cx:pt idx="453">28.399999999999999</cx:pt>
          <cx:pt idx="454">28.399999999999999</cx:pt>
          <cx:pt idx="455">28.399999999999999</cx:pt>
        </cx:lvl>
      </cx:numDim>
    </cx:data>
  </cx:chartData>
  <cx:chart>
    <cx:title pos="t" align="ctr" overlay="0">
      <cx:tx>
        <cx:txData>
          <cx:v>City mileage</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City mileage</a:t>
          </a:r>
        </a:p>
      </cx:txPr>
    </cx:title>
    <cx:plotArea>
      <cx:plotAreaRegion>
        <cx:series layoutId="clusteredColumn" uniqueId="{4E39234D-EE58-40B3-BB1A-167A4F6C30C8}">
          <cx:dataId val="0"/>
          <cx:layoutPr>
            <cx:binning intervalClosed="r">
              <cx:binSize val="0.88000000000000012"/>
            </cx:binning>
          </cx:layoutPr>
        </cx:series>
      </cx:plotAreaRegion>
      <cx:axis id="0">
        <cx:catScaling gapWidth="0"/>
        <cx:tickLabels/>
      </cx:axis>
      <cx:axis id="1">
        <cx:valScaling/>
        <cx:majorGridlines/>
        <cx:tickLabels/>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Sheet2!$C$2:$C$715</cx:f>
        <cx:lvl ptCount="714" formatCode="General">
          <cx:pt idx="0">72</cx:pt>
          <cx:pt idx="1">72</cx:pt>
          <cx:pt idx="2">72</cx:pt>
          <cx:pt idx="3">624</cx:pt>
          <cx:pt idx="4">624</cx:pt>
          <cx:pt idx="5">624</cx:pt>
          <cx:pt idx="6">624</cx:pt>
          <cx:pt idx="7">624</cx:pt>
          <cx:pt idx="8">624</cx:pt>
          <cx:pt idx="9">796</cx:pt>
          <cx:pt idx="10">796</cx:pt>
          <cx:pt idx="11">796</cx:pt>
          <cx:pt idx="12">796</cx:pt>
          <cx:pt idx="13">796</cx:pt>
          <cx:pt idx="14">796</cx:pt>
          <cx:pt idx="15">796</cx:pt>
          <cx:pt idx="16">796</cx:pt>
          <cx:pt idx="17">796</cx:pt>
          <cx:pt idx="18">796</cx:pt>
          <cx:pt idx="19">796</cx:pt>
          <cx:pt idx="20">796</cx:pt>
          <cx:pt idx="21">799</cx:pt>
          <cx:pt idx="22">799</cx:pt>
          <cx:pt idx="23">799</cx:pt>
          <cx:pt idx="24">799</cx:pt>
          <cx:pt idx="25">998</cx:pt>
          <cx:pt idx="26">998</cx:pt>
          <cx:pt idx="27">998</cx:pt>
          <cx:pt idx="28">998</cx:pt>
          <cx:pt idx="29">998</cx:pt>
          <cx:pt idx="30">998</cx:pt>
          <cx:pt idx="31">998</cx:pt>
          <cx:pt idx="32">998</cx:pt>
          <cx:pt idx="33">998</cx:pt>
          <cx:pt idx="34">998</cx:pt>
          <cx:pt idx="35">998</cx:pt>
          <cx:pt idx="36">998</cx:pt>
          <cx:pt idx="37">998</cx:pt>
          <cx:pt idx="38">998</cx:pt>
          <cx:pt idx="39">998</cx:pt>
          <cx:pt idx="40">998</cx:pt>
          <cx:pt idx="41">998</cx:pt>
          <cx:pt idx="42">998</cx:pt>
          <cx:pt idx="43">998</cx:pt>
          <cx:pt idx="44">998</cx:pt>
          <cx:pt idx="45">998</cx:pt>
          <cx:pt idx="46">998</cx:pt>
          <cx:pt idx="47">998</cx:pt>
          <cx:pt idx="48">998</cx:pt>
          <cx:pt idx="49">998</cx:pt>
          <cx:pt idx="50">998</cx:pt>
          <cx:pt idx="51">998</cx:pt>
          <cx:pt idx="52">998</cx:pt>
          <cx:pt idx="53">998</cx:pt>
          <cx:pt idx="54">998</cx:pt>
          <cx:pt idx="55">998</cx:pt>
          <cx:pt idx="56">998</cx:pt>
          <cx:pt idx="57">998</cx:pt>
          <cx:pt idx="58">998</cx:pt>
          <cx:pt idx="59">998</cx:pt>
          <cx:pt idx="60">998</cx:pt>
          <cx:pt idx="61">998</cx:pt>
          <cx:pt idx="62">998</cx:pt>
          <cx:pt idx="63">998</cx:pt>
          <cx:pt idx="64">998</cx:pt>
          <cx:pt idx="65">998</cx:pt>
          <cx:pt idx="66">998</cx:pt>
          <cx:pt idx="67">998</cx:pt>
          <cx:pt idx="68">998</cx:pt>
          <cx:pt idx="69">998</cx:pt>
          <cx:pt idx="70">998</cx:pt>
          <cx:pt idx="71">998</cx:pt>
          <cx:pt idx="72">998</cx:pt>
          <cx:pt idx="73">998</cx:pt>
          <cx:pt idx="74">998</cx:pt>
          <cx:pt idx="75">998</cx:pt>
          <cx:pt idx="76">998</cx:pt>
          <cx:pt idx="77">998</cx:pt>
          <cx:pt idx="78">999</cx:pt>
          <cx:pt idx="79">999</cx:pt>
          <cx:pt idx="80">999</cx:pt>
          <cx:pt idx="81">999</cx:pt>
          <cx:pt idx="82">999</cx:pt>
          <cx:pt idx="83">999</cx:pt>
          <cx:pt idx="84">999</cx:pt>
          <cx:pt idx="85">999</cx:pt>
          <cx:pt idx="86">999</cx:pt>
          <cx:pt idx="87">999</cx:pt>
          <cx:pt idx="88">999</cx:pt>
          <cx:pt idx="89">999</cx:pt>
          <cx:pt idx="90">999</cx:pt>
          <cx:pt idx="91">999</cx:pt>
          <cx:pt idx="92">999</cx:pt>
          <cx:pt idx="93">999</cx:pt>
          <cx:pt idx="94">999</cx:pt>
          <cx:pt idx="95">999</cx:pt>
          <cx:pt idx="96">1047</cx:pt>
          <cx:pt idx="97">1086</cx:pt>
          <cx:pt idx="98">1086</cx:pt>
          <cx:pt idx="99">1086</cx:pt>
          <cx:pt idx="100">1086</cx:pt>
          <cx:pt idx="101">1086</cx:pt>
          <cx:pt idx="102">1086</cx:pt>
          <cx:pt idx="103">1086</cx:pt>
          <cx:pt idx="104">1086</cx:pt>
          <cx:pt idx="105">1120</cx:pt>
          <cx:pt idx="106">1120</cx:pt>
          <cx:pt idx="107">1120</cx:pt>
          <cx:pt idx="108">1120</cx:pt>
          <cx:pt idx="109">1120</cx:pt>
          <cx:pt idx="110">1186</cx:pt>
          <cx:pt idx="111">1186</cx:pt>
          <cx:pt idx="112">1186</cx:pt>
          <cx:pt idx="113">1186</cx:pt>
          <cx:pt idx="114">1186</cx:pt>
          <cx:pt idx="115">1186</cx:pt>
          <cx:pt idx="116">1186</cx:pt>
          <cx:pt idx="117">1193</cx:pt>
          <cx:pt idx="118">1193</cx:pt>
          <cx:pt idx="119">1193</cx:pt>
          <cx:pt idx="120">1193</cx:pt>
          <cx:pt idx="121">1193</cx:pt>
          <cx:pt idx="122">1193</cx:pt>
          <cx:pt idx="123">1193</cx:pt>
          <cx:pt idx="124">1193</cx:pt>
          <cx:pt idx="125">1194</cx:pt>
          <cx:pt idx="126">1194</cx:pt>
          <cx:pt idx="127">1194</cx:pt>
          <cx:pt idx="128">1194</cx:pt>
          <cx:pt idx="129">1194</cx:pt>
          <cx:pt idx="130">1194</cx:pt>
          <cx:pt idx="131">1194</cx:pt>
          <cx:pt idx="132">1194</cx:pt>
          <cx:pt idx="133">1194</cx:pt>
          <cx:pt idx="134">1194</cx:pt>
          <cx:pt idx="135">1194</cx:pt>
          <cx:pt idx="136">1194</cx:pt>
          <cx:pt idx="137">1194</cx:pt>
          <cx:pt idx="138">1196</cx:pt>
          <cx:pt idx="139">1196</cx:pt>
          <cx:pt idx="140">1196</cx:pt>
          <cx:pt idx="141">1196</cx:pt>
          <cx:pt idx="142">1196</cx:pt>
          <cx:pt idx="143">1196</cx:pt>
          <cx:pt idx="144">1197</cx:pt>
          <cx:pt idx="145">1197</cx:pt>
          <cx:pt idx="146">1197</cx:pt>
          <cx:pt idx="147">1197</cx:pt>
          <cx:pt idx="148">1197</cx:pt>
          <cx:pt idx="149">1197</cx:pt>
          <cx:pt idx="150">1197</cx:pt>
          <cx:pt idx="151">1197</cx:pt>
          <cx:pt idx="152">1197</cx:pt>
          <cx:pt idx="153">1197</cx:pt>
          <cx:pt idx="154">1197</cx:pt>
          <cx:pt idx="155">1197</cx:pt>
          <cx:pt idx="156">1197</cx:pt>
          <cx:pt idx="157">1197</cx:pt>
          <cx:pt idx="158">1197</cx:pt>
          <cx:pt idx="159">1197</cx:pt>
          <cx:pt idx="160">1197</cx:pt>
          <cx:pt idx="161">1197</cx:pt>
          <cx:pt idx="162">1197</cx:pt>
          <cx:pt idx="163">1197</cx:pt>
          <cx:pt idx="164">1197</cx:pt>
          <cx:pt idx="165">1197</cx:pt>
          <cx:pt idx="166">1197</cx:pt>
          <cx:pt idx="167">1197</cx:pt>
          <cx:pt idx="168">1197</cx:pt>
          <cx:pt idx="169">1197</cx:pt>
          <cx:pt idx="170">1197</cx:pt>
          <cx:pt idx="171">1197</cx:pt>
          <cx:pt idx="172">1197</cx:pt>
          <cx:pt idx="173">1197</cx:pt>
          <cx:pt idx="174">1197</cx:pt>
          <cx:pt idx="175">1197</cx:pt>
          <cx:pt idx="176">1197</cx:pt>
          <cx:pt idx="177">1197</cx:pt>
          <cx:pt idx="178">1197</cx:pt>
          <cx:pt idx="179">1197</cx:pt>
          <cx:pt idx="180">1197</cx:pt>
          <cx:pt idx="181">1197</cx:pt>
          <cx:pt idx="182">1197</cx:pt>
          <cx:pt idx="183">1197</cx:pt>
          <cx:pt idx="184">1197</cx:pt>
          <cx:pt idx="185">1197</cx:pt>
          <cx:pt idx="186">1197</cx:pt>
          <cx:pt idx="187">1197</cx:pt>
          <cx:pt idx="188">1197</cx:pt>
          <cx:pt idx="189">1197</cx:pt>
          <cx:pt idx="190">1197</cx:pt>
          <cx:pt idx="191">1197</cx:pt>
          <cx:pt idx="192">1197</cx:pt>
          <cx:pt idx="193">1197</cx:pt>
          <cx:pt idx="194">1197</cx:pt>
          <cx:pt idx="195">1197</cx:pt>
          <cx:pt idx="196">1197</cx:pt>
          <cx:pt idx="197">1197</cx:pt>
          <cx:pt idx="198">1197</cx:pt>
          <cx:pt idx="199">1197</cx:pt>
          <cx:pt idx="200">1197</cx:pt>
          <cx:pt idx="201">1197</cx:pt>
          <cx:pt idx="202">1197</cx:pt>
          <cx:pt idx="203">1197</cx:pt>
          <cx:pt idx="204">1197</cx:pt>
          <cx:pt idx="205">1197</cx:pt>
          <cx:pt idx="206">1197</cx:pt>
          <cx:pt idx="207">1197</cx:pt>
          <cx:pt idx="208">1197</cx:pt>
          <cx:pt idx="209">1197</cx:pt>
          <cx:pt idx="210">1197</cx:pt>
          <cx:pt idx="211">1197</cx:pt>
          <cx:pt idx="212">1197</cx:pt>
          <cx:pt idx="213">1197</cx:pt>
          <cx:pt idx="214">1197</cx:pt>
          <cx:pt idx="215">1197</cx:pt>
          <cx:pt idx="216">1197</cx:pt>
          <cx:pt idx="217">1197</cx:pt>
          <cx:pt idx="218">1197</cx:pt>
          <cx:pt idx="219">1197</cx:pt>
          <cx:pt idx="220">1197</cx:pt>
          <cx:pt idx="221">1197</cx:pt>
          <cx:pt idx="222">1197</cx:pt>
          <cx:pt idx="223">1197</cx:pt>
          <cx:pt idx="224">1197</cx:pt>
          <cx:pt idx="225">1197</cx:pt>
          <cx:pt idx="226">1197</cx:pt>
          <cx:pt idx="227">1197</cx:pt>
          <cx:pt idx="228">1197</cx:pt>
          <cx:pt idx="229">1197</cx:pt>
          <cx:pt idx="230">1197</cx:pt>
          <cx:pt idx="231">1197</cx:pt>
          <cx:pt idx="232">1197</cx:pt>
          <cx:pt idx="233">1197</cx:pt>
          <cx:pt idx="234">1197</cx:pt>
          <cx:pt idx="235">1197</cx:pt>
          <cx:pt idx="236">1197</cx:pt>
          <cx:pt idx="237">1197</cx:pt>
          <cx:pt idx="238">1197</cx:pt>
          <cx:pt idx="239">1197</cx:pt>
          <cx:pt idx="240">1197</cx:pt>
          <cx:pt idx="241">1197</cx:pt>
          <cx:pt idx="242">1197</cx:pt>
          <cx:pt idx="243">1197</cx:pt>
          <cx:pt idx="244">1197</cx:pt>
          <cx:pt idx="245">1197</cx:pt>
          <cx:pt idx="246">1197</cx:pt>
          <cx:pt idx="247">1197</cx:pt>
          <cx:pt idx="248">1197</cx:pt>
          <cx:pt idx="249">1197</cx:pt>
          <cx:pt idx="250">1197</cx:pt>
          <cx:pt idx="251">1197</cx:pt>
          <cx:pt idx="252">1198</cx:pt>
          <cx:pt idx="253">1198</cx:pt>
          <cx:pt idx="254">1198</cx:pt>
          <cx:pt idx="255">1198</cx:pt>
          <cx:pt idx="256">1198</cx:pt>
          <cx:pt idx="257">1198</cx:pt>
          <cx:pt idx="258">1198</cx:pt>
          <cx:pt idx="259">1198</cx:pt>
          <cx:pt idx="260">1198</cx:pt>
          <cx:pt idx="261">1198</cx:pt>
          <cx:pt idx="262">1198</cx:pt>
          <cx:pt idx="263">1198</cx:pt>
          <cx:pt idx="264">1198</cx:pt>
          <cx:pt idx="265">1198</cx:pt>
          <cx:pt idx="266">1198</cx:pt>
          <cx:pt idx="267">1198</cx:pt>
          <cx:pt idx="268">1198</cx:pt>
          <cx:pt idx="269">1198</cx:pt>
          <cx:pt idx="270">1198</cx:pt>
          <cx:pt idx="271">1198</cx:pt>
          <cx:pt idx="272">1198</cx:pt>
          <cx:pt idx="273">1198</cx:pt>
          <cx:pt idx="274">1198</cx:pt>
          <cx:pt idx="275">1198</cx:pt>
          <cx:pt idx="276">1198</cx:pt>
          <cx:pt idx="277">1198</cx:pt>
          <cx:pt idx="278">1198</cx:pt>
          <cx:pt idx="279">1198</cx:pt>
          <cx:pt idx="280">1198</cx:pt>
          <cx:pt idx="281">1198</cx:pt>
          <cx:pt idx="282">1198</cx:pt>
          <cx:pt idx="283">1198</cx:pt>
          <cx:pt idx="284">1198</cx:pt>
          <cx:pt idx="285">1198</cx:pt>
          <cx:pt idx="286">1199</cx:pt>
          <cx:pt idx="287">1199</cx:pt>
          <cx:pt idx="288">1199</cx:pt>
          <cx:pt idx="289">1199</cx:pt>
          <cx:pt idx="290">1199</cx:pt>
          <cx:pt idx="291">1199</cx:pt>
          <cx:pt idx="292">1199</cx:pt>
          <cx:pt idx="293">1199</cx:pt>
          <cx:pt idx="294">1199</cx:pt>
          <cx:pt idx="295">1199</cx:pt>
          <cx:pt idx="296">1199</cx:pt>
          <cx:pt idx="297">1199</cx:pt>
          <cx:pt idx="298">1199</cx:pt>
          <cx:pt idx="299">1199</cx:pt>
          <cx:pt idx="300">1199</cx:pt>
          <cx:pt idx="301">1199</cx:pt>
          <cx:pt idx="302">1199</cx:pt>
          <cx:pt idx="303">1199</cx:pt>
          <cx:pt idx="304">1199</cx:pt>
          <cx:pt idx="305">1199</cx:pt>
          <cx:pt idx="306">1199</cx:pt>
          <cx:pt idx="307">1248</cx:pt>
          <cx:pt idx="308">1248</cx:pt>
          <cx:pt idx="309">1248</cx:pt>
          <cx:pt idx="310">1248</cx:pt>
          <cx:pt idx="311">1248</cx:pt>
          <cx:pt idx="312">1248</cx:pt>
          <cx:pt idx="313">1248</cx:pt>
          <cx:pt idx="314">1248</cx:pt>
          <cx:pt idx="315">1248</cx:pt>
          <cx:pt idx="316">1248</cx:pt>
          <cx:pt idx="317">1248</cx:pt>
          <cx:pt idx="318">1248</cx:pt>
          <cx:pt idx="319">1248</cx:pt>
          <cx:pt idx="320">1248</cx:pt>
          <cx:pt idx="321">1248</cx:pt>
          <cx:pt idx="322">1248</cx:pt>
          <cx:pt idx="323">1248</cx:pt>
          <cx:pt idx="324">1248</cx:pt>
          <cx:pt idx="325">1248</cx:pt>
          <cx:pt idx="326">1248</cx:pt>
          <cx:pt idx="327">1248</cx:pt>
          <cx:pt idx="328">1248</cx:pt>
          <cx:pt idx="329">1248</cx:pt>
          <cx:pt idx="330">1248</cx:pt>
          <cx:pt idx="331">1248</cx:pt>
          <cx:pt idx="332">1248</cx:pt>
          <cx:pt idx="333">1248</cx:pt>
          <cx:pt idx="334">1248</cx:pt>
          <cx:pt idx="335">1248</cx:pt>
          <cx:pt idx="336">1248</cx:pt>
          <cx:pt idx="337">1248</cx:pt>
          <cx:pt idx="338">1248</cx:pt>
          <cx:pt idx="339">1248</cx:pt>
          <cx:pt idx="340">1248</cx:pt>
          <cx:pt idx="341">1248</cx:pt>
          <cx:pt idx="342">1248</cx:pt>
          <cx:pt idx="343">1248</cx:pt>
          <cx:pt idx="344">1248</cx:pt>
          <cx:pt idx="345">1248</cx:pt>
          <cx:pt idx="346">1248</cx:pt>
          <cx:pt idx="347">1248</cx:pt>
          <cx:pt idx="348">1248</cx:pt>
          <cx:pt idx="349">1248</cx:pt>
          <cx:pt idx="350">1248</cx:pt>
          <cx:pt idx="351">1248</cx:pt>
          <cx:pt idx="352">1248</cx:pt>
          <cx:pt idx="353">1248</cx:pt>
          <cx:pt idx="354">1298</cx:pt>
          <cx:pt idx="355">1298</cx:pt>
          <cx:pt idx="356">1364</cx:pt>
          <cx:pt idx="357">1364</cx:pt>
          <cx:pt idx="358">1364</cx:pt>
          <cx:pt idx="359">1364</cx:pt>
          <cx:pt idx="360">1364</cx:pt>
          <cx:pt idx="361">1364</cx:pt>
          <cx:pt idx="362">1364</cx:pt>
          <cx:pt idx="363">1364</cx:pt>
          <cx:pt idx="364">1364</cx:pt>
          <cx:pt idx="365">1364</cx:pt>
          <cx:pt idx="366">1364</cx:pt>
          <cx:pt idx="367">1364</cx:pt>
          <cx:pt idx="368">1364</cx:pt>
          <cx:pt idx="369">1364</cx:pt>
          <cx:pt idx="370">1364</cx:pt>
          <cx:pt idx="371">1364</cx:pt>
          <cx:pt idx="372">1364</cx:pt>
          <cx:pt idx="373">1395</cx:pt>
          <cx:pt idx="374">1395</cx:pt>
          <cx:pt idx="375">1395</cx:pt>
          <cx:pt idx="376">1396</cx:pt>
          <cx:pt idx="377">1396</cx:pt>
          <cx:pt idx="378">1396</cx:pt>
          <cx:pt idx="379">1396</cx:pt>
          <cx:pt idx="380">1396</cx:pt>
          <cx:pt idx="381">1396</cx:pt>
          <cx:pt idx="382">1396</cx:pt>
          <cx:pt idx="383">1396</cx:pt>
          <cx:pt idx="384">1396</cx:pt>
          <cx:pt idx="385">1396</cx:pt>
          <cx:pt idx="386">1396</cx:pt>
          <cx:pt idx="387">1396</cx:pt>
          <cx:pt idx="388">1396</cx:pt>
          <cx:pt idx="389">1397</cx:pt>
          <cx:pt idx="390">1397</cx:pt>
          <cx:pt idx="391">1397</cx:pt>
          <cx:pt idx="392">1397</cx:pt>
          <cx:pt idx="393">1397</cx:pt>
          <cx:pt idx="394">1461</cx:pt>
          <cx:pt idx="395">1461</cx:pt>
          <cx:pt idx="396">1461</cx:pt>
          <cx:pt idx="397">1461</cx:pt>
          <cx:pt idx="398">1461</cx:pt>
          <cx:pt idx="399">1461</cx:pt>
          <cx:pt idx="400">1461</cx:pt>
          <cx:pt idx="401">1461</cx:pt>
          <cx:pt idx="402">1461</cx:pt>
          <cx:pt idx="403">1461</cx:pt>
          <cx:pt idx="404">1461</cx:pt>
          <cx:pt idx="405">1461</cx:pt>
          <cx:pt idx="406">1461</cx:pt>
          <cx:pt idx="407">1461</cx:pt>
          <cx:pt idx="408">1461</cx:pt>
          <cx:pt idx="409">1461</cx:pt>
          <cx:pt idx="410">1461</cx:pt>
          <cx:pt idx="411">1461</cx:pt>
          <cx:pt idx="412">1461</cx:pt>
          <cx:pt idx="413">1461</cx:pt>
          <cx:pt idx="414">1461</cx:pt>
          <cx:pt idx="415">1462</cx:pt>
          <cx:pt idx="416">1462</cx:pt>
          <cx:pt idx="417">1462</cx:pt>
          <cx:pt idx="418">1462</cx:pt>
          <cx:pt idx="419">1462</cx:pt>
          <cx:pt idx="420">1462</cx:pt>
          <cx:pt idx="421">1462</cx:pt>
          <cx:pt idx="422">1462</cx:pt>
          <cx:pt idx="423">1462</cx:pt>
          <cx:pt idx="424">1462</cx:pt>
          <cx:pt idx="425">1462</cx:pt>
          <cx:pt idx="426">1462</cx:pt>
          <cx:pt idx="427">1462</cx:pt>
          <cx:pt idx="428">1462</cx:pt>
          <cx:pt idx="429">1462</cx:pt>
          <cx:pt idx="430">1462</cx:pt>
          <cx:pt idx="431">1462</cx:pt>
          <cx:pt idx="432">1462</cx:pt>
          <cx:pt idx="433">1493</cx:pt>
          <cx:pt idx="434">1493</cx:pt>
          <cx:pt idx="435">1493</cx:pt>
          <cx:pt idx="436">1493</cx:pt>
          <cx:pt idx="437">1493</cx:pt>
          <cx:pt idx="438">1493</cx:pt>
          <cx:pt idx="439">1493</cx:pt>
          <cx:pt idx="440">1493</cx:pt>
          <cx:pt idx="441">1493</cx:pt>
          <cx:pt idx="442">1493</cx:pt>
          <cx:pt idx="443">1493</cx:pt>
          <cx:pt idx="444">1493</cx:pt>
          <cx:pt idx="445">1493</cx:pt>
          <cx:pt idx="446">1493</cx:pt>
          <cx:pt idx="447">1493</cx:pt>
          <cx:pt idx="448">1493</cx:pt>
          <cx:pt idx="449">1493</cx:pt>
          <cx:pt idx="450">1496</cx:pt>
          <cx:pt idx="451">1496</cx:pt>
          <cx:pt idx="452">1496</cx:pt>
          <cx:pt idx="453">1496</cx:pt>
          <cx:pt idx="454">1496</cx:pt>
          <cx:pt idx="455">1496</cx:pt>
          <cx:pt idx="456">1496</cx:pt>
          <cx:pt idx="457">1496</cx:pt>
          <cx:pt idx="458">1496</cx:pt>
          <cx:pt idx="459">1496</cx:pt>
          <cx:pt idx="460">1496</cx:pt>
          <cx:pt idx="461">1496</cx:pt>
          <cx:pt idx="462">1496</cx:pt>
          <cx:pt idx="463">1496</cx:pt>
          <cx:pt idx="464">1496</cx:pt>
          <cx:pt idx="465">1496</cx:pt>
          <cx:pt idx="466">1496</cx:pt>
          <cx:pt idx="467">1497</cx:pt>
          <cx:pt idx="468">1497</cx:pt>
          <cx:pt idx="469">1497</cx:pt>
          <cx:pt idx="470">1497</cx:pt>
          <cx:pt idx="471">1497</cx:pt>
          <cx:pt idx="472">1497</cx:pt>
          <cx:pt idx="473">1497</cx:pt>
          <cx:pt idx="474">1497</cx:pt>
          <cx:pt idx="475">1497</cx:pt>
          <cx:pt idx="476">1497</cx:pt>
          <cx:pt idx="477">1497</cx:pt>
          <cx:pt idx="478">1497</cx:pt>
          <cx:pt idx="479">1497</cx:pt>
          <cx:pt idx="480">1497</cx:pt>
          <cx:pt idx="481">1497</cx:pt>
          <cx:pt idx="482">1497</cx:pt>
          <cx:pt idx="483">1497</cx:pt>
          <cx:pt idx="484">1497</cx:pt>
          <cx:pt idx="485">1497</cx:pt>
          <cx:pt idx="486">1497</cx:pt>
          <cx:pt idx="487">1497</cx:pt>
          <cx:pt idx="488">1497</cx:pt>
          <cx:pt idx="489">1497</cx:pt>
          <cx:pt idx="490">1497</cx:pt>
          <cx:pt idx="491">1497</cx:pt>
          <cx:pt idx="492">1497</cx:pt>
          <cx:pt idx="493">1497</cx:pt>
          <cx:pt idx="494">1497</cx:pt>
          <cx:pt idx="495">1497</cx:pt>
          <cx:pt idx="496">1497</cx:pt>
          <cx:pt idx="497">1497</cx:pt>
          <cx:pt idx="498">1497</cx:pt>
          <cx:pt idx="499">1497</cx:pt>
          <cx:pt idx="500">1497</cx:pt>
          <cx:pt idx="501">1497</cx:pt>
          <cx:pt idx="502">1497</cx:pt>
          <cx:pt idx="503">1497</cx:pt>
          <cx:pt idx="504">1497</cx:pt>
          <cx:pt idx="505">1498</cx:pt>
          <cx:pt idx="506">1498</cx:pt>
          <cx:pt idx="507">1498</cx:pt>
          <cx:pt idx="508">1498</cx:pt>
          <cx:pt idx="509">1498</cx:pt>
          <cx:pt idx="510">1498</cx:pt>
          <cx:pt idx="511">1498</cx:pt>
          <cx:pt idx="512">1498</cx:pt>
          <cx:pt idx="513">1498</cx:pt>
          <cx:pt idx="514">1498</cx:pt>
          <cx:pt idx="515">1498</cx:pt>
          <cx:pt idx="516">1498</cx:pt>
          <cx:pt idx="517">1498</cx:pt>
          <cx:pt idx="518">1498</cx:pt>
          <cx:pt idx="519">1498</cx:pt>
          <cx:pt idx="520">1498</cx:pt>
          <cx:pt idx="521">1498</cx:pt>
          <cx:pt idx="522">1498</cx:pt>
          <cx:pt idx="523">1498</cx:pt>
          <cx:pt idx="524">1498</cx:pt>
          <cx:pt idx="525">1498</cx:pt>
          <cx:pt idx="526">1498</cx:pt>
          <cx:pt idx="527">1498</cx:pt>
          <cx:pt idx="528">1498</cx:pt>
          <cx:pt idx="529">1498</cx:pt>
          <cx:pt idx="530">1498</cx:pt>
          <cx:pt idx="531">1498</cx:pt>
          <cx:pt idx="532">1498</cx:pt>
          <cx:pt idx="533">1498</cx:pt>
          <cx:pt idx="534">1498</cx:pt>
          <cx:pt idx="535">1498</cx:pt>
          <cx:pt idx="536">1498</cx:pt>
          <cx:pt idx="537">1498</cx:pt>
          <cx:pt idx="538">1498</cx:pt>
          <cx:pt idx="539">1498</cx:pt>
          <cx:pt idx="540">1498</cx:pt>
          <cx:pt idx="541">1498</cx:pt>
          <cx:pt idx="542">1498</cx:pt>
          <cx:pt idx="543">1498</cx:pt>
          <cx:pt idx="544">1498</cx:pt>
          <cx:pt idx="545">1498</cx:pt>
          <cx:pt idx="546">1498</cx:pt>
          <cx:pt idx="547">1498</cx:pt>
          <cx:pt idx="548">1498</cx:pt>
          <cx:pt idx="549">1498</cx:pt>
          <cx:pt idx="550">1498</cx:pt>
          <cx:pt idx="551">1498</cx:pt>
          <cx:pt idx="552">1498</cx:pt>
          <cx:pt idx="553">1498</cx:pt>
          <cx:pt idx="554">1498</cx:pt>
          <cx:pt idx="555">1498</cx:pt>
          <cx:pt idx="556">1498</cx:pt>
          <cx:pt idx="557">1498</cx:pt>
          <cx:pt idx="558">1498</cx:pt>
          <cx:pt idx="559">1498</cx:pt>
          <cx:pt idx="560">1498</cx:pt>
          <cx:pt idx="561">1498</cx:pt>
          <cx:pt idx="562">1582</cx:pt>
          <cx:pt idx="563">1582</cx:pt>
          <cx:pt idx="564">1582</cx:pt>
          <cx:pt idx="565">1582</cx:pt>
          <cx:pt idx="566">1582</cx:pt>
          <cx:pt idx="567">1582</cx:pt>
          <cx:pt idx="568">1582</cx:pt>
          <cx:pt idx="569">1582</cx:pt>
          <cx:pt idx="570">1582</cx:pt>
          <cx:pt idx="571">1582</cx:pt>
          <cx:pt idx="572">1582</cx:pt>
          <cx:pt idx="573">1591</cx:pt>
          <cx:pt idx="574">1591</cx:pt>
          <cx:pt idx="575">1591</cx:pt>
          <cx:pt idx="576">1591</cx:pt>
          <cx:pt idx="577">1591</cx:pt>
          <cx:pt idx="578">1591</cx:pt>
          <cx:pt idx="579">1591</cx:pt>
          <cx:pt idx="580">1591</cx:pt>
          <cx:pt idx="581">1591</cx:pt>
          <cx:pt idx="582">1591</cx:pt>
          <cx:pt idx="583">1591</cx:pt>
          <cx:pt idx="584">1591</cx:pt>
          <cx:pt idx="585">1591</cx:pt>
          <cx:pt idx="586">1598</cx:pt>
          <cx:pt idx="587">1598</cx:pt>
          <cx:pt idx="588">1598</cx:pt>
          <cx:pt idx="589">1598</cx:pt>
          <cx:pt idx="590">1598</cx:pt>
          <cx:pt idx="591">1598</cx:pt>
          <cx:pt idx="592">1598</cx:pt>
          <cx:pt idx="593">1598</cx:pt>
          <cx:pt idx="594">1598</cx:pt>
          <cx:pt idx="595">1598</cx:pt>
          <cx:pt idx="596">1598</cx:pt>
          <cx:pt idx="597">1598</cx:pt>
          <cx:pt idx="598">1798</cx:pt>
          <cx:pt idx="599">1798</cx:pt>
          <cx:pt idx="600">1798</cx:pt>
          <cx:pt idx="601">1798</cx:pt>
          <cx:pt idx="602">1798</cx:pt>
          <cx:pt idx="603">1798</cx:pt>
          <cx:pt idx="604">1798</cx:pt>
          <cx:pt idx="605">1798</cx:pt>
          <cx:pt idx="606">1798</cx:pt>
          <cx:pt idx="607">1798</cx:pt>
          <cx:pt idx="608">1798</cx:pt>
          <cx:pt idx="609">1798</cx:pt>
          <cx:pt idx="610">1798</cx:pt>
          <cx:pt idx="611">1956</cx:pt>
          <cx:pt idx="612">1956</cx:pt>
          <cx:pt idx="613">1956</cx:pt>
          <cx:pt idx="614">1956</cx:pt>
          <cx:pt idx="615">1956</cx:pt>
          <cx:pt idx="616">1956</cx:pt>
          <cx:pt idx="617">1968</cx:pt>
          <cx:pt idx="618">1968</cx:pt>
          <cx:pt idx="619">1968</cx:pt>
          <cx:pt idx="620">1968</cx:pt>
          <cx:pt idx="621">1968</cx:pt>
          <cx:pt idx="622">1968</cx:pt>
          <cx:pt idx="623">1968</cx:pt>
          <cx:pt idx="624">1968</cx:pt>
          <cx:pt idx="625">1968</cx:pt>
          <cx:pt idx="626">1968</cx:pt>
          <cx:pt idx="627">1968</cx:pt>
          <cx:pt idx="628">1968</cx:pt>
          <cx:pt idx="629">1968</cx:pt>
          <cx:pt idx="630">1968</cx:pt>
          <cx:pt idx="631">1968</cx:pt>
          <cx:pt idx="632">1968</cx:pt>
          <cx:pt idx="633">1968</cx:pt>
          <cx:pt idx="634">1968</cx:pt>
          <cx:pt idx="635">1968</cx:pt>
          <cx:pt idx="636">1968</cx:pt>
          <cx:pt idx="637">1995</cx:pt>
          <cx:pt idx="638">1995</cx:pt>
          <cx:pt idx="639">1995</cx:pt>
          <cx:pt idx="640">1995</cx:pt>
          <cx:pt idx="641">1995</cx:pt>
          <cx:pt idx="642">1995</cx:pt>
          <cx:pt idx="643">1995</cx:pt>
          <cx:pt idx="644">1995</cx:pt>
          <cx:pt idx="645">1995</cx:pt>
          <cx:pt idx="646">1995</cx:pt>
          <cx:pt idx="647">1995</cx:pt>
          <cx:pt idx="648">1995</cx:pt>
          <cx:pt idx="649">1995</cx:pt>
          <cx:pt idx="650">1995</cx:pt>
          <cx:pt idx="651">1995</cx:pt>
          <cx:pt idx="652">1998</cx:pt>
          <cx:pt idx="653">1998</cx:pt>
          <cx:pt idx="654">1998</cx:pt>
          <cx:pt idx="655">1998</cx:pt>
          <cx:pt idx="656">1998</cx:pt>
          <cx:pt idx="657">1998</cx:pt>
          <cx:pt idx="658">1999</cx:pt>
          <cx:pt idx="659">1999</cx:pt>
          <cx:pt idx="660">1999</cx:pt>
          <cx:pt idx="661">1999</cx:pt>
          <cx:pt idx="662">1999</cx:pt>
          <cx:pt idx="663">1999</cx:pt>
          <cx:pt idx="664">1999</cx:pt>
          <cx:pt idx="665">1999</cx:pt>
          <cx:pt idx="666">2157</cx:pt>
          <cx:pt idx="667">2157</cx:pt>
          <cx:pt idx="668">2179</cx:pt>
          <cx:pt idx="669">2179</cx:pt>
          <cx:pt idx="670">2179</cx:pt>
          <cx:pt idx="671">2179</cx:pt>
          <cx:pt idx="672">2179</cx:pt>
          <cx:pt idx="673">2179</cx:pt>
          <cx:pt idx="674">2179</cx:pt>
          <cx:pt idx="675">2179</cx:pt>
          <cx:pt idx="676">2179</cx:pt>
          <cx:pt idx="677">2179</cx:pt>
          <cx:pt idx="678">2179</cx:pt>
          <cx:pt idx="679">2179</cx:pt>
          <cx:pt idx="680">2179</cx:pt>
          <cx:pt idx="681">2179</cx:pt>
          <cx:pt idx="682">2179</cx:pt>
          <cx:pt idx="683">2179</cx:pt>
          <cx:pt idx="684">2179</cx:pt>
          <cx:pt idx="685">2179</cx:pt>
          <cx:pt idx="686">2179</cx:pt>
          <cx:pt idx="687">2179</cx:pt>
          <cx:pt idx="688">2179</cx:pt>
          <cx:pt idx="689">2179</cx:pt>
          <cx:pt idx="690">2179</cx:pt>
          <cx:pt idx="691">2179</cx:pt>
          <cx:pt idx="692">2179</cx:pt>
          <cx:pt idx="693">2179</cx:pt>
          <cx:pt idx="694">2179</cx:pt>
          <cx:pt idx="695">2179</cx:pt>
          <cx:pt idx="696">2179</cx:pt>
          <cx:pt idx="697">2179</cx:pt>
          <cx:pt idx="698">2179</cx:pt>
          <cx:pt idx="699">2179</cx:pt>
          <cx:pt idx="700">2179</cx:pt>
          <cx:pt idx="701">2179</cx:pt>
          <cx:pt idx="702">2179</cx:pt>
          <cx:pt idx="703">2179</cx:pt>
          <cx:pt idx="704">2179</cx:pt>
          <cx:pt idx="705">2179</cx:pt>
          <cx:pt idx="706">2179</cx:pt>
          <cx:pt idx="707">2179</cx:pt>
          <cx:pt idx="708">2179</cx:pt>
          <cx:pt idx="709">2179</cx:pt>
          <cx:pt idx="710">2179</cx:pt>
          <cx:pt idx="711">2179</cx:pt>
          <cx:pt idx="712">2179</cx:pt>
          <cx:pt idx="713">2179</cx:pt>
        </cx:lvl>
      </cx:numDim>
    </cx:data>
  </cx:chartData>
  <cx:chart>
    <cx:title pos="t" align="ctr" overlay="0">
      <cx:tx>
        <cx:txData>
          <cx:v>Displacement</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Displacement</a:t>
          </a:r>
        </a:p>
      </cx:txPr>
    </cx:title>
    <cx:plotArea>
      <cx:plotAreaRegion>
        <cx:series layoutId="clusteredColumn" uniqueId="{6B551DB8-58FC-4C7C-A427-BF0F1DA2A79C}">
          <cx:dataId val="0"/>
          <cx:layoutPr>
            <cx:binning intervalClosed="r">
              <cx:binSize val="980"/>
            </cx:binning>
          </cx:layoutPr>
        </cx:series>
      </cx:plotAreaRegion>
      <cx:axis id="0">
        <cx:catScaling gapWidth="0"/>
        <cx:tickLabels/>
      </cx:axis>
      <cx:axis id="1">
        <cx:valScaling/>
        <cx:majorGridlines/>
        <cx:tickLabels/>
      </cx:axis>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Task9!$D$2:$D$459</cx:f>
        <cx:lvl ptCount="458" formatCode="General">
          <cx:pt idx="0">24</cx:pt>
          <cx:pt idx="1">24</cx:pt>
          <cx:pt idx="2">15</cx:pt>
          <cx:pt idx="3">24</cx:pt>
          <cx:pt idx="4">24</cx:pt>
          <cx:pt idx="5">24</cx:pt>
          <cx:pt idx="6">28</cx:pt>
          <cx:pt idx="7">28</cx:pt>
          <cx:pt idx="8">28</cx:pt>
          <cx:pt idx="9">28</cx:pt>
          <cx:pt idx="10">28</cx:pt>
          <cx:pt idx="11">28</cx:pt>
          <cx:pt idx="12">28</cx:pt>
          <cx:pt idx="13">28</cx:pt>
          <cx:pt idx="14">28</cx:pt>
          <cx:pt idx="15">28</cx:pt>
          <cx:pt idx="16">28</cx:pt>
          <cx:pt idx="17">28</cx:pt>
          <cx:pt idx="18">40</cx:pt>
          <cx:pt idx="19">40</cx:pt>
          <cx:pt idx="20">40</cx:pt>
          <cx:pt idx="21">40</cx:pt>
          <cx:pt idx="22">40</cx:pt>
          <cx:pt idx="23">35</cx:pt>
          <cx:pt idx="24">35</cx:pt>
          <cx:pt idx="25">35</cx:pt>
          <cx:pt idx="26">35</cx:pt>
          <cx:pt idx="27">35</cx:pt>
          <cx:pt idx="28">35</cx:pt>
          <cx:pt idx="29">35</cx:pt>
          <cx:pt idx="30">60</cx:pt>
          <cx:pt idx="31">35</cx:pt>
          <cx:pt idx="32">35</cx:pt>
          <cx:pt idx="33">35</cx:pt>
          <cx:pt idx="34">35</cx:pt>
          <cx:pt idx="35">35</cx:pt>
          <cx:pt idx="36">60</cx:pt>
          <cx:pt idx="37">35</cx:pt>
          <cx:pt idx="38">35</cx:pt>
          <cx:pt idx="39">35</cx:pt>
          <cx:pt idx="40">35</cx:pt>
          <cx:pt idx="41">35</cx:pt>
          <cx:pt idx="42">35</cx:pt>
          <cx:pt idx="43">35</cx:pt>
          <cx:pt idx="44">35</cx:pt>
          <cx:pt idx="45">35</cx:pt>
          <cx:pt idx="46">35</cx:pt>
          <cx:pt idx="47">35</cx:pt>
          <cx:pt idx="48">35</cx:pt>
          <cx:pt idx="49">35</cx:pt>
          <cx:pt idx="50">35</cx:pt>
          <cx:pt idx="51">35</cx:pt>
          <cx:pt idx="52">35</cx:pt>
          <cx:pt idx="53">35</cx:pt>
          <cx:pt idx="54">35</cx:pt>
          <cx:pt idx="55">32</cx:pt>
          <cx:pt idx="56">32</cx:pt>
          <cx:pt idx="57">32</cx:pt>
          <cx:pt idx="58">32</cx:pt>
          <cx:pt idx="59">32</cx:pt>
          <cx:pt idx="60">32</cx:pt>
          <cx:pt idx="61">32</cx:pt>
          <cx:pt idx="62">40</cx:pt>
          <cx:pt idx="63">40</cx:pt>
          <cx:pt idx="64">40</cx:pt>
          <cx:pt idx="65">40</cx:pt>
          <cx:pt idx="66">45</cx:pt>
          <cx:pt idx="67">45</cx:pt>
          <cx:pt idx="68">45</cx:pt>
          <cx:pt idx="69">45</cx:pt>
          <cx:pt idx="70">45</cx:pt>
          <cx:pt idx="71">45</cx:pt>
          <cx:pt idx="72">45</cx:pt>
          <cx:pt idx="73">45</cx:pt>
          <cx:pt idx="74">45</cx:pt>
          <cx:pt idx="75">45</cx:pt>
          <cx:pt idx="76">45</cx:pt>
          <cx:pt idx="77">45</cx:pt>
          <cx:pt idx="78">45</cx:pt>
          <cx:pt idx="79">45</cx:pt>
          <cx:pt idx="80">44</cx:pt>
          <cx:pt idx="81">44</cx:pt>
          <cx:pt idx="82">44</cx:pt>
          <cx:pt idx="83">44</cx:pt>
          <cx:pt idx="84">44</cx:pt>
          <cx:pt idx="85">44</cx:pt>
          <cx:pt idx="86">44</cx:pt>
          <cx:pt idx="87">44</cx:pt>
          <cx:pt idx="88">43</cx:pt>
          <cx:pt idx="89">43</cx:pt>
          <cx:pt idx="90">43</cx:pt>
          <cx:pt idx="91">43</cx:pt>
          <cx:pt idx="92">43</cx:pt>
          <cx:pt idx="93">43</cx:pt>
          <cx:pt idx="94">42</cx:pt>
          <cx:pt idx="95">42</cx:pt>
          <cx:pt idx="96">42</cx:pt>
          <cx:pt idx="97">45</cx:pt>
          <cx:pt idx="98">45</cx:pt>
          <cx:pt idx="99">45</cx:pt>
          <cx:pt idx="100">45</cx:pt>
          <cx:pt idx="101">45</cx:pt>
          <cx:pt idx="102">45</cx:pt>
          <cx:pt idx="103">45</cx:pt>
          <cx:pt idx="104">45</cx:pt>
          <cx:pt idx="105">45</cx:pt>
          <cx:pt idx="106">45</cx:pt>
          <cx:pt idx="107">45</cx:pt>
          <cx:pt idx="108">45</cx:pt>
          <cx:pt idx="109">37</cx:pt>
          <cx:pt idx="110">37</cx:pt>
          <cx:pt idx="111">37</cx:pt>
          <cx:pt idx="112">37</cx:pt>
          <cx:pt idx="113">37</cx:pt>
          <cx:pt idx="114">37</cx:pt>
          <cx:pt idx="115">37</cx:pt>
          <cx:pt idx="116">37</cx:pt>
          <cx:pt idx="117">37</cx:pt>
          <cx:pt idx="118">37</cx:pt>
          <cx:pt idx="119">37</cx:pt>
          <cx:pt idx="120">37</cx:pt>
          <cx:pt idx="121">45</cx:pt>
          <cx:pt idx="122">45</cx:pt>
          <cx:pt idx="123">45</cx:pt>
          <cx:pt idx="124">45</cx:pt>
          <cx:pt idx="125">45</cx:pt>
          <cx:pt idx="126">45</cx:pt>
          <cx:pt idx="127">45</cx:pt>
          <cx:pt idx="128">45</cx:pt>
          <cx:pt idx="129">37</cx:pt>
          <cx:pt idx="130">37</cx:pt>
          <cx:pt idx="131">37</cx:pt>
          <cx:pt idx="132">37</cx:pt>
          <cx:pt idx="133">37</cx:pt>
          <cx:pt idx="134">37</cx:pt>
          <cx:pt idx="135">37</cx:pt>
          <cx:pt idx="136">37</cx:pt>
          <cx:pt idx="137">37</cx:pt>
          <cx:pt idx="138">37</cx:pt>
          <cx:pt idx="139">37</cx:pt>
          <cx:pt idx="140">37</cx:pt>
          <cx:pt idx="141">37</cx:pt>
          <cx:pt idx="142">37</cx:pt>
          <cx:pt idx="143">40</cx:pt>
          <cx:pt idx="144">40</cx:pt>
          <cx:pt idx="145">40</cx:pt>
          <cx:pt idx="146">42</cx:pt>
          <cx:pt idx="147">42</cx:pt>
          <cx:pt idx="148">42</cx:pt>
          <cx:pt idx="149">42</cx:pt>
          <cx:pt idx="150">42</cx:pt>
          <cx:pt idx="151">45</cx:pt>
          <cx:pt idx="152">45</cx:pt>
          <cx:pt idx="153">45</cx:pt>
          <cx:pt idx="154">45</cx:pt>
          <cx:pt idx="155">45</cx:pt>
          <cx:pt idx="156">45</cx:pt>
          <cx:pt idx="157">45</cx:pt>
          <cx:pt idx="158">45</cx:pt>
          <cx:pt idx="159">42</cx:pt>
          <cx:pt idx="160">42</cx:pt>
          <cx:pt idx="161">42</cx:pt>
          <cx:pt idx="162">40</cx:pt>
          <cx:pt idx="163">40</cx:pt>
          <cx:pt idx="164">40</cx:pt>
          <cx:pt idx="165">40</cx:pt>
          <cx:pt idx="166">40</cx:pt>
          <cx:pt idx="167">42</cx:pt>
          <cx:pt idx="168">42</cx:pt>
          <cx:pt idx="169">42</cx:pt>
          <cx:pt idx="170">42</cx:pt>
          <cx:pt idx="171">40</cx:pt>
          <cx:pt idx="172">45</cx:pt>
          <cx:pt idx="173">45</cx:pt>
          <cx:pt idx="174">45</cx:pt>
          <cx:pt idx="175">45</cx:pt>
          <cx:pt idx="176">45</cx:pt>
          <cx:pt idx="177">45</cx:pt>
          <cx:pt idx="178">45</cx:pt>
          <cx:pt idx="179">45</cx:pt>
          <cx:pt idx="180">45</cx:pt>
          <cx:pt idx="181">45</cx:pt>
          <cx:pt idx="182">45</cx:pt>
          <cx:pt idx="183">45</cx:pt>
          <cx:pt idx="184">45</cx:pt>
          <cx:pt idx="185">45</cx:pt>
          <cx:pt idx="186">45</cx:pt>
          <cx:pt idx="187">45</cx:pt>
          <cx:pt idx="188">50</cx:pt>
          <cx:pt idx="189">50</cx:pt>
          <cx:pt idx="190">50</cx:pt>
          <cx:pt idx="191">37</cx:pt>
          <cx:pt idx="192">37</cx:pt>
          <cx:pt idx="193">37</cx:pt>
          <cx:pt idx="194">37</cx:pt>
          <cx:pt idx="195">37</cx:pt>
          <cx:pt idx="196">70</cx:pt>
          <cx:pt idx="197">70</cx:pt>
          <cx:pt idx="198">71</cx:pt>
          <cx:pt idx="199">71</cx:pt>
          <cx:pt idx="200">66</cx:pt>
          <cx:pt idx="201">66</cx:pt>
          <cx:pt idx="202">66</cx:pt>
          <cx:pt idx="203">66</cx:pt>
          <cx:pt idx="204">66</cx:pt>
          <cx:pt idx="205">67</cx:pt>
          <cx:pt idx="206">67</cx:pt>
          <cx:pt idx="207">67</cx:pt>
          <cx:pt idx="208">60.899999999999999</cx:pt>
          <cx:pt idx="209">52</cx:pt>
          <cx:pt idx="210">87</cx:pt>
          <cx:pt idx="211">78</cx:pt>
          <cx:pt idx="212">78</cx:pt>
          <cx:pt idx="213">78</cx:pt>
          <cx:pt idx="214">78</cx:pt>
          <cx:pt idx="215">46</cx:pt>
          <cx:pt idx="216">78</cx:pt>
          <cx:pt idx="217">35</cx:pt>
          <cx:pt idx="218">35</cx:pt>
          <cx:pt idx="219">35</cx:pt>
          <cx:pt idx="220">35</cx:pt>
          <cx:pt idx="221">35</cx:pt>
          <cx:pt idx="222">35</cx:pt>
          <cx:pt idx="223">35</cx:pt>
          <cx:pt idx="224">35</cx:pt>
          <cx:pt idx="225">27</cx:pt>
          <cx:pt idx="226">27</cx:pt>
          <cx:pt idx="227">27</cx:pt>
          <cx:pt idx="228">27</cx:pt>
          <cx:pt idx="229">27</cx:pt>
          <cx:pt idx="230">27</cx:pt>
          <cx:pt idx="231">27</cx:pt>
          <cx:pt idx="232">27</cx:pt>
          <cx:pt idx="233">27</cx:pt>
          <cx:pt idx="234">27</cx:pt>
          <cx:pt idx="235">35</cx:pt>
          <cx:pt idx="236">35</cx:pt>
          <cx:pt idx="237">35</cx:pt>
          <cx:pt idx="238">35</cx:pt>
          <cx:pt idx="239">35</cx:pt>
          <cx:pt idx="240">35</cx:pt>
          <cx:pt idx="241">35</cx:pt>
          <cx:pt idx="242">35</cx:pt>
          <cx:pt idx="243">35</cx:pt>
          <cx:pt idx="244">35</cx:pt>
          <cx:pt idx="245">35</cx:pt>
          <cx:pt idx="246">43</cx:pt>
          <cx:pt idx="247">43</cx:pt>
          <cx:pt idx="248">43</cx:pt>
          <cx:pt idx="249">43</cx:pt>
          <cx:pt idx="250">43</cx:pt>
          <cx:pt idx="251">43</cx:pt>
          <cx:pt idx="252">35</cx:pt>
          <cx:pt idx="253">35</cx:pt>
          <cx:pt idx="254">35</cx:pt>
          <cx:pt idx="255">35</cx:pt>
          <cx:pt idx="256">35</cx:pt>
          <cx:pt idx="257">35</cx:pt>
          <cx:pt idx="258">35</cx:pt>
          <cx:pt idx="259">35</cx:pt>
          <cx:pt idx="260">35</cx:pt>
          <cx:pt idx="261">35</cx:pt>
          <cx:pt idx="262">35</cx:pt>
          <cx:pt idx="263">35</cx:pt>
          <cx:pt idx="264">35</cx:pt>
          <cx:pt idx="265">35</cx:pt>
          <cx:pt idx="266">35</cx:pt>
          <cx:pt idx="267">35</cx:pt>
          <cx:pt idx="268">35</cx:pt>
          <cx:pt idx="269">35</cx:pt>
          <cx:pt idx="270">35</cx:pt>
          <cx:pt idx="271">35</cx:pt>
          <cx:pt idx="272">35</cx:pt>
          <cx:pt idx="273">35</cx:pt>
          <cx:pt idx="274">37</cx:pt>
          <cx:pt idx="275">37</cx:pt>
          <cx:pt idx="276">37</cx:pt>
          <cx:pt idx="277">37</cx:pt>
          <cx:pt idx="278">37</cx:pt>
          <cx:pt idx="279">37</cx:pt>
          <cx:pt idx="280">37</cx:pt>
          <cx:pt idx="281">37</cx:pt>
          <cx:pt idx="282">37</cx:pt>
          <cx:pt idx="283">37</cx:pt>
          <cx:pt idx="284">37</cx:pt>
          <cx:pt idx="285">37</cx:pt>
          <cx:pt idx="286">37</cx:pt>
          <cx:pt idx="287">37</cx:pt>
          <cx:pt idx="288">37</cx:pt>
          <cx:pt idx="289">37</cx:pt>
          <cx:pt idx="290">37</cx:pt>
          <cx:pt idx="291">37</cx:pt>
          <cx:pt idx="292">37</cx:pt>
          <cx:pt idx="293">37</cx:pt>
          <cx:pt idx="294">37</cx:pt>
          <cx:pt idx="295">37</cx:pt>
          <cx:pt idx="296">37</cx:pt>
          <cx:pt idx="297">37</cx:pt>
          <cx:pt idx="298">35</cx:pt>
          <cx:pt idx="299">35</cx:pt>
          <cx:pt idx="300">35</cx:pt>
          <cx:pt idx="301">35</cx:pt>
          <cx:pt idx="302">35</cx:pt>
          <cx:pt idx="303">35</cx:pt>
          <cx:pt idx="304">44</cx:pt>
          <cx:pt idx="305">44</cx:pt>
          <cx:pt idx="306">44</cx:pt>
          <cx:pt idx="307">44</cx:pt>
          <cx:pt idx="308">44</cx:pt>
          <cx:pt idx="309">44</cx:pt>
          <cx:pt idx="310">44</cx:pt>
          <cx:pt idx="311">44</cx:pt>
          <cx:pt idx="312">44</cx:pt>
          <cx:pt idx="313">44</cx:pt>
          <cx:pt idx="314">44</cx:pt>
          <cx:pt idx="315">40</cx:pt>
          <cx:pt idx="316">40</cx:pt>
          <cx:pt idx="317">45</cx:pt>
          <cx:pt idx="318">45</cx:pt>
          <cx:pt idx="319">45</cx:pt>
          <cx:pt idx="320">45</cx:pt>
          <cx:pt idx="321">45</cx:pt>
          <cx:pt idx="322">45</cx:pt>
          <cx:pt idx="323">45</cx:pt>
          <cx:pt idx="324">45</cx:pt>
          <cx:pt idx="325">45</cx:pt>
          <cx:pt idx="326">44</cx:pt>
          <cx:pt idx="327">44</cx:pt>
          <cx:pt idx="328">44</cx:pt>
          <cx:pt idx="329">44</cx:pt>
          <cx:pt idx="330">44</cx:pt>
          <cx:pt idx="331">44</cx:pt>
          <cx:pt idx="332">44</cx:pt>
          <cx:pt idx="333">44</cx:pt>
          <cx:pt idx="334">44</cx:pt>
          <cx:pt idx="335">44</cx:pt>
          <cx:pt idx="336">44</cx:pt>
          <cx:pt idx="337">44</cx:pt>
          <cx:pt idx="338">44</cx:pt>
          <cx:pt idx="339">44</cx:pt>
          <cx:pt idx="340">44</cx:pt>
          <cx:pt idx="341">44</cx:pt>
          <cx:pt idx="342">44</cx:pt>
          <cx:pt idx="343">44</cx:pt>
          <cx:pt idx="344">44</cx:pt>
          <cx:pt idx="345">44</cx:pt>
          <cx:pt idx="346">44</cx:pt>
          <cx:pt idx="347">44</cx:pt>
          <cx:pt idx="348">44</cx:pt>
          <cx:pt idx="349">44</cx:pt>
          <cx:pt idx="350">60</cx:pt>
          <cx:pt idx="351">60</cx:pt>
          <cx:pt idx="352">60</cx:pt>
          <cx:pt idx="353">60</cx:pt>
          <cx:pt idx="354">60</cx:pt>
          <cx:pt idx="355">60</cx:pt>
          <cx:pt idx="356">48</cx:pt>
          <cx:pt idx="357">48</cx:pt>
          <cx:pt idx="358">48</cx:pt>
          <cx:pt idx="359">48</cx:pt>
          <cx:pt idx="360">48</cx:pt>
          <cx:pt idx="361">48</cx:pt>
          <cx:pt idx="362">48</cx:pt>
          <cx:pt idx="363">48</cx:pt>
          <cx:pt idx="364">48</cx:pt>
          <cx:pt idx="365">40</cx:pt>
          <cx:pt idx="366">40</cx:pt>
          <cx:pt idx="367">40</cx:pt>
          <cx:pt idx="368">40</cx:pt>
          <cx:pt idx="369">52</cx:pt>
          <cx:pt idx="370">52</cx:pt>
          <cx:pt idx="371">52</cx:pt>
          <cx:pt idx="372">52</cx:pt>
          <cx:pt idx="373">52</cx:pt>
          <cx:pt idx="374">52</cx:pt>
          <cx:pt idx="375">52</cx:pt>
          <cx:pt idx="376">52</cx:pt>
          <cx:pt idx="377">52</cx:pt>
          <cx:pt idx="378">52</cx:pt>
          <cx:pt idx="379">52</cx:pt>
          <cx:pt idx="380">52</cx:pt>
          <cx:pt idx="381">50</cx:pt>
          <cx:pt idx="382">50</cx:pt>
          <cx:pt idx="383">50</cx:pt>
          <cx:pt idx="384">50</cx:pt>
          <cx:pt idx="385">50</cx:pt>
          <cx:pt idx="386">50</cx:pt>
          <cx:pt idx="387">50</cx:pt>
          <cx:pt idx="388">50</cx:pt>
          <cx:pt idx="389">50</cx:pt>
          <cx:pt idx="390">45</cx:pt>
          <cx:pt idx="391">45</cx:pt>
          <cx:pt idx="392">45</cx:pt>
          <cx:pt idx="393">45</cx:pt>
          <cx:pt idx="394">45</cx:pt>
          <cx:pt idx="395">45</cx:pt>
          <cx:pt idx="396">45</cx:pt>
          <cx:pt idx="397">45</cx:pt>
          <cx:pt idx="398">45</cx:pt>
          <cx:pt idx="399">45</cx:pt>
          <cx:pt idx="400">45</cx:pt>
          <cx:pt idx="401">45</cx:pt>
          <cx:pt idx="402">45</cx:pt>
          <cx:pt idx="403">42</cx:pt>
          <cx:pt idx="404">42</cx:pt>
          <cx:pt idx="405">42</cx:pt>
          <cx:pt idx="406">42</cx:pt>
          <cx:pt idx="407">42</cx:pt>
          <cx:pt idx="408">42</cx:pt>
          <cx:pt idx="409">42</cx:pt>
          <cx:pt idx="410">42</cx:pt>
          <cx:pt idx="411">42</cx:pt>
          <cx:pt idx="412">42</cx:pt>
          <cx:pt idx="413">42</cx:pt>
          <cx:pt idx="414">50</cx:pt>
          <cx:pt idx="415">50</cx:pt>
          <cx:pt idx="416">50</cx:pt>
          <cx:pt idx="417">50</cx:pt>
          <cx:pt idx="418">50</cx:pt>
          <cx:pt idx="419">50</cx:pt>
          <cx:pt idx="420">50</cx:pt>
          <cx:pt idx="421">55</cx:pt>
          <cx:pt idx="422">55</cx:pt>
          <cx:pt idx="423">55</cx:pt>
          <cx:pt idx="424">55</cx:pt>
          <cx:pt idx="425">55</cx:pt>
          <cx:pt idx="426">55</cx:pt>
          <cx:pt idx="427">55</cx:pt>
          <cx:pt idx="428">55</cx:pt>
          <cx:pt idx="429">55</cx:pt>
          <cx:pt idx="430">55</cx:pt>
          <cx:pt idx="431">45</cx:pt>
          <cx:pt idx="432">45</cx:pt>
          <cx:pt idx="433">35</cx:pt>
          <cx:pt idx="434">35</cx:pt>
          <cx:pt idx="435">35</cx:pt>
          <cx:pt idx="436">60</cx:pt>
          <cx:pt idx="437">60</cx:pt>
          <cx:pt idx="438">60</cx:pt>
          <cx:pt idx="439">45</cx:pt>
          <cx:pt idx="440">45</cx:pt>
          <cx:pt idx="441">45</cx:pt>
          <cx:pt idx="442">45</cx:pt>
          <cx:pt idx="443">60</cx:pt>
          <cx:pt idx="444">60</cx:pt>
          <cx:pt idx="445">60</cx:pt>
          <cx:pt idx="446">45</cx:pt>
          <cx:pt idx="447">45</cx:pt>
          <cx:pt idx="448">45</cx:pt>
          <cx:pt idx="449">45</cx:pt>
          <cx:pt idx="450">45</cx:pt>
          <cx:pt idx="451">45</cx:pt>
          <cx:pt idx="452">45</cx:pt>
          <cx:pt idx="453">45</cx:pt>
          <cx:pt idx="454">60</cx:pt>
          <cx:pt idx="455">80</cx:pt>
          <cx:pt idx="456">80</cx:pt>
          <cx:pt idx="457">60</cx:pt>
        </cx:lvl>
      </cx:numDim>
    </cx:data>
  </cx:chartData>
  <cx:chart>
    <cx:title pos="t" align="ctr" overlay="0">
      <cx:tx>
        <cx:txData>
          <cx:v>Fuel Tank</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Fuel Tank</a:t>
          </a:r>
        </a:p>
      </cx:txPr>
    </cx:title>
    <cx:plotArea>
      <cx:plotAreaRegion>
        <cx:series layoutId="clusteredColumn" uniqueId="{D9E0A9C2-25E6-4C98-A0CB-6DA4623916A9}">
          <cx:tx>
            <cx:txData>
              <cx:f>Task9!$D$1</cx:f>
              <cx:v>Fuel_Tank_Capacity_litre</cx:v>
            </cx:txData>
          </cx:tx>
          <cx:dataId val="0"/>
          <cx:layoutPr>
            <cx:binning intervalClosed="r">
              <cx:binSize val="3"/>
            </cx:binning>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89919" y="1337483"/>
            <a:ext cx="11339513" cy="2845223"/>
          </a:xfrm>
        </p:spPr>
        <p:txBody>
          <a:bodyPr anchor="b"/>
          <a:lstStyle>
            <a:lvl1pPr algn="ctr">
              <a:defRPr sz="7150"/>
            </a:lvl1pPr>
          </a:lstStyle>
          <a:p>
            <a:r>
              <a:rPr lang="en-US"/>
              <a:t>Click to edit Master title style</a:t>
            </a:r>
            <a:endParaRPr lang="en-US" dirty="0"/>
          </a:p>
        </p:txBody>
      </p:sp>
      <p:sp>
        <p:nvSpPr>
          <p:cNvPr id="3" name="Subtitle 2"/>
          <p:cNvSpPr>
            <a:spLocks noGrp="1"/>
          </p:cNvSpPr>
          <p:nvPr>
            <p:ph type="subTitle" idx="1"/>
          </p:nvPr>
        </p:nvSpPr>
        <p:spPr>
          <a:xfrm>
            <a:off x="1889919" y="4292429"/>
            <a:ext cx="11339513" cy="1973116"/>
          </a:xfrm>
        </p:spPr>
        <p:txBody>
          <a:bodyPr/>
          <a:lstStyle>
            <a:lvl1pPr marL="0" indent="0" algn="ctr">
              <a:buNone/>
              <a:defRPr sz="2860"/>
            </a:lvl1pPr>
            <a:lvl2pPr marL="544845" indent="0" algn="ctr">
              <a:buNone/>
              <a:defRPr sz="2383"/>
            </a:lvl2pPr>
            <a:lvl3pPr marL="1089690" indent="0" algn="ctr">
              <a:buNone/>
              <a:defRPr sz="2145"/>
            </a:lvl3pPr>
            <a:lvl4pPr marL="1634536" indent="0" algn="ctr">
              <a:buNone/>
              <a:defRPr sz="1907"/>
            </a:lvl4pPr>
            <a:lvl5pPr marL="2179381" indent="0" algn="ctr">
              <a:buNone/>
              <a:defRPr sz="1907"/>
            </a:lvl5pPr>
            <a:lvl6pPr marL="2724226" indent="0" algn="ctr">
              <a:buNone/>
              <a:defRPr sz="1907"/>
            </a:lvl6pPr>
            <a:lvl7pPr marL="3269071" indent="0" algn="ctr">
              <a:buNone/>
              <a:defRPr sz="1907"/>
            </a:lvl7pPr>
            <a:lvl8pPr marL="3813917" indent="0" algn="ctr">
              <a:buNone/>
              <a:defRPr sz="1907"/>
            </a:lvl8pPr>
            <a:lvl9pPr marL="4358762" indent="0" algn="ctr">
              <a:buNone/>
              <a:defRPr sz="190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D5730D-6532-4FDD-A4BD-0957CCF05B0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1BE38-AFDB-4707-86D7-D6786393C59A}" type="slidenum">
              <a:rPr lang="en-IN" smtClean="0"/>
              <a:t>‹#›</a:t>
            </a:fld>
            <a:endParaRPr lang="en-IN"/>
          </a:p>
        </p:txBody>
      </p:sp>
    </p:spTree>
    <p:extLst>
      <p:ext uri="{BB962C8B-B14F-4D97-AF65-F5344CB8AC3E}">
        <p14:creationId xmlns:p14="http://schemas.microsoft.com/office/powerpoint/2010/main" val="2029049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5730D-6532-4FDD-A4BD-0957CCF05B0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1BE38-AFDB-4707-86D7-D6786393C59A}" type="slidenum">
              <a:rPr lang="en-IN" smtClean="0"/>
              <a:t>‹#›</a:t>
            </a:fld>
            <a:endParaRPr lang="en-IN"/>
          </a:p>
        </p:txBody>
      </p:sp>
    </p:spTree>
    <p:extLst>
      <p:ext uri="{BB962C8B-B14F-4D97-AF65-F5344CB8AC3E}">
        <p14:creationId xmlns:p14="http://schemas.microsoft.com/office/powerpoint/2010/main" val="3258259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5" y="435107"/>
            <a:ext cx="3260110" cy="692577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5" y="435107"/>
            <a:ext cx="9591338" cy="692577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5730D-6532-4FDD-A4BD-0957CCF05B0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1BE38-AFDB-4707-86D7-D6786393C59A}" type="slidenum">
              <a:rPr lang="en-IN" smtClean="0"/>
              <a:t>‹#›</a:t>
            </a:fld>
            <a:endParaRPr lang="en-IN"/>
          </a:p>
        </p:txBody>
      </p:sp>
    </p:spTree>
    <p:extLst>
      <p:ext uri="{BB962C8B-B14F-4D97-AF65-F5344CB8AC3E}">
        <p14:creationId xmlns:p14="http://schemas.microsoft.com/office/powerpoint/2010/main" val="3026706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5730D-6532-4FDD-A4BD-0957CCF05B0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1BE38-AFDB-4707-86D7-D6786393C59A}" type="slidenum">
              <a:rPr lang="en-IN" smtClean="0"/>
              <a:t>‹#›</a:t>
            </a:fld>
            <a:endParaRPr lang="en-IN"/>
          </a:p>
        </p:txBody>
      </p:sp>
    </p:spTree>
    <p:extLst>
      <p:ext uri="{BB962C8B-B14F-4D97-AF65-F5344CB8AC3E}">
        <p14:creationId xmlns:p14="http://schemas.microsoft.com/office/powerpoint/2010/main" val="846982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1" y="2037438"/>
            <a:ext cx="13040439" cy="3399512"/>
          </a:xfrm>
        </p:spPr>
        <p:txBody>
          <a:bodyPr anchor="b"/>
          <a:lstStyle>
            <a:lvl1pPr>
              <a:defRPr sz="7150"/>
            </a:lvl1pPr>
          </a:lstStyle>
          <a:p>
            <a:r>
              <a:rPr lang="en-US"/>
              <a:t>Click to edit Master title style</a:t>
            </a:r>
            <a:endParaRPr lang="en-US" dirty="0"/>
          </a:p>
        </p:txBody>
      </p:sp>
      <p:sp>
        <p:nvSpPr>
          <p:cNvPr id="3" name="Text Placeholder 2"/>
          <p:cNvSpPr>
            <a:spLocks noGrp="1"/>
          </p:cNvSpPr>
          <p:nvPr>
            <p:ph type="body" idx="1"/>
          </p:nvPr>
        </p:nvSpPr>
        <p:spPr>
          <a:xfrm>
            <a:off x="1031581" y="5469111"/>
            <a:ext cx="13040439" cy="1787723"/>
          </a:xfrm>
        </p:spPr>
        <p:txBody>
          <a:bodyPr/>
          <a:lstStyle>
            <a:lvl1pPr marL="0" indent="0">
              <a:buNone/>
              <a:defRPr sz="2860">
                <a:solidFill>
                  <a:schemeClr val="tx1">
                    <a:tint val="75000"/>
                  </a:schemeClr>
                </a:solidFill>
              </a:defRPr>
            </a:lvl1pPr>
            <a:lvl2pPr marL="544845" indent="0">
              <a:buNone/>
              <a:defRPr sz="2383">
                <a:solidFill>
                  <a:schemeClr val="tx1">
                    <a:tint val="75000"/>
                  </a:schemeClr>
                </a:solidFill>
              </a:defRPr>
            </a:lvl2pPr>
            <a:lvl3pPr marL="1089690" indent="0">
              <a:buNone/>
              <a:defRPr sz="2145">
                <a:solidFill>
                  <a:schemeClr val="tx1">
                    <a:tint val="75000"/>
                  </a:schemeClr>
                </a:solidFill>
              </a:defRPr>
            </a:lvl3pPr>
            <a:lvl4pPr marL="1634536" indent="0">
              <a:buNone/>
              <a:defRPr sz="1907">
                <a:solidFill>
                  <a:schemeClr val="tx1">
                    <a:tint val="75000"/>
                  </a:schemeClr>
                </a:solidFill>
              </a:defRPr>
            </a:lvl4pPr>
            <a:lvl5pPr marL="2179381" indent="0">
              <a:buNone/>
              <a:defRPr sz="1907">
                <a:solidFill>
                  <a:schemeClr val="tx1">
                    <a:tint val="75000"/>
                  </a:schemeClr>
                </a:solidFill>
              </a:defRPr>
            </a:lvl5pPr>
            <a:lvl6pPr marL="2724226" indent="0">
              <a:buNone/>
              <a:defRPr sz="1907">
                <a:solidFill>
                  <a:schemeClr val="tx1">
                    <a:tint val="75000"/>
                  </a:schemeClr>
                </a:solidFill>
              </a:defRPr>
            </a:lvl6pPr>
            <a:lvl7pPr marL="3269071" indent="0">
              <a:buNone/>
              <a:defRPr sz="1907">
                <a:solidFill>
                  <a:schemeClr val="tx1">
                    <a:tint val="75000"/>
                  </a:schemeClr>
                </a:solidFill>
              </a:defRPr>
            </a:lvl7pPr>
            <a:lvl8pPr marL="3813917" indent="0">
              <a:buNone/>
              <a:defRPr sz="1907">
                <a:solidFill>
                  <a:schemeClr val="tx1">
                    <a:tint val="75000"/>
                  </a:schemeClr>
                </a:solidFill>
              </a:defRPr>
            </a:lvl8pPr>
            <a:lvl9pPr marL="4358762" indent="0">
              <a:buNone/>
              <a:defRPr sz="190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5730D-6532-4FDD-A4BD-0957CCF05B03}"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11BE38-AFDB-4707-86D7-D6786393C59A}" type="slidenum">
              <a:rPr lang="en-IN" smtClean="0"/>
              <a:t>‹#›</a:t>
            </a:fld>
            <a:endParaRPr lang="en-IN"/>
          </a:p>
        </p:txBody>
      </p:sp>
    </p:spTree>
    <p:extLst>
      <p:ext uri="{BB962C8B-B14F-4D97-AF65-F5344CB8AC3E}">
        <p14:creationId xmlns:p14="http://schemas.microsoft.com/office/powerpoint/2010/main" val="1564996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175537"/>
            <a:ext cx="6425724" cy="5185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175537"/>
            <a:ext cx="6425724" cy="51853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D5730D-6532-4FDD-A4BD-0957CCF05B03}"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11BE38-AFDB-4707-86D7-D6786393C59A}" type="slidenum">
              <a:rPr lang="en-IN" smtClean="0"/>
              <a:t>‹#›</a:t>
            </a:fld>
            <a:endParaRPr lang="en-IN"/>
          </a:p>
        </p:txBody>
      </p:sp>
    </p:spTree>
    <p:extLst>
      <p:ext uri="{BB962C8B-B14F-4D97-AF65-F5344CB8AC3E}">
        <p14:creationId xmlns:p14="http://schemas.microsoft.com/office/powerpoint/2010/main" val="34472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435108"/>
            <a:ext cx="13040439" cy="157962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5" y="2003386"/>
            <a:ext cx="6396193" cy="981828"/>
          </a:xfrm>
        </p:spPr>
        <p:txBody>
          <a:bodyPr anchor="b"/>
          <a:lstStyle>
            <a:lvl1pPr marL="0" indent="0">
              <a:buNone/>
              <a:defRPr sz="2860" b="1"/>
            </a:lvl1pPr>
            <a:lvl2pPr marL="544845" indent="0">
              <a:buNone/>
              <a:defRPr sz="2383" b="1"/>
            </a:lvl2pPr>
            <a:lvl3pPr marL="1089690" indent="0">
              <a:buNone/>
              <a:defRPr sz="2145" b="1"/>
            </a:lvl3pPr>
            <a:lvl4pPr marL="1634536" indent="0">
              <a:buNone/>
              <a:defRPr sz="1907" b="1"/>
            </a:lvl4pPr>
            <a:lvl5pPr marL="2179381" indent="0">
              <a:buNone/>
              <a:defRPr sz="1907" b="1"/>
            </a:lvl5pPr>
            <a:lvl6pPr marL="2724226" indent="0">
              <a:buNone/>
              <a:defRPr sz="1907" b="1"/>
            </a:lvl6pPr>
            <a:lvl7pPr marL="3269071" indent="0">
              <a:buNone/>
              <a:defRPr sz="1907" b="1"/>
            </a:lvl7pPr>
            <a:lvl8pPr marL="3813917" indent="0">
              <a:buNone/>
              <a:defRPr sz="1907" b="1"/>
            </a:lvl8pPr>
            <a:lvl9pPr marL="4358762" indent="0">
              <a:buNone/>
              <a:defRPr sz="1907" b="1"/>
            </a:lvl9pPr>
          </a:lstStyle>
          <a:p>
            <a:pPr lvl="0"/>
            <a:r>
              <a:rPr lang="en-US"/>
              <a:t>Click to edit Master text styles</a:t>
            </a:r>
          </a:p>
        </p:txBody>
      </p:sp>
      <p:sp>
        <p:nvSpPr>
          <p:cNvPr id="4" name="Content Placeholder 3"/>
          <p:cNvSpPr>
            <a:spLocks noGrp="1"/>
          </p:cNvSpPr>
          <p:nvPr>
            <p:ph sz="half" idx="2"/>
          </p:nvPr>
        </p:nvSpPr>
        <p:spPr>
          <a:xfrm>
            <a:off x="1041425" y="2985214"/>
            <a:ext cx="6396193" cy="4390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1" y="2003386"/>
            <a:ext cx="6427693" cy="981828"/>
          </a:xfrm>
        </p:spPr>
        <p:txBody>
          <a:bodyPr anchor="b"/>
          <a:lstStyle>
            <a:lvl1pPr marL="0" indent="0">
              <a:buNone/>
              <a:defRPr sz="2860" b="1"/>
            </a:lvl1pPr>
            <a:lvl2pPr marL="544845" indent="0">
              <a:buNone/>
              <a:defRPr sz="2383" b="1"/>
            </a:lvl2pPr>
            <a:lvl3pPr marL="1089690" indent="0">
              <a:buNone/>
              <a:defRPr sz="2145" b="1"/>
            </a:lvl3pPr>
            <a:lvl4pPr marL="1634536" indent="0">
              <a:buNone/>
              <a:defRPr sz="1907" b="1"/>
            </a:lvl4pPr>
            <a:lvl5pPr marL="2179381" indent="0">
              <a:buNone/>
              <a:defRPr sz="1907" b="1"/>
            </a:lvl5pPr>
            <a:lvl6pPr marL="2724226" indent="0">
              <a:buNone/>
              <a:defRPr sz="1907" b="1"/>
            </a:lvl6pPr>
            <a:lvl7pPr marL="3269071" indent="0">
              <a:buNone/>
              <a:defRPr sz="1907" b="1"/>
            </a:lvl7pPr>
            <a:lvl8pPr marL="3813917" indent="0">
              <a:buNone/>
              <a:defRPr sz="1907" b="1"/>
            </a:lvl8pPr>
            <a:lvl9pPr marL="4358762" indent="0">
              <a:buNone/>
              <a:defRPr sz="1907" b="1"/>
            </a:lvl9pPr>
          </a:lstStyle>
          <a:p>
            <a:pPr lvl="0"/>
            <a:r>
              <a:rPr lang="en-US"/>
              <a:t>Click to edit Master text styles</a:t>
            </a:r>
          </a:p>
        </p:txBody>
      </p:sp>
      <p:sp>
        <p:nvSpPr>
          <p:cNvPr id="6" name="Content Placeholder 5"/>
          <p:cNvSpPr>
            <a:spLocks noGrp="1"/>
          </p:cNvSpPr>
          <p:nvPr>
            <p:ph sz="quarter" idx="4"/>
          </p:nvPr>
        </p:nvSpPr>
        <p:spPr>
          <a:xfrm>
            <a:off x="7654171" y="2985214"/>
            <a:ext cx="6427693" cy="4390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D5730D-6532-4FDD-A4BD-0957CCF05B03}"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11BE38-AFDB-4707-86D7-D6786393C59A}" type="slidenum">
              <a:rPr lang="en-IN" smtClean="0"/>
              <a:t>‹#›</a:t>
            </a:fld>
            <a:endParaRPr lang="en-IN"/>
          </a:p>
        </p:txBody>
      </p:sp>
    </p:spTree>
    <p:extLst>
      <p:ext uri="{BB962C8B-B14F-4D97-AF65-F5344CB8AC3E}">
        <p14:creationId xmlns:p14="http://schemas.microsoft.com/office/powerpoint/2010/main" val="2919680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D5730D-6532-4FDD-A4BD-0957CCF05B03}" type="datetimeFigureOut">
              <a:rPr lang="en-IN" smtClean="0"/>
              <a:t>15-12-2024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11BE38-AFDB-4707-86D7-D6786393C59A}" type="slidenum">
              <a:rPr lang="en-IN" smtClean="0"/>
              <a:t>‹#›</a:t>
            </a:fld>
            <a:endParaRPr lang="en-IN"/>
          </a:p>
        </p:txBody>
      </p:sp>
    </p:spTree>
    <p:extLst>
      <p:ext uri="{BB962C8B-B14F-4D97-AF65-F5344CB8AC3E}">
        <p14:creationId xmlns:p14="http://schemas.microsoft.com/office/powerpoint/2010/main" val="726618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5730D-6532-4FDD-A4BD-0957CCF05B03}" type="datetimeFigureOut">
              <a:rPr lang="en-IN" smtClean="0"/>
              <a:t>15-12-2024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11BE38-AFDB-4707-86D7-D6786393C59A}" type="slidenum">
              <a:rPr lang="en-IN" smtClean="0"/>
              <a:t>‹#›</a:t>
            </a:fld>
            <a:endParaRPr lang="en-IN"/>
          </a:p>
        </p:txBody>
      </p:sp>
    </p:spTree>
    <p:extLst>
      <p:ext uri="{BB962C8B-B14F-4D97-AF65-F5344CB8AC3E}">
        <p14:creationId xmlns:p14="http://schemas.microsoft.com/office/powerpoint/2010/main" val="544384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44830"/>
            <a:ext cx="4876383" cy="1906905"/>
          </a:xfrm>
        </p:spPr>
        <p:txBody>
          <a:bodyPr anchor="b"/>
          <a:lstStyle>
            <a:lvl1pPr>
              <a:defRPr sz="3813"/>
            </a:lvl1pPr>
          </a:lstStyle>
          <a:p>
            <a:r>
              <a:rPr lang="en-US"/>
              <a:t>Click to edit Master title style</a:t>
            </a:r>
            <a:endParaRPr lang="en-US" dirty="0"/>
          </a:p>
        </p:txBody>
      </p:sp>
      <p:sp>
        <p:nvSpPr>
          <p:cNvPr id="3" name="Content Placeholder 2"/>
          <p:cNvSpPr>
            <a:spLocks noGrp="1"/>
          </p:cNvSpPr>
          <p:nvPr>
            <p:ph idx="1"/>
          </p:nvPr>
        </p:nvSpPr>
        <p:spPr>
          <a:xfrm>
            <a:off x="6427693" y="1176682"/>
            <a:ext cx="7654171" cy="5807736"/>
          </a:xfrm>
        </p:spPr>
        <p:txBody>
          <a:bodyPr/>
          <a:lstStyle>
            <a:lvl1pPr>
              <a:defRPr sz="3813"/>
            </a:lvl1pPr>
            <a:lvl2pPr>
              <a:defRPr sz="3337"/>
            </a:lvl2pPr>
            <a:lvl3pPr>
              <a:defRPr sz="2860"/>
            </a:lvl3pPr>
            <a:lvl4pPr>
              <a:defRPr sz="2383"/>
            </a:lvl4pPr>
            <a:lvl5pPr>
              <a:defRPr sz="2383"/>
            </a:lvl5pPr>
            <a:lvl6pPr>
              <a:defRPr sz="2383"/>
            </a:lvl6pPr>
            <a:lvl7pPr>
              <a:defRPr sz="2383"/>
            </a:lvl7pPr>
            <a:lvl8pPr>
              <a:defRPr sz="2383"/>
            </a:lvl8pPr>
            <a:lvl9pPr>
              <a:defRPr sz="23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2451735"/>
            <a:ext cx="4876383" cy="4542142"/>
          </a:xfrm>
        </p:spPr>
        <p:txBody>
          <a:bodyPr/>
          <a:lstStyle>
            <a:lvl1pPr marL="0" indent="0">
              <a:buNone/>
              <a:defRPr sz="1907"/>
            </a:lvl1pPr>
            <a:lvl2pPr marL="544845" indent="0">
              <a:buNone/>
              <a:defRPr sz="1668"/>
            </a:lvl2pPr>
            <a:lvl3pPr marL="1089690" indent="0">
              <a:buNone/>
              <a:defRPr sz="1430"/>
            </a:lvl3pPr>
            <a:lvl4pPr marL="1634536" indent="0">
              <a:buNone/>
              <a:defRPr sz="1192"/>
            </a:lvl4pPr>
            <a:lvl5pPr marL="2179381" indent="0">
              <a:buNone/>
              <a:defRPr sz="1192"/>
            </a:lvl5pPr>
            <a:lvl6pPr marL="2724226" indent="0">
              <a:buNone/>
              <a:defRPr sz="1192"/>
            </a:lvl6pPr>
            <a:lvl7pPr marL="3269071" indent="0">
              <a:buNone/>
              <a:defRPr sz="1192"/>
            </a:lvl7pPr>
            <a:lvl8pPr marL="3813917" indent="0">
              <a:buNone/>
              <a:defRPr sz="1192"/>
            </a:lvl8pPr>
            <a:lvl9pPr marL="4358762" indent="0">
              <a:buNone/>
              <a:defRPr sz="1192"/>
            </a:lvl9pPr>
          </a:lstStyle>
          <a:p>
            <a:pPr lvl="0"/>
            <a:r>
              <a:rPr lang="en-US"/>
              <a:t>Click to edit Master text styles</a:t>
            </a:r>
          </a:p>
        </p:txBody>
      </p:sp>
      <p:sp>
        <p:nvSpPr>
          <p:cNvPr id="5" name="Date Placeholder 4"/>
          <p:cNvSpPr>
            <a:spLocks noGrp="1"/>
          </p:cNvSpPr>
          <p:nvPr>
            <p:ph type="dt" sz="half" idx="10"/>
          </p:nvPr>
        </p:nvSpPr>
        <p:spPr/>
        <p:txBody>
          <a:bodyPr/>
          <a:lstStyle/>
          <a:p>
            <a:fld id="{1ED5730D-6532-4FDD-A4BD-0957CCF05B03}"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11BE38-AFDB-4707-86D7-D6786393C59A}" type="slidenum">
              <a:rPr lang="en-IN" smtClean="0"/>
              <a:t>‹#›</a:t>
            </a:fld>
            <a:endParaRPr lang="en-IN"/>
          </a:p>
        </p:txBody>
      </p:sp>
    </p:spTree>
    <p:extLst>
      <p:ext uri="{BB962C8B-B14F-4D97-AF65-F5344CB8AC3E}">
        <p14:creationId xmlns:p14="http://schemas.microsoft.com/office/powerpoint/2010/main" val="1099162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44830"/>
            <a:ext cx="4876383" cy="1906905"/>
          </a:xfrm>
        </p:spPr>
        <p:txBody>
          <a:bodyPr anchor="b"/>
          <a:lstStyle>
            <a:lvl1pPr>
              <a:defRPr sz="3813"/>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176682"/>
            <a:ext cx="7654171" cy="5807736"/>
          </a:xfrm>
        </p:spPr>
        <p:txBody>
          <a:bodyPr anchor="t"/>
          <a:lstStyle>
            <a:lvl1pPr marL="0" indent="0">
              <a:buNone/>
              <a:defRPr sz="3813"/>
            </a:lvl1pPr>
            <a:lvl2pPr marL="544845" indent="0">
              <a:buNone/>
              <a:defRPr sz="3337"/>
            </a:lvl2pPr>
            <a:lvl3pPr marL="1089690" indent="0">
              <a:buNone/>
              <a:defRPr sz="2860"/>
            </a:lvl3pPr>
            <a:lvl4pPr marL="1634536" indent="0">
              <a:buNone/>
              <a:defRPr sz="2383"/>
            </a:lvl4pPr>
            <a:lvl5pPr marL="2179381" indent="0">
              <a:buNone/>
              <a:defRPr sz="2383"/>
            </a:lvl5pPr>
            <a:lvl6pPr marL="2724226" indent="0">
              <a:buNone/>
              <a:defRPr sz="2383"/>
            </a:lvl6pPr>
            <a:lvl7pPr marL="3269071" indent="0">
              <a:buNone/>
              <a:defRPr sz="2383"/>
            </a:lvl7pPr>
            <a:lvl8pPr marL="3813917" indent="0">
              <a:buNone/>
              <a:defRPr sz="2383"/>
            </a:lvl8pPr>
            <a:lvl9pPr marL="4358762" indent="0">
              <a:buNone/>
              <a:defRPr sz="2383"/>
            </a:lvl9pPr>
          </a:lstStyle>
          <a:p>
            <a:r>
              <a:rPr lang="en-US"/>
              <a:t>Click icon to add picture</a:t>
            </a:r>
            <a:endParaRPr lang="en-US" dirty="0"/>
          </a:p>
        </p:txBody>
      </p:sp>
      <p:sp>
        <p:nvSpPr>
          <p:cNvPr id="4" name="Text Placeholder 3"/>
          <p:cNvSpPr>
            <a:spLocks noGrp="1"/>
          </p:cNvSpPr>
          <p:nvPr>
            <p:ph type="body" sz="half" idx="2"/>
          </p:nvPr>
        </p:nvSpPr>
        <p:spPr>
          <a:xfrm>
            <a:off x="1041425" y="2451735"/>
            <a:ext cx="4876383" cy="4542142"/>
          </a:xfrm>
        </p:spPr>
        <p:txBody>
          <a:bodyPr/>
          <a:lstStyle>
            <a:lvl1pPr marL="0" indent="0">
              <a:buNone/>
              <a:defRPr sz="1907"/>
            </a:lvl1pPr>
            <a:lvl2pPr marL="544845" indent="0">
              <a:buNone/>
              <a:defRPr sz="1668"/>
            </a:lvl2pPr>
            <a:lvl3pPr marL="1089690" indent="0">
              <a:buNone/>
              <a:defRPr sz="1430"/>
            </a:lvl3pPr>
            <a:lvl4pPr marL="1634536" indent="0">
              <a:buNone/>
              <a:defRPr sz="1192"/>
            </a:lvl4pPr>
            <a:lvl5pPr marL="2179381" indent="0">
              <a:buNone/>
              <a:defRPr sz="1192"/>
            </a:lvl5pPr>
            <a:lvl6pPr marL="2724226" indent="0">
              <a:buNone/>
              <a:defRPr sz="1192"/>
            </a:lvl6pPr>
            <a:lvl7pPr marL="3269071" indent="0">
              <a:buNone/>
              <a:defRPr sz="1192"/>
            </a:lvl7pPr>
            <a:lvl8pPr marL="3813917" indent="0">
              <a:buNone/>
              <a:defRPr sz="1192"/>
            </a:lvl8pPr>
            <a:lvl9pPr marL="4358762" indent="0">
              <a:buNone/>
              <a:defRPr sz="1192"/>
            </a:lvl9pPr>
          </a:lstStyle>
          <a:p>
            <a:pPr lvl="0"/>
            <a:r>
              <a:rPr lang="en-US"/>
              <a:t>Click to edit Master text styles</a:t>
            </a:r>
          </a:p>
        </p:txBody>
      </p:sp>
      <p:sp>
        <p:nvSpPr>
          <p:cNvPr id="5" name="Date Placeholder 4"/>
          <p:cNvSpPr>
            <a:spLocks noGrp="1"/>
          </p:cNvSpPr>
          <p:nvPr>
            <p:ph type="dt" sz="half" idx="10"/>
          </p:nvPr>
        </p:nvSpPr>
        <p:spPr/>
        <p:txBody>
          <a:bodyPr/>
          <a:lstStyle/>
          <a:p>
            <a:fld id="{1ED5730D-6532-4FDD-A4BD-0957CCF05B03}"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11BE38-AFDB-4707-86D7-D6786393C59A}" type="slidenum">
              <a:rPr lang="en-IN" smtClean="0"/>
              <a:t>‹#›</a:t>
            </a:fld>
            <a:endParaRPr lang="en-IN"/>
          </a:p>
        </p:txBody>
      </p:sp>
    </p:spTree>
    <p:extLst>
      <p:ext uri="{BB962C8B-B14F-4D97-AF65-F5344CB8AC3E}">
        <p14:creationId xmlns:p14="http://schemas.microsoft.com/office/powerpoint/2010/main" val="393023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435108"/>
            <a:ext cx="13040439" cy="157962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175537"/>
            <a:ext cx="13040439" cy="51853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7574651"/>
            <a:ext cx="3401854" cy="435107"/>
          </a:xfrm>
          <a:prstGeom prst="rect">
            <a:avLst/>
          </a:prstGeom>
        </p:spPr>
        <p:txBody>
          <a:bodyPr vert="horz" lIns="91440" tIns="45720" rIns="91440" bIns="45720" rtlCol="0" anchor="ctr"/>
          <a:lstStyle>
            <a:lvl1pPr algn="l">
              <a:defRPr sz="1430">
                <a:solidFill>
                  <a:schemeClr val="tx1">
                    <a:tint val="75000"/>
                  </a:schemeClr>
                </a:solidFill>
              </a:defRPr>
            </a:lvl1pPr>
          </a:lstStyle>
          <a:p>
            <a:fld id="{1ED5730D-6532-4FDD-A4BD-0957CCF05B03}" type="datetimeFigureOut">
              <a:rPr lang="en-IN" smtClean="0"/>
              <a:t>15-12-2024</a:t>
            </a:fld>
            <a:endParaRPr lang="en-IN"/>
          </a:p>
        </p:txBody>
      </p:sp>
      <p:sp>
        <p:nvSpPr>
          <p:cNvPr id="5" name="Footer Placeholder 4"/>
          <p:cNvSpPr>
            <a:spLocks noGrp="1"/>
          </p:cNvSpPr>
          <p:nvPr>
            <p:ph type="ftr" sz="quarter" idx="3"/>
          </p:nvPr>
        </p:nvSpPr>
        <p:spPr>
          <a:xfrm>
            <a:off x="5008285" y="7574651"/>
            <a:ext cx="5102781" cy="435107"/>
          </a:xfrm>
          <a:prstGeom prst="rect">
            <a:avLst/>
          </a:prstGeom>
        </p:spPr>
        <p:txBody>
          <a:bodyPr vert="horz" lIns="91440" tIns="45720" rIns="91440" bIns="45720" rtlCol="0" anchor="ctr"/>
          <a:lstStyle>
            <a:lvl1pPr algn="ctr">
              <a:defRPr sz="143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678041" y="7574651"/>
            <a:ext cx="3401854" cy="435107"/>
          </a:xfrm>
          <a:prstGeom prst="rect">
            <a:avLst/>
          </a:prstGeom>
        </p:spPr>
        <p:txBody>
          <a:bodyPr vert="horz" lIns="91440" tIns="45720" rIns="91440" bIns="45720" rtlCol="0" anchor="ctr"/>
          <a:lstStyle>
            <a:lvl1pPr algn="r">
              <a:defRPr sz="1430">
                <a:solidFill>
                  <a:schemeClr val="tx1">
                    <a:tint val="75000"/>
                  </a:schemeClr>
                </a:solidFill>
              </a:defRPr>
            </a:lvl1pPr>
          </a:lstStyle>
          <a:p>
            <a:fld id="{8511BE38-AFDB-4707-86D7-D6786393C59A}" type="slidenum">
              <a:rPr lang="en-IN" smtClean="0"/>
              <a:t>‹#›</a:t>
            </a:fld>
            <a:endParaRPr lang="en-IN"/>
          </a:p>
        </p:txBody>
      </p:sp>
    </p:spTree>
    <p:extLst>
      <p:ext uri="{BB962C8B-B14F-4D97-AF65-F5344CB8AC3E}">
        <p14:creationId xmlns:p14="http://schemas.microsoft.com/office/powerpoint/2010/main" val="1365212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89690" rtl="0" eaLnBrk="1" latinLnBrk="0" hangingPunct="1">
        <a:lnSpc>
          <a:spcPct val="90000"/>
        </a:lnSpc>
        <a:spcBef>
          <a:spcPct val="0"/>
        </a:spcBef>
        <a:buNone/>
        <a:defRPr sz="5243" kern="1200">
          <a:solidFill>
            <a:schemeClr val="tx1"/>
          </a:solidFill>
          <a:latin typeface="+mj-lt"/>
          <a:ea typeface="+mj-ea"/>
          <a:cs typeface="+mj-cs"/>
        </a:defRPr>
      </a:lvl1pPr>
    </p:titleStyle>
    <p:bodyStyle>
      <a:lvl1pPr marL="272423" indent="-272423" algn="l" defTabSz="1089690" rtl="0" eaLnBrk="1" latinLnBrk="0" hangingPunct="1">
        <a:lnSpc>
          <a:spcPct val="90000"/>
        </a:lnSpc>
        <a:spcBef>
          <a:spcPts val="1192"/>
        </a:spcBef>
        <a:buFont typeface="Arial" panose="020B0604020202020204" pitchFamily="34" charset="0"/>
        <a:buChar char="•"/>
        <a:defRPr sz="3337" kern="1200">
          <a:solidFill>
            <a:schemeClr val="tx1"/>
          </a:solidFill>
          <a:latin typeface="+mn-lt"/>
          <a:ea typeface="+mn-ea"/>
          <a:cs typeface="+mn-cs"/>
        </a:defRPr>
      </a:lvl1pPr>
      <a:lvl2pPr marL="817268" indent="-272423" algn="l" defTabSz="1089690" rtl="0" eaLnBrk="1" latinLnBrk="0" hangingPunct="1">
        <a:lnSpc>
          <a:spcPct val="90000"/>
        </a:lnSpc>
        <a:spcBef>
          <a:spcPts val="596"/>
        </a:spcBef>
        <a:buFont typeface="Arial" panose="020B0604020202020204" pitchFamily="34" charset="0"/>
        <a:buChar char="•"/>
        <a:defRPr sz="2860" kern="1200">
          <a:solidFill>
            <a:schemeClr val="tx1"/>
          </a:solidFill>
          <a:latin typeface="+mn-lt"/>
          <a:ea typeface="+mn-ea"/>
          <a:cs typeface="+mn-cs"/>
        </a:defRPr>
      </a:lvl2pPr>
      <a:lvl3pPr marL="1362113" indent="-272423" algn="l" defTabSz="1089690" rtl="0" eaLnBrk="1" latinLnBrk="0" hangingPunct="1">
        <a:lnSpc>
          <a:spcPct val="90000"/>
        </a:lnSpc>
        <a:spcBef>
          <a:spcPts val="596"/>
        </a:spcBef>
        <a:buFont typeface="Arial" panose="020B0604020202020204" pitchFamily="34" charset="0"/>
        <a:buChar char="•"/>
        <a:defRPr sz="2383" kern="1200">
          <a:solidFill>
            <a:schemeClr val="tx1"/>
          </a:solidFill>
          <a:latin typeface="+mn-lt"/>
          <a:ea typeface="+mn-ea"/>
          <a:cs typeface="+mn-cs"/>
        </a:defRPr>
      </a:lvl3pPr>
      <a:lvl4pPr marL="1906958" indent="-272423" algn="l" defTabSz="1089690" rtl="0" eaLnBrk="1" latinLnBrk="0" hangingPunct="1">
        <a:lnSpc>
          <a:spcPct val="90000"/>
        </a:lnSpc>
        <a:spcBef>
          <a:spcPts val="596"/>
        </a:spcBef>
        <a:buFont typeface="Arial" panose="020B0604020202020204" pitchFamily="34" charset="0"/>
        <a:buChar char="•"/>
        <a:defRPr sz="2145" kern="1200">
          <a:solidFill>
            <a:schemeClr val="tx1"/>
          </a:solidFill>
          <a:latin typeface="+mn-lt"/>
          <a:ea typeface="+mn-ea"/>
          <a:cs typeface="+mn-cs"/>
        </a:defRPr>
      </a:lvl4pPr>
      <a:lvl5pPr marL="2451804" indent="-272423" algn="l" defTabSz="1089690" rtl="0" eaLnBrk="1" latinLnBrk="0" hangingPunct="1">
        <a:lnSpc>
          <a:spcPct val="90000"/>
        </a:lnSpc>
        <a:spcBef>
          <a:spcPts val="596"/>
        </a:spcBef>
        <a:buFont typeface="Arial" panose="020B0604020202020204" pitchFamily="34" charset="0"/>
        <a:buChar char="•"/>
        <a:defRPr sz="2145" kern="1200">
          <a:solidFill>
            <a:schemeClr val="tx1"/>
          </a:solidFill>
          <a:latin typeface="+mn-lt"/>
          <a:ea typeface="+mn-ea"/>
          <a:cs typeface="+mn-cs"/>
        </a:defRPr>
      </a:lvl5pPr>
      <a:lvl6pPr marL="2996649" indent="-272423" algn="l" defTabSz="1089690" rtl="0" eaLnBrk="1" latinLnBrk="0" hangingPunct="1">
        <a:lnSpc>
          <a:spcPct val="90000"/>
        </a:lnSpc>
        <a:spcBef>
          <a:spcPts val="596"/>
        </a:spcBef>
        <a:buFont typeface="Arial" panose="020B0604020202020204" pitchFamily="34" charset="0"/>
        <a:buChar char="•"/>
        <a:defRPr sz="2145" kern="1200">
          <a:solidFill>
            <a:schemeClr val="tx1"/>
          </a:solidFill>
          <a:latin typeface="+mn-lt"/>
          <a:ea typeface="+mn-ea"/>
          <a:cs typeface="+mn-cs"/>
        </a:defRPr>
      </a:lvl6pPr>
      <a:lvl7pPr marL="3541494" indent="-272423" algn="l" defTabSz="1089690" rtl="0" eaLnBrk="1" latinLnBrk="0" hangingPunct="1">
        <a:lnSpc>
          <a:spcPct val="90000"/>
        </a:lnSpc>
        <a:spcBef>
          <a:spcPts val="596"/>
        </a:spcBef>
        <a:buFont typeface="Arial" panose="020B0604020202020204" pitchFamily="34" charset="0"/>
        <a:buChar char="•"/>
        <a:defRPr sz="2145" kern="1200">
          <a:solidFill>
            <a:schemeClr val="tx1"/>
          </a:solidFill>
          <a:latin typeface="+mn-lt"/>
          <a:ea typeface="+mn-ea"/>
          <a:cs typeface="+mn-cs"/>
        </a:defRPr>
      </a:lvl7pPr>
      <a:lvl8pPr marL="4086339" indent="-272423" algn="l" defTabSz="1089690" rtl="0" eaLnBrk="1" latinLnBrk="0" hangingPunct="1">
        <a:lnSpc>
          <a:spcPct val="90000"/>
        </a:lnSpc>
        <a:spcBef>
          <a:spcPts val="596"/>
        </a:spcBef>
        <a:buFont typeface="Arial" panose="020B0604020202020204" pitchFamily="34" charset="0"/>
        <a:buChar char="•"/>
        <a:defRPr sz="2145" kern="1200">
          <a:solidFill>
            <a:schemeClr val="tx1"/>
          </a:solidFill>
          <a:latin typeface="+mn-lt"/>
          <a:ea typeface="+mn-ea"/>
          <a:cs typeface="+mn-cs"/>
        </a:defRPr>
      </a:lvl8pPr>
      <a:lvl9pPr marL="4631185" indent="-272423" algn="l" defTabSz="1089690" rtl="0" eaLnBrk="1" latinLnBrk="0" hangingPunct="1">
        <a:lnSpc>
          <a:spcPct val="90000"/>
        </a:lnSpc>
        <a:spcBef>
          <a:spcPts val="596"/>
        </a:spcBef>
        <a:buFont typeface="Arial" panose="020B0604020202020204" pitchFamily="34" charset="0"/>
        <a:buChar char="•"/>
        <a:defRPr sz="2145" kern="1200">
          <a:solidFill>
            <a:schemeClr val="tx1"/>
          </a:solidFill>
          <a:latin typeface="+mn-lt"/>
          <a:ea typeface="+mn-ea"/>
          <a:cs typeface="+mn-cs"/>
        </a:defRPr>
      </a:lvl9pPr>
    </p:bodyStyle>
    <p:otherStyle>
      <a:defPPr>
        <a:defRPr lang="en-US"/>
      </a:defPPr>
      <a:lvl1pPr marL="0" algn="l" defTabSz="1089690" rtl="0" eaLnBrk="1" latinLnBrk="0" hangingPunct="1">
        <a:defRPr sz="2145" kern="1200">
          <a:solidFill>
            <a:schemeClr val="tx1"/>
          </a:solidFill>
          <a:latin typeface="+mn-lt"/>
          <a:ea typeface="+mn-ea"/>
          <a:cs typeface="+mn-cs"/>
        </a:defRPr>
      </a:lvl1pPr>
      <a:lvl2pPr marL="544845" algn="l" defTabSz="1089690" rtl="0" eaLnBrk="1" latinLnBrk="0" hangingPunct="1">
        <a:defRPr sz="2145" kern="1200">
          <a:solidFill>
            <a:schemeClr val="tx1"/>
          </a:solidFill>
          <a:latin typeface="+mn-lt"/>
          <a:ea typeface="+mn-ea"/>
          <a:cs typeface="+mn-cs"/>
        </a:defRPr>
      </a:lvl2pPr>
      <a:lvl3pPr marL="1089690" algn="l" defTabSz="1089690" rtl="0" eaLnBrk="1" latinLnBrk="0" hangingPunct="1">
        <a:defRPr sz="2145" kern="1200">
          <a:solidFill>
            <a:schemeClr val="tx1"/>
          </a:solidFill>
          <a:latin typeface="+mn-lt"/>
          <a:ea typeface="+mn-ea"/>
          <a:cs typeface="+mn-cs"/>
        </a:defRPr>
      </a:lvl3pPr>
      <a:lvl4pPr marL="1634536" algn="l" defTabSz="1089690" rtl="0" eaLnBrk="1" latinLnBrk="0" hangingPunct="1">
        <a:defRPr sz="2145" kern="1200">
          <a:solidFill>
            <a:schemeClr val="tx1"/>
          </a:solidFill>
          <a:latin typeface="+mn-lt"/>
          <a:ea typeface="+mn-ea"/>
          <a:cs typeface="+mn-cs"/>
        </a:defRPr>
      </a:lvl4pPr>
      <a:lvl5pPr marL="2179381" algn="l" defTabSz="1089690" rtl="0" eaLnBrk="1" latinLnBrk="0" hangingPunct="1">
        <a:defRPr sz="2145" kern="1200">
          <a:solidFill>
            <a:schemeClr val="tx1"/>
          </a:solidFill>
          <a:latin typeface="+mn-lt"/>
          <a:ea typeface="+mn-ea"/>
          <a:cs typeface="+mn-cs"/>
        </a:defRPr>
      </a:lvl5pPr>
      <a:lvl6pPr marL="2724226" algn="l" defTabSz="1089690" rtl="0" eaLnBrk="1" latinLnBrk="0" hangingPunct="1">
        <a:defRPr sz="2145" kern="1200">
          <a:solidFill>
            <a:schemeClr val="tx1"/>
          </a:solidFill>
          <a:latin typeface="+mn-lt"/>
          <a:ea typeface="+mn-ea"/>
          <a:cs typeface="+mn-cs"/>
        </a:defRPr>
      </a:lvl6pPr>
      <a:lvl7pPr marL="3269071" algn="l" defTabSz="1089690" rtl="0" eaLnBrk="1" latinLnBrk="0" hangingPunct="1">
        <a:defRPr sz="2145" kern="1200">
          <a:solidFill>
            <a:schemeClr val="tx1"/>
          </a:solidFill>
          <a:latin typeface="+mn-lt"/>
          <a:ea typeface="+mn-ea"/>
          <a:cs typeface="+mn-cs"/>
        </a:defRPr>
      </a:lvl7pPr>
      <a:lvl8pPr marL="3813917" algn="l" defTabSz="1089690" rtl="0" eaLnBrk="1" latinLnBrk="0" hangingPunct="1">
        <a:defRPr sz="2145" kern="1200">
          <a:solidFill>
            <a:schemeClr val="tx1"/>
          </a:solidFill>
          <a:latin typeface="+mn-lt"/>
          <a:ea typeface="+mn-ea"/>
          <a:cs typeface="+mn-cs"/>
        </a:defRPr>
      </a:lvl8pPr>
      <a:lvl9pPr marL="4358762" algn="l" defTabSz="1089690" rtl="0" eaLnBrk="1" latinLnBrk="0" hangingPunct="1">
        <a:defRPr sz="214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microsoft.com/office/2014/relationships/chartEx" Target="../charts/chartEx2.xml"/><Relationship Id="rId1" Type="http://schemas.openxmlformats.org/officeDocument/2006/relationships/slideLayout" Target="../slideLayouts/slideLayout2.xml"/><Relationship Id="rId6" Type="http://schemas.microsoft.com/office/2014/relationships/chartEx" Target="../charts/chartEx4.xml"/><Relationship Id="rId5" Type="http://schemas.openxmlformats.org/officeDocument/2006/relationships/image" Target="../media/image5.png"/><Relationship Id="rId4" Type="http://schemas.microsoft.com/office/2014/relationships/chartEx" Target="../charts/chartEx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microsoft.com/office/2014/relationships/chartEx" Target="../charts/chartEx5.xml"/><Relationship Id="rId1" Type="http://schemas.openxmlformats.org/officeDocument/2006/relationships/slideLayout" Target="../slideLayouts/slideLayout2.xml"/><Relationship Id="rId6" Type="http://schemas.microsoft.com/office/2014/relationships/chartEx" Target="../charts/chartEx7.xml"/><Relationship Id="rId5" Type="http://schemas.openxmlformats.org/officeDocument/2006/relationships/image" Target="../media/image8.png"/><Relationship Id="rId4" Type="http://schemas.microsoft.com/office/2014/relationships/chartEx" Target="../charts/chartEx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Premium Vector | Automotive market research abstract concept vector  illustration Focus group deals with car market analysis automotive sector  car manufacturing industry transportation market abstract metaphor">
            <a:extLst>
              <a:ext uri="{FF2B5EF4-FFF2-40B4-BE49-F238E27FC236}">
                <a16:creationId xmlns:a16="http://schemas.microsoft.com/office/drawing/2014/main" id="{934DAEE6-8090-1877-D30C-96CDB5FE7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7515" y="1299339"/>
            <a:ext cx="4775200" cy="455523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5">
            <a:extLst>
              <a:ext uri="{FF2B5EF4-FFF2-40B4-BE49-F238E27FC236}">
                <a16:creationId xmlns:a16="http://schemas.microsoft.com/office/drawing/2014/main" id="{006CF96D-2302-9167-588F-FEFA0F0B1B7C}"/>
              </a:ext>
            </a:extLst>
          </p:cNvPr>
          <p:cNvSpPr>
            <a:spLocks noGrp="1"/>
          </p:cNvSpPr>
          <p:nvPr>
            <p:ph type="ctrTitle"/>
          </p:nvPr>
        </p:nvSpPr>
        <p:spPr>
          <a:xfrm>
            <a:off x="6482715" y="1816608"/>
            <a:ext cx="6684645" cy="1901952"/>
          </a:xfrm>
        </p:spPr>
        <p:txBody>
          <a:bodyPr>
            <a:normAutofit/>
          </a:bodyPr>
          <a:lstStyle/>
          <a:p>
            <a:r>
              <a:rPr lang="en-IN" sz="4000" b="1" dirty="0">
                <a:solidFill>
                  <a:srgbClr val="C00000"/>
                </a:solidFill>
                <a:latin typeface="Times New Roman" panose="02020603050405020304" pitchFamily="18" charset="0"/>
                <a:cs typeface="Times New Roman" panose="02020603050405020304" pitchFamily="18" charset="0"/>
              </a:rPr>
              <a:t>AUTOMOBILE MARKET ANALYSIS PROJECT-PART1</a:t>
            </a:r>
          </a:p>
        </p:txBody>
      </p:sp>
      <p:sp>
        <p:nvSpPr>
          <p:cNvPr id="3" name="TextBox 2">
            <a:extLst>
              <a:ext uri="{FF2B5EF4-FFF2-40B4-BE49-F238E27FC236}">
                <a16:creationId xmlns:a16="http://schemas.microsoft.com/office/drawing/2014/main" id="{8EC3F73D-371A-67D8-7660-017CFCACA50F}"/>
              </a:ext>
            </a:extLst>
          </p:cNvPr>
          <p:cNvSpPr txBox="1"/>
          <p:nvPr/>
        </p:nvSpPr>
        <p:spPr>
          <a:xfrm>
            <a:off x="10119360" y="4645152"/>
            <a:ext cx="4035552" cy="553998"/>
          </a:xfrm>
          <a:prstGeom prst="rect">
            <a:avLst/>
          </a:prstGeom>
          <a:noFill/>
        </p:spPr>
        <p:txBody>
          <a:bodyPr wrap="square" rtlCol="0">
            <a:spAutoFit/>
          </a:bodyPr>
          <a:lstStyle/>
          <a:p>
            <a:r>
              <a:rPr lang="en-IN" sz="3000" b="1" dirty="0">
                <a:solidFill>
                  <a:srgbClr val="00B050"/>
                </a:solidFill>
                <a:latin typeface="Times New Roman" panose="02020603050405020304" pitchFamily="18" charset="0"/>
                <a:cs typeface="Times New Roman" panose="02020603050405020304" pitchFamily="18" charset="0"/>
              </a:rPr>
              <a:t>PRIYANKA  MARURI</a:t>
            </a:r>
          </a:p>
        </p:txBody>
      </p:sp>
    </p:spTree>
    <p:extLst>
      <p:ext uri="{BB962C8B-B14F-4D97-AF65-F5344CB8AC3E}">
        <p14:creationId xmlns:p14="http://schemas.microsoft.com/office/powerpoint/2010/main" val="259667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893D9B-78C9-FD2A-FE66-AB6A56EAA224}"/>
              </a:ext>
            </a:extLst>
          </p:cNvPr>
          <p:cNvSpPr>
            <a:spLocks noGrp="1"/>
          </p:cNvSpPr>
          <p:nvPr>
            <p:ph idx="1"/>
          </p:nvPr>
        </p:nvSpPr>
        <p:spPr>
          <a:xfrm>
            <a:off x="438912" y="280416"/>
            <a:ext cx="14337792" cy="7437120"/>
          </a:xfrm>
        </p:spPr>
        <p:txBody>
          <a:bodyPr/>
          <a:lstStyle/>
          <a:p>
            <a:pPr>
              <a:buFont typeface="Wingdings" panose="05000000000000000000" pitchFamily="2" charset="2"/>
              <a:buChar char="Ø"/>
            </a:pPr>
            <a:r>
              <a:rPr lang="en-IN" sz="3200" b="1" u="sng" dirty="0">
                <a:solidFill>
                  <a:srgbClr val="00B050"/>
                </a:solidFill>
                <a:latin typeface="Times New Roman" panose="02020603050405020304" pitchFamily="18" charset="0"/>
                <a:cs typeface="Times New Roman" panose="02020603050405020304" pitchFamily="18" charset="0"/>
              </a:rPr>
              <a:t>Sprint6---Question 9</a:t>
            </a:r>
          </a:p>
          <a:p>
            <a:pPr>
              <a:buFont typeface="Wingdings" panose="05000000000000000000" pitchFamily="2" charset="2"/>
              <a:buChar char="Ø"/>
            </a:pPr>
            <a:r>
              <a:rPr lang="en-IN" sz="3200" b="1" dirty="0">
                <a:solidFill>
                  <a:srgbClr val="C00000"/>
                </a:solidFill>
                <a:latin typeface="Times New Roman" panose="02020603050405020304" pitchFamily="18" charset="0"/>
                <a:cs typeface="Times New Roman" panose="02020603050405020304" pitchFamily="18" charset="0"/>
              </a:rPr>
              <a:t>Identify outlier from the following columns using histogram : Displacement (Bin size :980) , City mileage(Bin size:0.88),Fuel tank capacity(Bin size:3).Remove the outlier from the dataset.</a:t>
            </a:r>
          </a:p>
          <a:p>
            <a:pPr marL="0" indent="0">
              <a:buNone/>
            </a:pPr>
            <a:endParaRPr lang="en-IN" sz="3200" b="1" dirty="0">
              <a:solidFill>
                <a:srgbClr val="C00000"/>
              </a:solidFill>
              <a:latin typeface="Times New Roman" panose="02020603050405020304" pitchFamily="18" charset="0"/>
              <a:cs typeface="Times New Roman" panose="02020603050405020304" pitchFamily="18" charset="0"/>
            </a:endParaRPr>
          </a:p>
          <a:p>
            <a:endParaRPr lang="en-IN" dirty="0"/>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8D1B5417-A9D8-A6CD-68C6-05DF758F1583}"/>
                  </a:ext>
                </a:extLst>
              </p:cNvPr>
              <p:cNvGraphicFramePr/>
              <p:nvPr>
                <p:extLst>
                  <p:ext uri="{D42A27DB-BD31-4B8C-83A1-F6EECF244321}">
                    <p14:modId xmlns:p14="http://schemas.microsoft.com/office/powerpoint/2010/main" val="1859130165"/>
                  </p:ext>
                </p:extLst>
              </p:nvPr>
            </p:nvGraphicFramePr>
            <p:xfrm>
              <a:off x="621792" y="2714624"/>
              <a:ext cx="4260977" cy="427139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8D1B5417-A9D8-A6CD-68C6-05DF758F1583}"/>
                  </a:ext>
                </a:extLst>
              </p:cNvPr>
              <p:cNvPicPr>
                <a:picLocks noGrp="1" noRot="1" noChangeAspect="1" noMove="1" noResize="1" noEditPoints="1" noAdjustHandles="1" noChangeArrowheads="1" noChangeShapeType="1"/>
              </p:cNvPicPr>
              <p:nvPr/>
            </p:nvPicPr>
            <p:blipFill>
              <a:blip r:embed="rId3"/>
              <a:stretch>
                <a:fillRect/>
              </a:stretch>
            </p:blipFill>
            <p:spPr>
              <a:xfrm>
                <a:off x="621792" y="2714624"/>
                <a:ext cx="4260977" cy="427139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11C2927D-E02C-A90E-08FC-3277D3C817FF}"/>
                  </a:ext>
                </a:extLst>
              </p:cNvPr>
              <p:cNvGraphicFramePr/>
              <p:nvPr>
                <p:extLst>
                  <p:ext uri="{D42A27DB-BD31-4B8C-83A1-F6EECF244321}">
                    <p14:modId xmlns:p14="http://schemas.microsoft.com/office/powerpoint/2010/main" val="2153615638"/>
                  </p:ext>
                </p:extLst>
              </p:nvPr>
            </p:nvGraphicFramePr>
            <p:xfrm>
              <a:off x="5293868" y="2714625"/>
              <a:ext cx="4435348" cy="427139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5" name="Chart 4">
                <a:extLst>
                  <a:ext uri="{FF2B5EF4-FFF2-40B4-BE49-F238E27FC236}">
                    <a16:creationId xmlns:a16="http://schemas.microsoft.com/office/drawing/2014/main" id="{11C2927D-E02C-A90E-08FC-3277D3C817FF}"/>
                  </a:ext>
                </a:extLst>
              </p:cNvPr>
              <p:cNvPicPr>
                <a:picLocks noGrp="1" noRot="1" noChangeAspect="1" noMove="1" noResize="1" noEditPoints="1" noAdjustHandles="1" noChangeArrowheads="1" noChangeShapeType="1"/>
              </p:cNvPicPr>
              <p:nvPr/>
            </p:nvPicPr>
            <p:blipFill>
              <a:blip r:embed="rId5"/>
              <a:stretch>
                <a:fillRect/>
              </a:stretch>
            </p:blipFill>
            <p:spPr>
              <a:xfrm>
                <a:off x="5293868" y="2714625"/>
                <a:ext cx="4435348" cy="427139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D0A05EE1-080F-14F5-1FBE-34AD76F64B95}"/>
                  </a:ext>
                </a:extLst>
              </p:cNvPr>
              <p:cNvGraphicFramePr/>
              <p:nvPr>
                <p:extLst>
                  <p:ext uri="{D42A27DB-BD31-4B8C-83A1-F6EECF244321}">
                    <p14:modId xmlns:p14="http://schemas.microsoft.com/office/powerpoint/2010/main" val="697953004"/>
                  </p:ext>
                </p:extLst>
              </p:nvPr>
            </p:nvGraphicFramePr>
            <p:xfrm>
              <a:off x="10140315" y="2812161"/>
              <a:ext cx="4636389" cy="4001998"/>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6" name="Chart 5">
                <a:extLst>
                  <a:ext uri="{FF2B5EF4-FFF2-40B4-BE49-F238E27FC236}">
                    <a16:creationId xmlns:a16="http://schemas.microsoft.com/office/drawing/2014/main" id="{D0A05EE1-080F-14F5-1FBE-34AD76F64B95}"/>
                  </a:ext>
                </a:extLst>
              </p:cNvPr>
              <p:cNvPicPr>
                <a:picLocks noGrp="1" noRot="1" noChangeAspect="1" noMove="1" noResize="1" noEditPoints="1" noAdjustHandles="1" noChangeArrowheads="1" noChangeShapeType="1"/>
              </p:cNvPicPr>
              <p:nvPr/>
            </p:nvPicPr>
            <p:blipFill>
              <a:blip r:embed="rId7"/>
              <a:stretch>
                <a:fillRect/>
              </a:stretch>
            </p:blipFill>
            <p:spPr>
              <a:xfrm>
                <a:off x="10140315" y="2812161"/>
                <a:ext cx="4636389" cy="4001998"/>
              </a:xfrm>
              <a:prstGeom prst="rect">
                <a:avLst/>
              </a:prstGeom>
            </p:spPr>
          </p:pic>
        </mc:Fallback>
      </mc:AlternateContent>
      <p:sp>
        <p:nvSpPr>
          <p:cNvPr id="7" name="TextBox 6">
            <a:extLst>
              <a:ext uri="{FF2B5EF4-FFF2-40B4-BE49-F238E27FC236}">
                <a16:creationId xmlns:a16="http://schemas.microsoft.com/office/drawing/2014/main" id="{E57EE74F-CE67-128A-A947-122CA10A7920}"/>
              </a:ext>
            </a:extLst>
          </p:cNvPr>
          <p:cNvSpPr txBox="1"/>
          <p:nvPr/>
        </p:nvSpPr>
        <p:spPr>
          <a:xfrm>
            <a:off x="1133856" y="7388352"/>
            <a:ext cx="4604146" cy="477054"/>
          </a:xfrm>
          <a:prstGeom prst="rect">
            <a:avLst/>
          </a:prstGeom>
          <a:noFill/>
        </p:spPr>
        <p:txBody>
          <a:bodyPr wrap="none" rtlCol="0">
            <a:spAutoFit/>
          </a:bodyPr>
          <a:lstStyle/>
          <a:p>
            <a:r>
              <a:rPr lang="en-IN" sz="2500" dirty="0">
                <a:solidFill>
                  <a:schemeClr val="accent2"/>
                </a:solidFill>
                <a:latin typeface="Times New Roman" panose="02020603050405020304" pitchFamily="18" charset="0"/>
                <a:cs typeface="Times New Roman" panose="02020603050405020304" pitchFamily="18" charset="0"/>
              </a:rPr>
              <a:t>The above charts are with outliers</a:t>
            </a:r>
            <a:r>
              <a:rPr lang="en-IN" dirty="0"/>
              <a:t>.</a:t>
            </a:r>
          </a:p>
        </p:txBody>
      </p:sp>
    </p:spTree>
    <p:extLst>
      <p:ext uri="{BB962C8B-B14F-4D97-AF65-F5344CB8AC3E}">
        <p14:creationId xmlns:p14="http://schemas.microsoft.com/office/powerpoint/2010/main" val="3947248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91A37B0C-78DE-0EFE-7F4D-EB2702E95EAF}"/>
                  </a:ext>
                </a:extLst>
              </p:cNvPr>
              <p:cNvGraphicFramePr/>
              <p:nvPr>
                <p:extLst>
                  <p:ext uri="{D42A27DB-BD31-4B8C-83A1-F6EECF244321}">
                    <p14:modId xmlns:p14="http://schemas.microsoft.com/office/powerpoint/2010/main" val="2379319813"/>
                  </p:ext>
                </p:extLst>
              </p:nvPr>
            </p:nvGraphicFramePr>
            <p:xfrm>
              <a:off x="3218688" y="4761214"/>
              <a:ext cx="6169151" cy="2923556"/>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91A37B0C-78DE-0EFE-7F4D-EB2702E95EAF}"/>
                  </a:ext>
                </a:extLst>
              </p:cNvPr>
              <p:cNvPicPr>
                <a:picLocks noGrp="1" noRot="1" noChangeAspect="1" noMove="1" noResize="1" noEditPoints="1" noAdjustHandles="1" noChangeArrowheads="1" noChangeShapeType="1"/>
              </p:cNvPicPr>
              <p:nvPr/>
            </p:nvPicPr>
            <p:blipFill>
              <a:blip r:embed="rId3"/>
              <a:stretch>
                <a:fillRect/>
              </a:stretch>
            </p:blipFill>
            <p:spPr>
              <a:xfrm>
                <a:off x="3218688" y="4761214"/>
                <a:ext cx="6169151" cy="2923556"/>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80E3B61F-57F1-964F-F594-43C5344F0D37}"/>
                  </a:ext>
                </a:extLst>
              </p:cNvPr>
              <p:cNvGraphicFramePr/>
              <p:nvPr>
                <p:extLst>
                  <p:ext uri="{D42A27DB-BD31-4B8C-83A1-F6EECF244321}">
                    <p14:modId xmlns:p14="http://schemas.microsoft.com/office/powerpoint/2010/main" val="1534483856"/>
                  </p:ext>
                </p:extLst>
              </p:nvPr>
            </p:nvGraphicFramePr>
            <p:xfrm>
              <a:off x="8875776" y="1416796"/>
              <a:ext cx="5310251" cy="3106436"/>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Chart 5">
                <a:extLst>
                  <a:ext uri="{FF2B5EF4-FFF2-40B4-BE49-F238E27FC236}">
                    <a16:creationId xmlns:a16="http://schemas.microsoft.com/office/drawing/2014/main" id="{80E3B61F-57F1-964F-F594-43C5344F0D37}"/>
                  </a:ext>
                </a:extLst>
              </p:cNvPr>
              <p:cNvPicPr>
                <a:picLocks noGrp="1" noRot="1" noChangeAspect="1" noMove="1" noResize="1" noEditPoints="1" noAdjustHandles="1" noChangeArrowheads="1" noChangeShapeType="1"/>
              </p:cNvPicPr>
              <p:nvPr/>
            </p:nvPicPr>
            <p:blipFill>
              <a:blip r:embed="rId5"/>
              <a:stretch>
                <a:fillRect/>
              </a:stretch>
            </p:blipFill>
            <p:spPr>
              <a:xfrm>
                <a:off x="8875776" y="1416796"/>
                <a:ext cx="5310251" cy="3106436"/>
              </a:xfrm>
              <a:prstGeom prst="rect">
                <a:avLst/>
              </a:prstGeom>
            </p:spPr>
          </p:pic>
        </mc:Fallback>
      </mc:AlternateContent>
      <p:sp>
        <p:nvSpPr>
          <p:cNvPr id="8" name="TextBox 7">
            <a:extLst>
              <a:ext uri="{FF2B5EF4-FFF2-40B4-BE49-F238E27FC236}">
                <a16:creationId xmlns:a16="http://schemas.microsoft.com/office/drawing/2014/main" id="{8512BF79-B40B-B55F-BD87-FDEA80D10183}"/>
              </a:ext>
            </a:extLst>
          </p:cNvPr>
          <p:cNvSpPr txBox="1"/>
          <p:nvPr/>
        </p:nvSpPr>
        <p:spPr>
          <a:xfrm>
            <a:off x="1584960" y="487680"/>
            <a:ext cx="10351008" cy="861774"/>
          </a:xfrm>
          <a:prstGeom prst="rect">
            <a:avLst/>
          </a:prstGeom>
          <a:noFill/>
        </p:spPr>
        <p:txBody>
          <a:bodyPr wrap="square" rtlCol="0">
            <a:spAutoFit/>
          </a:bodyPr>
          <a:lstStyle/>
          <a:p>
            <a:r>
              <a:rPr lang="en-IN" sz="2500" dirty="0">
                <a:solidFill>
                  <a:schemeClr val="accent2"/>
                </a:solidFill>
                <a:latin typeface="Times New Roman" panose="02020603050405020304" pitchFamily="18" charset="0"/>
                <a:cs typeface="Times New Roman" panose="02020603050405020304" pitchFamily="18" charset="0"/>
              </a:rPr>
              <a:t>Question 9(cont.): The below charts represents the without outliers of displacement and city mileage and fuel tank capacity.</a:t>
            </a:r>
          </a:p>
        </p:txBody>
      </p: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B12271A9-C9F8-6972-3911-B88B9D744EA7}"/>
                  </a:ext>
                </a:extLst>
              </p:cNvPr>
              <p:cNvGraphicFramePr/>
              <p:nvPr>
                <p:extLst>
                  <p:ext uri="{D42A27DB-BD31-4B8C-83A1-F6EECF244321}">
                    <p14:modId xmlns:p14="http://schemas.microsoft.com/office/powerpoint/2010/main" val="997149816"/>
                  </p:ext>
                </p:extLst>
              </p:nvPr>
            </p:nvGraphicFramePr>
            <p:xfrm>
              <a:off x="3183382" y="1349454"/>
              <a:ext cx="4636389" cy="3411760"/>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 name="Chart 8">
                <a:extLst>
                  <a:ext uri="{FF2B5EF4-FFF2-40B4-BE49-F238E27FC236}">
                    <a16:creationId xmlns:a16="http://schemas.microsoft.com/office/drawing/2014/main" id="{B12271A9-C9F8-6972-3911-B88B9D744EA7}"/>
                  </a:ext>
                </a:extLst>
              </p:cNvPr>
              <p:cNvPicPr>
                <a:picLocks noGrp="1" noRot="1" noChangeAspect="1" noMove="1" noResize="1" noEditPoints="1" noAdjustHandles="1" noChangeArrowheads="1" noChangeShapeType="1"/>
              </p:cNvPicPr>
              <p:nvPr/>
            </p:nvPicPr>
            <p:blipFill>
              <a:blip r:embed="rId7"/>
              <a:stretch>
                <a:fillRect/>
              </a:stretch>
            </p:blipFill>
            <p:spPr>
              <a:xfrm>
                <a:off x="3183382" y="1349454"/>
                <a:ext cx="4636389" cy="3411760"/>
              </a:xfrm>
              <a:prstGeom prst="rect">
                <a:avLst/>
              </a:prstGeom>
            </p:spPr>
          </p:pic>
        </mc:Fallback>
      </mc:AlternateContent>
    </p:spTree>
    <p:extLst>
      <p:ext uri="{BB962C8B-B14F-4D97-AF65-F5344CB8AC3E}">
        <p14:creationId xmlns:p14="http://schemas.microsoft.com/office/powerpoint/2010/main" val="242966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Premium Vector | Automotive market research abstract concept vector  illustration Focus group deals with car market analysis automotive sector  car manufacturing industry transportation market abstract metaphor">
            <a:extLst>
              <a:ext uri="{FF2B5EF4-FFF2-40B4-BE49-F238E27FC236}">
                <a16:creationId xmlns:a16="http://schemas.microsoft.com/office/drawing/2014/main" id="{C979402D-EC50-99D2-32D0-1B190192E9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296" y="1621028"/>
            <a:ext cx="5937504" cy="4362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5216EC4-C420-C8A6-B400-9D6FFA6B4441}"/>
              </a:ext>
            </a:extLst>
          </p:cNvPr>
          <p:cNvSpPr txBox="1"/>
          <p:nvPr/>
        </p:nvSpPr>
        <p:spPr>
          <a:xfrm>
            <a:off x="6400800" y="2511552"/>
            <a:ext cx="7912608" cy="1323439"/>
          </a:xfrm>
          <a:prstGeom prst="rect">
            <a:avLst/>
          </a:prstGeom>
          <a:noFill/>
        </p:spPr>
        <p:txBody>
          <a:bodyPr wrap="square">
            <a:spAutoFit/>
          </a:bodyPr>
          <a:lstStyle/>
          <a:p>
            <a:r>
              <a:rPr lang="en-IN" sz="4000" b="1" dirty="0">
                <a:solidFill>
                  <a:srgbClr val="C00000"/>
                </a:solidFill>
                <a:latin typeface="Times New Roman" panose="02020603050405020304" pitchFamily="18" charset="0"/>
                <a:cs typeface="Times New Roman" panose="02020603050405020304" pitchFamily="18" charset="0"/>
              </a:rPr>
              <a:t>AUTOMOBILE MARKET ANALYSIS PROJECT-PART2</a:t>
            </a:r>
            <a:endParaRPr lang="en-IN" sz="4000" dirty="0"/>
          </a:p>
        </p:txBody>
      </p:sp>
    </p:spTree>
    <p:extLst>
      <p:ext uri="{BB962C8B-B14F-4D97-AF65-F5344CB8AC3E}">
        <p14:creationId xmlns:p14="http://schemas.microsoft.com/office/powerpoint/2010/main" val="3333000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B472CA-11C3-E600-4B47-B995C145947B}"/>
              </a:ext>
            </a:extLst>
          </p:cNvPr>
          <p:cNvSpPr>
            <a:spLocks noGrp="1"/>
          </p:cNvSpPr>
          <p:nvPr>
            <p:ph idx="1"/>
          </p:nvPr>
        </p:nvSpPr>
        <p:spPr>
          <a:xfrm>
            <a:off x="633984" y="231648"/>
            <a:ext cx="13445911" cy="7129233"/>
          </a:xfrm>
        </p:spPr>
        <p:txBody>
          <a:bodyPr>
            <a:normAutofit lnSpcReduction="10000"/>
          </a:bodyPr>
          <a:lstStyle/>
          <a:p>
            <a:pPr>
              <a:buFont typeface="Wingdings" panose="05000000000000000000" pitchFamily="2" charset="2"/>
              <a:buChar char="Ø"/>
            </a:pPr>
            <a:r>
              <a:rPr lang="en-IN" b="1" u="sng" dirty="0">
                <a:solidFill>
                  <a:srgbClr val="00B050"/>
                </a:solidFill>
                <a:latin typeface="Times New Roman" panose="02020603050405020304" pitchFamily="18" charset="0"/>
                <a:cs typeface="Times New Roman" panose="02020603050405020304" pitchFamily="18" charset="0"/>
              </a:rPr>
              <a:t>Sprint7---Question1</a:t>
            </a:r>
          </a:p>
          <a:p>
            <a:pPr>
              <a:buFont typeface="Wingdings" panose="05000000000000000000" pitchFamily="2" charset="2"/>
              <a:buChar char="Ø"/>
            </a:pPr>
            <a:r>
              <a:rPr lang="en-IN" sz="3000" dirty="0">
                <a:solidFill>
                  <a:srgbClr val="C00000"/>
                </a:solidFill>
                <a:latin typeface="Times New Roman" panose="02020603050405020304" pitchFamily="18" charset="0"/>
                <a:cs typeface="Times New Roman" panose="02020603050405020304" pitchFamily="18" charset="0"/>
              </a:rPr>
              <a:t>Identify the two manufactures who offer the widest range of cars variants .Use  chart to present the output ,capturing the number of car variants under each body type for two manufactures identified above.</a:t>
            </a:r>
          </a:p>
          <a:p>
            <a:pPr>
              <a:buFont typeface="Wingdings" panose="05000000000000000000" pitchFamily="2" charset="2"/>
              <a:buChar char="Ø"/>
            </a:pPr>
            <a:endParaRPr lang="en-IN" sz="3000"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Select make  ,body type </a:t>
            </a:r>
          </a:p>
          <a:p>
            <a:pPr marL="0" indent="0">
              <a:buNone/>
            </a:pPr>
            <a:r>
              <a:rPr lang="en-IN" sz="3000" dirty="0">
                <a:latin typeface="Times New Roman" panose="02020603050405020304" pitchFamily="18" charset="0"/>
                <a:cs typeface="Times New Roman" panose="02020603050405020304" pitchFamily="18" charset="0"/>
              </a:rPr>
              <a:t>Columns.</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Using pivot table identify</a:t>
            </a:r>
          </a:p>
          <a:p>
            <a:pPr marL="0" indent="0">
              <a:buNone/>
            </a:pPr>
            <a:r>
              <a:rPr lang="en-IN" sz="3000" dirty="0">
                <a:latin typeface="Times New Roman" panose="02020603050405020304" pitchFamily="18" charset="0"/>
                <a:cs typeface="Times New Roman" panose="02020603050405020304" pitchFamily="18" charset="0"/>
              </a:rPr>
              <a:t> the top 2 manufactures.</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r>
              <a:rPr lang="en-IN" sz="3000" b="1" u="sng" dirty="0">
                <a:solidFill>
                  <a:srgbClr val="002060"/>
                </a:solidFill>
                <a:latin typeface="Times New Roman" panose="02020603050405020304" pitchFamily="18" charset="0"/>
                <a:cs typeface="Times New Roman" panose="02020603050405020304" pitchFamily="18" charset="0"/>
              </a:rPr>
              <a:t>INTERPRETATION : </a:t>
            </a:r>
            <a:r>
              <a:rPr lang="en-IN" sz="3000" dirty="0">
                <a:latin typeface="Times New Roman" panose="02020603050405020304" pitchFamily="18" charset="0"/>
                <a:cs typeface="Times New Roman" panose="02020603050405020304" pitchFamily="18" charset="0"/>
              </a:rPr>
              <a:t>From question 1 identified the top 2 manufactures the are SUZUKI and HYUNDAI.</a:t>
            </a:r>
          </a:p>
          <a:p>
            <a:pPr marL="0" indent="0">
              <a:buNone/>
            </a:pPr>
            <a:endParaRPr lang="en-IN" sz="3000" dirty="0">
              <a:solidFill>
                <a:srgbClr val="C00000"/>
              </a:solidFill>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01A04FC9-4F97-540A-0C58-C14460D6E2EB}"/>
              </a:ext>
            </a:extLst>
          </p:cNvPr>
          <p:cNvGraphicFramePr>
            <a:graphicFrameLocks noGrp="1"/>
          </p:cNvGraphicFramePr>
          <p:nvPr>
            <p:extLst>
              <p:ext uri="{D42A27DB-BD31-4B8C-83A1-F6EECF244321}">
                <p14:modId xmlns:p14="http://schemas.microsoft.com/office/powerpoint/2010/main" val="2132143582"/>
              </p:ext>
            </p:extLst>
          </p:nvPr>
        </p:nvGraphicFramePr>
        <p:xfrm>
          <a:off x="5936570" y="1840992"/>
          <a:ext cx="7303942" cy="4206240"/>
        </p:xfrm>
        <a:graphic>
          <a:graphicData uri="http://schemas.openxmlformats.org/drawingml/2006/table">
            <a:tbl>
              <a:tblPr>
                <a:tableStyleId>{5C22544A-7EE6-4342-B048-85BDC9FD1C3A}</a:tableStyleId>
              </a:tblPr>
              <a:tblGrid>
                <a:gridCol w="3119190">
                  <a:extLst>
                    <a:ext uri="{9D8B030D-6E8A-4147-A177-3AD203B41FA5}">
                      <a16:colId xmlns:a16="http://schemas.microsoft.com/office/drawing/2014/main" val="1098494804"/>
                    </a:ext>
                  </a:extLst>
                </a:gridCol>
                <a:gridCol w="2539457">
                  <a:extLst>
                    <a:ext uri="{9D8B030D-6E8A-4147-A177-3AD203B41FA5}">
                      <a16:colId xmlns:a16="http://schemas.microsoft.com/office/drawing/2014/main" val="3087059938"/>
                    </a:ext>
                  </a:extLst>
                </a:gridCol>
                <a:gridCol w="1645295">
                  <a:extLst>
                    <a:ext uri="{9D8B030D-6E8A-4147-A177-3AD203B41FA5}">
                      <a16:colId xmlns:a16="http://schemas.microsoft.com/office/drawing/2014/main" val="3218166897"/>
                    </a:ext>
                  </a:extLst>
                </a:gridCol>
              </a:tblGrid>
              <a:tr h="243809">
                <a:tc>
                  <a:txBody>
                    <a:bodyPr/>
                    <a:lstStyle/>
                    <a:p>
                      <a:pPr algn="l" fontAlgn="b"/>
                      <a:r>
                        <a:rPr lang="en-IN" sz="2000" b="1" u="none" strike="noStrike">
                          <a:solidFill>
                            <a:srgbClr val="002060"/>
                          </a:solidFill>
                          <a:effectLst/>
                          <a:latin typeface="Times New Roman" panose="02020603050405020304" pitchFamily="18" charset="0"/>
                          <a:cs typeface="Times New Roman" panose="02020603050405020304" pitchFamily="18" charset="0"/>
                        </a:rPr>
                        <a:t>MAKE</a:t>
                      </a:r>
                      <a:endParaRPr lang="en-IN" sz="2000" b="1" i="0" u="none" strike="noStrike">
                        <a:solidFill>
                          <a:srgbClr val="00206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000" b="1" u="none" strike="noStrike">
                          <a:solidFill>
                            <a:srgbClr val="002060"/>
                          </a:solidFill>
                          <a:effectLst/>
                          <a:latin typeface="Times New Roman" panose="02020603050405020304" pitchFamily="18" charset="0"/>
                          <a:cs typeface="Times New Roman" panose="02020603050405020304" pitchFamily="18" charset="0"/>
                        </a:rPr>
                        <a:t>BODY TYPE</a:t>
                      </a:r>
                      <a:endParaRPr lang="en-IN" sz="2000" b="1" i="0" u="none" strike="noStrike">
                        <a:solidFill>
                          <a:srgbClr val="00206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000" b="1" u="none" strike="noStrike" dirty="0">
                          <a:solidFill>
                            <a:srgbClr val="002060"/>
                          </a:solidFill>
                          <a:effectLst/>
                          <a:latin typeface="Times New Roman" panose="02020603050405020304" pitchFamily="18" charset="0"/>
                          <a:cs typeface="Times New Roman" panose="02020603050405020304" pitchFamily="18" charset="0"/>
                        </a:rPr>
                        <a:t>COUNT</a:t>
                      </a:r>
                      <a:endParaRPr lang="en-IN" sz="2000" b="1" i="0" u="none" strike="noStrike" dirty="0">
                        <a:solidFill>
                          <a:srgbClr val="00206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981950082"/>
                  </a:ext>
                </a:extLst>
              </a:tr>
              <a:tr h="220023">
                <a:tc>
                  <a:txBody>
                    <a:bodyPr/>
                    <a:lstStyle/>
                    <a:p>
                      <a:pPr algn="l" fontAlgn="b"/>
                      <a:r>
                        <a:rPr lang="en-IN" sz="1800" b="1" u="none" strike="noStrike">
                          <a:solidFill>
                            <a:srgbClr val="C00000"/>
                          </a:solidFill>
                          <a:effectLst/>
                          <a:latin typeface="Times New Roman" panose="02020603050405020304" pitchFamily="18" charset="0"/>
                          <a:cs typeface="Times New Roman" panose="02020603050405020304" pitchFamily="18" charset="0"/>
                        </a:rPr>
                        <a:t>SUZUKI</a:t>
                      </a:r>
                      <a:endParaRPr lang="en-IN" sz="1800" b="1" i="0" u="none" strike="noStrike">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Crossover</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r" fontAlgn="b"/>
                      <a:r>
                        <a:rPr lang="en-IN" sz="1800" u="none" strike="noStrike" dirty="0">
                          <a:effectLst/>
                          <a:latin typeface="Times New Roman" panose="02020603050405020304" pitchFamily="18" charset="0"/>
                          <a:cs typeface="Times New Roman" panose="02020603050405020304" pitchFamily="18" charset="0"/>
                        </a:rPr>
                        <a:t>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370184495"/>
                  </a:ext>
                </a:extLst>
              </a:tr>
              <a:tr h="220023">
                <a:tc>
                  <a:txBody>
                    <a:bodyPr/>
                    <a:lstStyle/>
                    <a:p>
                      <a:pPr algn="l" fontAlgn="b"/>
                      <a:r>
                        <a:rPr lang="en-IN" sz="1800" b="1" u="none" strike="noStrike">
                          <a:solidFill>
                            <a:srgbClr val="C00000"/>
                          </a:solidFill>
                          <a:effectLst/>
                          <a:latin typeface="Times New Roman" panose="02020603050405020304" pitchFamily="18" charset="0"/>
                          <a:cs typeface="Times New Roman" panose="02020603050405020304" pitchFamily="18" charset="0"/>
                        </a:rPr>
                        <a:t>SUZUKI</a:t>
                      </a:r>
                      <a:endParaRPr lang="en-IN" sz="1800" b="1" i="0" u="none" strike="noStrike">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Hatchback</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r" fontAlgn="b"/>
                      <a:r>
                        <a:rPr lang="en-IN" sz="1800" u="none" strike="noStrike">
                          <a:effectLst/>
                          <a:latin typeface="Times New Roman" panose="02020603050405020304" pitchFamily="18" charset="0"/>
                          <a:cs typeface="Times New Roman" panose="02020603050405020304" pitchFamily="18" charset="0"/>
                        </a:rPr>
                        <a:t>97</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790117932"/>
                  </a:ext>
                </a:extLst>
              </a:tr>
              <a:tr h="220023">
                <a:tc>
                  <a:txBody>
                    <a:bodyPr/>
                    <a:lstStyle/>
                    <a:p>
                      <a:pPr algn="l" fontAlgn="b"/>
                      <a:r>
                        <a:rPr lang="en-IN" sz="1800" b="1" u="none" strike="noStrike">
                          <a:solidFill>
                            <a:srgbClr val="C00000"/>
                          </a:solidFill>
                          <a:effectLst/>
                          <a:latin typeface="Times New Roman" panose="02020603050405020304" pitchFamily="18" charset="0"/>
                          <a:cs typeface="Times New Roman" panose="02020603050405020304" pitchFamily="18" charset="0"/>
                        </a:rPr>
                        <a:t>SUZUKI</a:t>
                      </a:r>
                      <a:endParaRPr lang="en-IN" sz="1800" b="1" i="0" u="none" strike="noStrike">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MPV</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r" fontAlgn="b"/>
                      <a:r>
                        <a:rPr lang="en-IN" sz="1800" u="none" strike="noStrike">
                          <a:effectLst/>
                          <a:latin typeface="Times New Roman" panose="02020603050405020304" pitchFamily="18" charset="0"/>
                          <a:cs typeface="Times New Roman" panose="02020603050405020304" pitchFamily="18" charset="0"/>
                        </a:rPr>
                        <a:t>14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027235301"/>
                  </a:ext>
                </a:extLst>
              </a:tr>
              <a:tr h="220023">
                <a:tc>
                  <a:txBody>
                    <a:bodyPr/>
                    <a:lstStyle/>
                    <a:p>
                      <a:pPr algn="l" fontAlgn="b"/>
                      <a:r>
                        <a:rPr lang="en-IN" sz="1800" b="1" u="none" strike="noStrike">
                          <a:solidFill>
                            <a:srgbClr val="C00000"/>
                          </a:solidFill>
                          <a:effectLst/>
                          <a:latin typeface="Times New Roman" panose="02020603050405020304" pitchFamily="18" charset="0"/>
                          <a:cs typeface="Times New Roman" panose="02020603050405020304" pitchFamily="18" charset="0"/>
                        </a:rPr>
                        <a:t>SUZUKI</a:t>
                      </a:r>
                      <a:endParaRPr lang="en-IN" sz="1800" b="1" i="0" u="none" strike="noStrike">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MUV</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r" fontAlgn="b"/>
                      <a:r>
                        <a:rPr lang="en-IN" sz="1800" u="none" strike="noStrike">
                          <a:effectLst/>
                          <a:latin typeface="Times New Roman" panose="02020603050405020304" pitchFamily="18" charset="0"/>
                          <a:cs typeface="Times New Roman" panose="02020603050405020304" pitchFamily="18" charset="0"/>
                        </a:rPr>
                        <a:t>4</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378931837"/>
                  </a:ext>
                </a:extLst>
              </a:tr>
              <a:tr h="220023">
                <a:tc>
                  <a:txBody>
                    <a:bodyPr/>
                    <a:lstStyle/>
                    <a:p>
                      <a:pPr algn="l" fontAlgn="b"/>
                      <a:r>
                        <a:rPr lang="en-IN" sz="1800" b="1" u="none" strike="noStrike" dirty="0">
                          <a:solidFill>
                            <a:srgbClr val="C00000"/>
                          </a:solidFill>
                          <a:effectLst/>
                          <a:latin typeface="Times New Roman" panose="02020603050405020304" pitchFamily="18" charset="0"/>
                          <a:cs typeface="Times New Roman" panose="02020603050405020304" pitchFamily="18" charset="0"/>
                        </a:rPr>
                        <a:t>SUZUKI</a:t>
                      </a:r>
                      <a:endParaRPr lang="en-IN" sz="18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Sedan</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r" fontAlgn="b"/>
                      <a:r>
                        <a:rPr lang="en-IN" sz="1800" u="none" strike="noStrike" dirty="0">
                          <a:effectLst/>
                          <a:latin typeface="Times New Roman" panose="02020603050405020304" pitchFamily="18" charset="0"/>
                          <a:cs typeface="Times New Roman" panose="02020603050405020304" pitchFamily="18" charset="0"/>
                        </a:rPr>
                        <a:t>31</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123696863"/>
                  </a:ext>
                </a:extLst>
              </a:tr>
              <a:tr h="220023">
                <a:tc>
                  <a:txBody>
                    <a:bodyPr/>
                    <a:lstStyle/>
                    <a:p>
                      <a:pPr algn="l" fontAlgn="b"/>
                      <a:r>
                        <a:rPr lang="en-IN" sz="1800" b="1" u="none" strike="noStrike" dirty="0">
                          <a:solidFill>
                            <a:srgbClr val="C00000"/>
                          </a:solidFill>
                          <a:effectLst/>
                          <a:latin typeface="Times New Roman" panose="02020603050405020304" pitchFamily="18" charset="0"/>
                          <a:cs typeface="Times New Roman" panose="02020603050405020304" pitchFamily="18" charset="0"/>
                        </a:rPr>
                        <a:t>SUZUKI</a:t>
                      </a:r>
                      <a:endParaRPr lang="en-IN" sz="18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SUV</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r" fontAlgn="b"/>
                      <a:r>
                        <a:rPr lang="en-IN" sz="1800" u="none" strike="noStrike" dirty="0">
                          <a:effectLst/>
                          <a:latin typeface="Times New Roman" panose="02020603050405020304" pitchFamily="18" charset="0"/>
                          <a:cs typeface="Times New Roman" panose="02020603050405020304" pitchFamily="18" charset="0"/>
                        </a:rPr>
                        <a:t>13</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670013615"/>
                  </a:ext>
                </a:extLst>
              </a:tr>
              <a:tr h="267596">
                <a:tc>
                  <a:txBody>
                    <a:bodyPr/>
                    <a:lstStyle/>
                    <a:p>
                      <a:pPr algn="l" fontAlgn="b"/>
                      <a:r>
                        <a:rPr lang="en-IN" sz="2000" b="1" u="none" strike="noStrike" dirty="0">
                          <a:solidFill>
                            <a:srgbClr val="002060"/>
                          </a:solidFill>
                          <a:effectLst/>
                          <a:latin typeface="Times New Roman" panose="02020603050405020304" pitchFamily="18" charset="0"/>
                          <a:cs typeface="Times New Roman" panose="02020603050405020304" pitchFamily="18" charset="0"/>
                        </a:rPr>
                        <a:t>Total</a:t>
                      </a:r>
                      <a:endParaRPr lang="en-IN" sz="2000" b="1" i="0" u="none" strike="noStrike" dirty="0">
                        <a:solidFill>
                          <a:srgbClr val="00206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2200" u="none" strike="noStrike" dirty="0">
                          <a:effectLst/>
                        </a:rPr>
                        <a:t>163</a:t>
                      </a:r>
                      <a:endParaRPr lang="en-IN" sz="2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79312868"/>
                  </a:ext>
                </a:extLst>
              </a:tr>
              <a:tr h="220023">
                <a:tc>
                  <a:txBody>
                    <a:bodyPr/>
                    <a:lstStyle/>
                    <a:p>
                      <a:pPr algn="l" fontAlgn="b"/>
                      <a:r>
                        <a:rPr lang="en-IN" sz="1800" b="1" u="none" strike="noStrike">
                          <a:solidFill>
                            <a:srgbClr val="C00000"/>
                          </a:solidFill>
                          <a:effectLst/>
                          <a:latin typeface="Times New Roman" panose="02020603050405020304" pitchFamily="18" charset="0"/>
                          <a:cs typeface="Times New Roman" panose="02020603050405020304" pitchFamily="18" charset="0"/>
                        </a:rPr>
                        <a:t>HYUNDAI</a:t>
                      </a:r>
                      <a:endParaRPr lang="en-IN" sz="1800" b="1" i="0" u="none" strike="noStrike">
                        <a:solidFill>
                          <a:srgbClr val="C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Hatchback</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r" fontAlgn="b"/>
                      <a:r>
                        <a:rPr lang="en-IN" sz="1800" u="none" strike="noStrike">
                          <a:effectLst/>
                          <a:latin typeface="Times New Roman" panose="02020603050405020304" pitchFamily="18" charset="0"/>
                          <a:cs typeface="Times New Roman" panose="02020603050405020304" pitchFamily="18" charset="0"/>
                        </a:rPr>
                        <a:t>43</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910271950"/>
                  </a:ext>
                </a:extLst>
              </a:tr>
              <a:tr h="220023">
                <a:tc>
                  <a:txBody>
                    <a:bodyPr/>
                    <a:lstStyle/>
                    <a:p>
                      <a:pPr algn="l" fontAlgn="b"/>
                      <a:r>
                        <a:rPr lang="en-IN" sz="1800" b="1" u="none" strike="noStrike">
                          <a:solidFill>
                            <a:srgbClr val="C00000"/>
                          </a:solidFill>
                          <a:effectLst/>
                          <a:latin typeface="Times New Roman" panose="02020603050405020304" pitchFamily="18" charset="0"/>
                          <a:cs typeface="Times New Roman" panose="02020603050405020304" pitchFamily="18" charset="0"/>
                        </a:rPr>
                        <a:t>HYUNDAI</a:t>
                      </a:r>
                      <a:endParaRPr lang="en-IN" sz="1800" b="1" i="0" u="none" strike="noStrike">
                        <a:solidFill>
                          <a:srgbClr val="C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MPV</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r" fontAlgn="b"/>
                      <a:r>
                        <a:rPr lang="en-IN" sz="1800" u="none" strike="noStrike">
                          <a:effectLst/>
                          <a:latin typeface="Times New Roman" panose="02020603050405020304" pitchFamily="18" charset="0"/>
                          <a:cs typeface="Times New Roman" panose="02020603050405020304" pitchFamily="18" charset="0"/>
                        </a:rPr>
                        <a:t>1</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522382831"/>
                  </a:ext>
                </a:extLst>
              </a:tr>
              <a:tr h="220023">
                <a:tc>
                  <a:txBody>
                    <a:bodyPr/>
                    <a:lstStyle/>
                    <a:p>
                      <a:pPr algn="l" fontAlgn="b"/>
                      <a:r>
                        <a:rPr lang="en-IN" sz="1800" b="1" u="none" strike="noStrike">
                          <a:solidFill>
                            <a:srgbClr val="C00000"/>
                          </a:solidFill>
                          <a:effectLst/>
                          <a:latin typeface="Times New Roman" panose="02020603050405020304" pitchFamily="18" charset="0"/>
                          <a:cs typeface="Times New Roman" panose="02020603050405020304" pitchFamily="18" charset="0"/>
                        </a:rPr>
                        <a:t>HYUNDAI</a:t>
                      </a:r>
                      <a:endParaRPr lang="en-IN" sz="1800" b="1" i="0" u="none" strike="noStrike">
                        <a:solidFill>
                          <a:srgbClr val="C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l" fontAlgn="b"/>
                      <a:r>
                        <a:rPr lang="en-IN" sz="1800" u="none" strike="noStrike" dirty="0">
                          <a:effectLst/>
                          <a:latin typeface="Times New Roman" panose="02020603050405020304" pitchFamily="18" charset="0"/>
                          <a:cs typeface="Times New Roman" panose="02020603050405020304" pitchFamily="18" charset="0"/>
                        </a:rPr>
                        <a:t>Sedan</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r" fontAlgn="b"/>
                      <a:r>
                        <a:rPr lang="en-IN" sz="1800" u="none" strike="noStrike" dirty="0">
                          <a:effectLst/>
                          <a:latin typeface="Times New Roman" panose="02020603050405020304" pitchFamily="18" charset="0"/>
                          <a:cs typeface="Times New Roman" panose="02020603050405020304" pitchFamily="18" charset="0"/>
                        </a:rPr>
                        <a:t>44</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74660028"/>
                  </a:ext>
                </a:extLst>
              </a:tr>
              <a:tr h="220023">
                <a:tc>
                  <a:txBody>
                    <a:bodyPr/>
                    <a:lstStyle/>
                    <a:p>
                      <a:pPr algn="l" fontAlgn="b"/>
                      <a:r>
                        <a:rPr lang="en-IN" sz="1800" b="1" u="none" strike="noStrike" dirty="0">
                          <a:solidFill>
                            <a:srgbClr val="C00000"/>
                          </a:solidFill>
                          <a:effectLst/>
                          <a:latin typeface="Times New Roman" panose="02020603050405020304" pitchFamily="18" charset="0"/>
                          <a:cs typeface="Times New Roman" panose="02020603050405020304" pitchFamily="18" charset="0"/>
                        </a:rPr>
                        <a:t>HYUNDAI</a:t>
                      </a:r>
                      <a:endParaRPr lang="en-IN" sz="18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l" fontAlgn="b"/>
                      <a:r>
                        <a:rPr lang="en-IN" sz="1800" u="none" strike="noStrike">
                          <a:effectLst/>
                          <a:latin typeface="Times New Roman" panose="02020603050405020304" pitchFamily="18" charset="0"/>
                          <a:cs typeface="Times New Roman" panose="02020603050405020304" pitchFamily="18" charset="0"/>
                        </a:rPr>
                        <a:t>SUV</a:t>
                      </a:r>
                      <a:endParaRPr lang="en-IN" sz="1800" b="0" i="0" u="none" strike="noStrike">
                        <a:solidFill>
                          <a:srgbClr val="00000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r" fontAlgn="b"/>
                      <a:r>
                        <a:rPr lang="en-IN" sz="1800" u="none" strike="noStrike" dirty="0">
                          <a:effectLst/>
                          <a:latin typeface="Times New Roman" panose="02020603050405020304" pitchFamily="18" charset="0"/>
                          <a:cs typeface="Times New Roman" panose="02020603050405020304" pitchFamily="18" charset="0"/>
                        </a:rPr>
                        <a:t>42</a:t>
                      </a:r>
                      <a:endParaRPr lang="en-IN"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689253190"/>
                  </a:ext>
                </a:extLst>
              </a:tr>
              <a:tr h="267596">
                <a:tc>
                  <a:txBody>
                    <a:bodyPr/>
                    <a:lstStyle/>
                    <a:p>
                      <a:pPr algn="l" fontAlgn="b"/>
                      <a:r>
                        <a:rPr lang="en-IN" sz="2000" b="1" u="none" strike="noStrike" dirty="0">
                          <a:solidFill>
                            <a:srgbClr val="002060"/>
                          </a:solidFill>
                          <a:effectLst/>
                          <a:latin typeface="Times New Roman" panose="02020603050405020304" pitchFamily="18" charset="0"/>
                          <a:cs typeface="Times New Roman" panose="02020603050405020304" pitchFamily="18" charset="0"/>
                        </a:rPr>
                        <a:t>Total</a:t>
                      </a:r>
                      <a:endParaRPr lang="en-IN" sz="2000" b="1" i="0" u="none" strike="noStrike" dirty="0">
                        <a:solidFill>
                          <a:srgbClr val="002060"/>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200" u="none" strike="noStrike" dirty="0">
                          <a:effectLst/>
                        </a:rPr>
                        <a:t>130</a:t>
                      </a:r>
                      <a:endParaRPr lang="en-IN" sz="22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0029419"/>
                  </a:ext>
                </a:extLst>
              </a:tr>
              <a:tr h="276034">
                <a:tc>
                  <a:txBody>
                    <a:bodyPr/>
                    <a:lstStyle/>
                    <a:p>
                      <a:pPr algn="l" fontAlgn="b"/>
                      <a:r>
                        <a:rPr lang="en-IN" sz="2500" b="1" u="none" strike="noStrike" dirty="0">
                          <a:solidFill>
                            <a:schemeClr val="tx1"/>
                          </a:solidFill>
                          <a:effectLst/>
                          <a:latin typeface="Times New Roman" panose="02020603050405020304" pitchFamily="18" charset="0"/>
                          <a:cs typeface="Times New Roman" panose="02020603050405020304" pitchFamily="18" charset="0"/>
                        </a:rPr>
                        <a:t>Grand total</a:t>
                      </a:r>
                      <a:endParaRPr lang="en-IN" sz="2500" b="1" i="0" u="none" strike="noStrike" dirty="0">
                        <a:solidFill>
                          <a:schemeClr val="tx1"/>
                        </a:solidFill>
                        <a:effectLst/>
                        <a:latin typeface="Times New Roman" panose="02020603050405020304" pitchFamily="18" charset="0"/>
                        <a:cs typeface="Times New Roman" panose="02020603050405020304" pitchFamily="18" charset="0"/>
                      </a:endParaRPr>
                    </a:p>
                  </a:txBody>
                  <a:tcPr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2500" u="none" strike="noStrike" dirty="0">
                          <a:effectLst/>
                        </a:rPr>
                        <a:t>293</a:t>
                      </a:r>
                      <a:endParaRPr lang="en-IN" sz="25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19691685"/>
                  </a:ext>
                </a:extLst>
              </a:tr>
            </a:tbl>
          </a:graphicData>
        </a:graphic>
      </p:graphicFrame>
    </p:spTree>
    <p:extLst>
      <p:ext uri="{BB962C8B-B14F-4D97-AF65-F5344CB8AC3E}">
        <p14:creationId xmlns:p14="http://schemas.microsoft.com/office/powerpoint/2010/main" val="2162988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F981E-B5E6-2738-6D90-4275E5EDD5C4}"/>
              </a:ext>
            </a:extLst>
          </p:cNvPr>
          <p:cNvSpPr>
            <a:spLocks noGrp="1"/>
          </p:cNvSpPr>
          <p:nvPr>
            <p:ph idx="1"/>
          </p:nvPr>
        </p:nvSpPr>
        <p:spPr>
          <a:xfrm>
            <a:off x="512064" y="426720"/>
            <a:ext cx="13567831" cy="6934161"/>
          </a:xfrm>
        </p:spPr>
        <p:txBody>
          <a:bodyPr/>
          <a:lstStyle/>
          <a:p>
            <a:pPr>
              <a:buFont typeface="Wingdings" panose="05000000000000000000" pitchFamily="2" charset="2"/>
              <a:buChar char="Ø"/>
            </a:pPr>
            <a:r>
              <a:rPr lang="en-IN" b="1" u="sng" dirty="0">
                <a:solidFill>
                  <a:srgbClr val="00B050"/>
                </a:solidFill>
                <a:latin typeface="Times New Roman" panose="02020603050405020304" pitchFamily="18" charset="0"/>
                <a:cs typeface="Times New Roman" panose="02020603050405020304" pitchFamily="18" charset="0"/>
              </a:rPr>
              <a:t>Sprint7---Question 4</a:t>
            </a:r>
          </a:p>
          <a:p>
            <a:pPr>
              <a:buFont typeface="Wingdings" panose="05000000000000000000" pitchFamily="2" charset="2"/>
              <a:buChar char="Ø"/>
            </a:pPr>
            <a:r>
              <a:rPr lang="en-IN" b="1" dirty="0">
                <a:solidFill>
                  <a:srgbClr val="C00000"/>
                </a:solidFill>
                <a:latin typeface="Times New Roman" panose="02020603050405020304" pitchFamily="18" charset="0"/>
                <a:cs typeface="Times New Roman" panose="02020603050405020304" pitchFamily="18" charset="0"/>
              </a:rPr>
              <a:t>Convert  categorical variable to numerical codes</a:t>
            </a:r>
          </a:p>
          <a:p>
            <a:pPr>
              <a:buFont typeface="Wingdings" panose="05000000000000000000" pitchFamily="2" charset="2"/>
              <a:buChar char="Ø"/>
            </a:pPr>
            <a:endParaRPr lang="en-IN" b="1"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b="1" dirty="0">
              <a:solidFill>
                <a:srgbClr val="C00000"/>
              </a:solidFill>
              <a:latin typeface="Times New Roman" panose="02020603050405020304" pitchFamily="18" charset="0"/>
              <a:cs typeface="Times New Roman" panose="02020603050405020304" pitchFamily="18" charset="0"/>
            </a:endParaRPr>
          </a:p>
          <a:p>
            <a:pPr marL="0" indent="0">
              <a:buNone/>
            </a:pPr>
            <a:r>
              <a:rPr lang="en-IN" b="1" dirty="0">
                <a:solidFill>
                  <a:srgbClr val="C00000"/>
                </a:solidFill>
                <a:latin typeface="Times New Roman" panose="02020603050405020304" pitchFamily="18" charset="0"/>
                <a:cs typeface="Times New Roman" panose="02020603050405020304" pitchFamily="18" charset="0"/>
              </a:rPr>
              <a:t> </a:t>
            </a:r>
            <a:r>
              <a:rPr lang="en-IN" sz="3000" dirty="0">
                <a:latin typeface="Times New Roman" panose="02020603050405020304" pitchFamily="18" charset="0"/>
                <a:cs typeface="Times New Roman" panose="02020603050405020304" pitchFamily="18" charset="0"/>
              </a:rPr>
              <a:t>Select fuel type column</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r>
              <a:rPr lang="en-IN" sz="3000" b="1" u="sng" dirty="0">
                <a:solidFill>
                  <a:srgbClr val="002060"/>
                </a:solidFill>
                <a:latin typeface="Times New Roman" panose="02020603050405020304" pitchFamily="18" charset="0"/>
                <a:cs typeface="Times New Roman" panose="02020603050405020304" pitchFamily="18" charset="0"/>
              </a:rPr>
              <a:t>INTERPRETATION : </a:t>
            </a:r>
            <a:r>
              <a:rPr lang="en-IN" sz="3000" dirty="0">
                <a:latin typeface="Times New Roman" panose="02020603050405020304" pitchFamily="18" charset="0"/>
                <a:cs typeface="Times New Roman" panose="02020603050405020304" pitchFamily="18" charset="0"/>
              </a:rPr>
              <a:t>From question4 illustrated that categorical variables are converted into numerical code  and using pivot table determined the count of the numerical codes of categorical variables.</a:t>
            </a:r>
          </a:p>
        </p:txBody>
      </p:sp>
      <p:graphicFrame>
        <p:nvGraphicFramePr>
          <p:cNvPr id="4" name="Table 3">
            <a:extLst>
              <a:ext uri="{FF2B5EF4-FFF2-40B4-BE49-F238E27FC236}">
                <a16:creationId xmlns:a16="http://schemas.microsoft.com/office/drawing/2014/main" id="{252CE073-C896-90E6-01A6-1DA2E8F430AF}"/>
              </a:ext>
            </a:extLst>
          </p:cNvPr>
          <p:cNvGraphicFramePr>
            <a:graphicFrameLocks noGrp="1"/>
          </p:cNvGraphicFramePr>
          <p:nvPr>
            <p:extLst>
              <p:ext uri="{D42A27DB-BD31-4B8C-83A1-F6EECF244321}">
                <p14:modId xmlns:p14="http://schemas.microsoft.com/office/powerpoint/2010/main" val="410285674"/>
              </p:ext>
            </p:extLst>
          </p:nvPr>
        </p:nvGraphicFramePr>
        <p:xfrm>
          <a:off x="4791456" y="2316480"/>
          <a:ext cx="4584192" cy="2791969"/>
        </p:xfrm>
        <a:graphic>
          <a:graphicData uri="http://schemas.openxmlformats.org/drawingml/2006/table">
            <a:tbl>
              <a:tblPr>
                <a:tableStyleId>{5C22544A-7EE6-4342-B048-85BDC9FD1C3A}</a:tableStyleId>
              </a:tblPr>
              <a:tblGrid>
                <a:gridCol w="2292096">
                  <a:extLst>
                    <a:ext uri="{9D8B030D-6E8A-4147-A177-3AD203B41FA5}">
                      <a16:colId xmlns:a16="http://schemas.microsoft.com/office/drawing/2014/main" val="2911055910"/>
                    </a:ext>
                  </a:extLst>
                </a:gridCol>
                <a:gridCol w="2292096">
                  <a:extLst>
                    <a:ext uri="{9D8B030D-6E8A-4147-A177-3AD203B41FA5}">
                      <a16:colId xmlns:a16="http://schemas.microsoft.com/office/drawing/2014/main" val="3900831576"/>
                    </a:ext>
                  </a:extLst>
                </a:gridCol>
              </a:tblGrid>
              <a:tr h="625363">
                <a:tc>
                  <a:txBody>
                    <a:bodyPr/>
                    <a:lstStyle/>
                    <a:p>
                      <a:pPr algn="l" fontAlgn="b"/>
                      <a:r>
                        <a:rPr lang="en-IN" sz="2500" b="1" u="none" strike="noStrike" dirty="0">
                          <a:solidFill>
                            <a:srgbClr val="002060"/>
                          </a:solidFill>
                          <a:effectLst/>
                          <a:latin typeface="Times New Roman" panose="02020603050405020304" pitchFamily="18" charset="0"/>
                          <a:cs typeface="Times New Roman" panose="02020603050405020304" pitchFamily="18" charset="0"/>
                        </a:rPr>
                        <a:t>Fuel type</a:t>
                      </a:r>
                      <a:endParaRPr lang="en-IN" sz="2500" b="1" i="0" u="none" strike="noStrike" dirty="0">
                        <a:solidFill>
                          <a:srgbClr val="00206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500" b="1" u="none" strike="noStrike" dirty="0">
                          <a:solidFill>
                            <a:srgbClr val="002060"/>
                          </a:solidFill>
                          <a:effectLst/>
                          <a:latin typeface="Times New Roman" panose="02020603050405020304" pitchFamily="18" charset="0"/>
                          <a:cs typeface="Times New Roman" panose="02020603050405020304" pitchFamily="18" charset="0"/>
                        </a:rPr>
                        <a:t>Count of code</a:t>
                      </a:r>
                      <a:endParaRPr lang="en-IN" sz="2500" b="1" i="0" u="none" strike="noStrike" dirty="0">
                        <a:solidFill>
                          <a:srgbClr val="00206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42687090"/>
                  </a:ext>
                </a:extLst>
              </a:tr>
              <a:tr h="342132">
                <a:tc>
                  <a:txBody>
                    <a:bodyPr/>
                    <a:lstStyle/>
                    <a:p>
                      <a:pPr algn="l" fontAlgn="b"/>
                      <a:r>
                        <a:rPr lang="en-IN" sz="2000" b="1" u="none" strike="noStrike">
                          <a:solidFill>
                            <a:srgbClr val="C00000"/>
                          </a:solidFill>
                          <a:effectLst/>
                          <a:latin typeface="Times New Roman" panose="02020603050405020304" pitchFamily="18" charset="0"/>
                          <a:cs typeface="Times New Roman" panose="02020603050405020304" pitchFamily="18" charset="0"/>
                        </a:rPr>
                        <a:t>CNG</a:t>
                      </a:r>
                      <a:endParaRPr lang="en-IN" sz="2000" b="1" i="0" u="none" strike="noStrike">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000" b="1" u="none" strike="noStrike" dirty="0">
                          <a:effectLst/>
                        </a:rPr>
                        <a:t>15</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97844093"/>
                  </a:ext>
                </a:extLst>
              </a:tr>
              <a:tr h="342132">
                <a:tc>
                  <a:txBody>
                    <a:bodyPr/>
                    <a:lstStyle/>
                    <a:p>
                      <a:pPr algn="l" fontAlgn="b"/>
                      <a:r>
                        <a:rPr lang="en-IN" sz="2000" b="1" u="none" strike="noStrike" dirty="0">
                          <a:solidFill>
                            <a:srgbClr val="C00000"/>
                          </a:solidFill>
                          <a:effectLst/>
                          <a:latin typeface="Times New Roman" panose="02020603050405020304" pitchFamily="18" charset="0"/>
                          <a:cs typeface="Times New Roman" panose="02020603050405020304" pitchFamily="18" charset="0"/>
                        </a:rPr>
                        <a:t>CNG + Petrol</a:t>
                      </a:r>
                      <a:endParaRPr lang="en-IN" sz="20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000" b="1" u="none" strike="noStrike" dirty="0">
                          <a:effectLst/>
                        </a:rPr>
                        <a:t>6</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38198854"/>
                  </a:ext>
                </a:extLst>
              </a:tr>
              <a:tr h="342277">
                <a:tc>
                  <a:txBody>
                    <a:bodyPr/>
                    <a:lstStyle/>
                    <a:p>
                      <a:pPr algn="l" fontAlgn="b"/>
                      <a:r>
                        <a:rPr lang="en-IN" sz="2000" b="1" u="none" strike="noStrike">
                          <a:solidFill>
                            <a:srgbClr val="C00000"/>
                          </a:solidFill>
                          <a:effectLst/>
                          <a:latin typeface="Times New Roman" panose="02020603050405020304" pitchFamily="18" charset="0"/>
                          <a:cs typeface="Times New Roman" panose="02020603050405020304" pitchFamily="18" charset="0"/>
                        </a:rPr>
                        <a:t>Diesel</a:t>
                      </a:r>
                      <a:endParaRPr lang="en-IN" sz="2000" b="1" i="0" u="none" strike="noStrike">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000" b="1" u="none" strike="noStrike" dirty="0">
                          <a:effectLst/>
                        </a:rPr>
                        <a:t>366</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79134252"/>
                  </a:ext>
                </a:extLst>
              </a:tr>
              <a:tr h="455511">
                <a:tc>
                  <a:txBody>
                    <a:bodyPr/>
                    <a:lstStyle/>
                    <a:p>
                      <a:pPr algn="l" fontAlgn="b"/>
                      <a:r>
                        <a:rPr lang="en-IN" sz="2000" b="1" u="none" strike="noStrike">
                          <a:solidFill>
                            <a:srgbClr val="C00000"/>
                          </a:solidFill>
                          <a:effectLst/>
                          <a:latin typeface="Times New Roman" panose="02020603050405020304" pitchFamily="18" charset="0"/>
                          <a:cs typeface="Times New Roman" panose="02020603050405020304" pitchFamily="18" charset="0"/>
                        </a:rPr>
                        <a:t>Electric</a:t>
                      </a:r>
                      <a:endParaRPr lang="en-IN" sz="2000" b="1" i="0" u="none" strike="noStrike">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000" b="1" u="none" strike="noStrike" dirty="0">
                          <a:effectLst/>
                        </a:rPr>
                        <a:t>12</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75261729"/>
                  </a:ext>
                </a:extLst>
              </a:tr>
              <a:tr h="342277">
                <a:tc>
                  <a:txBody>
                    <a:bodyPr/>
                    <a:lstStyle/>
                    <a:p>
                      <a:pPr algn="l" fontAlgn="b"/>
                      <a:r>
                        <a:rPr lang="en-IN" sz="2000" b="1" u="none" strike="noStrike" dirty="0">
                          <a:solidFill>
                            <a:srgbClr val="C00000"/>
                          </a:solidFill>
                          <a:effectLst/>
                          <a:latin typeface="Times New Roman" panose="02020603050405020304" pitchFamily="18" charset="0"/>
                          <a:cs typeface="Times New Roman" panose="02020603050405020304" pitchFamily="18" charset="0"/>
                        </a:rPr>
                        <a:t>Hybrid</a:t>
                      </a:r>
                      <a:endParaRPr lang="en-IN" sz="20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000" b="1" u="none" strike="noStrike" dirty="0">
                          <a:effectLst/>
                        </a:rPr>
                        <a:t>3</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43251602"/>
                  </a:ext>
                </a:extLst>
              </a:tr>
              <a:tr h="342277">
                <a:tc>
                  <a:txBody>
                    <a:bodyPr/>
                    <a:lstStyle/>
                    <a:p>
                      <a:pPr algn="l" fontAlgn="b"/>
                      <a:r>
                        <a:rPr lang="en-IN" sz="2000" b="1" u="none" strike="noStrike" dirty="0">
                          <a:solidFill>
                            <a:srgbClr val="C00000"/>
                          </a:solidFill>
                          <a:effectLst/>
                          <a:latin typeface="Times New Roman" panose="02020603050405020304" pitchFamily="18" charset="0"/>
                          <a:cs typeface="Times New Roman" panose="02020603050405020304" pitchFamily="18" charset="0"/>
                        </a:rPr>
                        <a:t>Petrol</a:t>
                      </a:r>
                      <a:endParaRPr lang="en-IN" sz="2000" b="1"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000" b="1" u="none" strike="noStrike" dirty="0">
                          <a:effectLst/>
                        </a:rPr>
                        <a:t>385</a:t>
                      </a:r>
                      <a:endParaRPr lang="en-IN" sz="20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34558287"/>
                  </a:ext>
                </a:extLst>
              </a:tr>
            </a:tbl>
          </a:graphicData>
        </a:graphic>
      </p:graphicFrame>
    </p:spTree>
    <p:extLst>
      <p:ext uri="{BB962C8B-B14F-4D97-AF65-F5344CB8AC3E}">
        <p14:creationId xmlns:p14="http://schemas.microsoft.com/office/powerpoint/2010/main" val="3407217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F3C151-AF03-853E-9D76-2BAF037E76FD}"/>
              </a:ext>
            </a:extLst>
          </p:cNvPr>
          <p:cNvSpPr>
            <a:spLocks noGrp="1"/>
          </p:cNvSpPr>
          <p:nvPr>
            <p:ph idx="1"/>
          </p:nvPr>
        </p:nvSpPr>
        <p:spPr>
          <a:xfrm>
            <a:off x="451104" y="585216"/>
            <a:ext cx="13628791" cy="6775665"/>
          </a:xfrm>
        </p:spPr>
        <p:txBody>
          <a:bodyPr>
            <a:normAutofit lnSpcReduction="10000"/>
          </a:bodyPr>
          <a:lstStyle/>
          <a:p>
            <a:pPr>
              <a:buFont typeface="Wingdings" panose="05000000000000000000" pitchFamily="2" charset="2"/>
              <a:buChar char="Ø"/>
            </a:pPr>
            <a:r>
              <a:rPr lang="en-IN" b="1" u="sng" dirty="0">
                <a:solidFill>
                  <a:srgbClr val="00B050"/>
                </a:solidFill>
                <a:latin typeface="Times New Roman" panose="02020603050405020304" pitchFamily="18" charset="0"/>
                <a:cs typeface="Times New Roman" panose="02020603050405020304" pitchFamily="18" charset="0"/>
              </a:rPr>
              <a:t>Sprint7---Question 5C</a:t>
            </a:r>
          </a:p>
          <a:p>
            <a:pPr>
              <a:buFont typeface="Wingdings" panose="05000000000000000000" pitchFamily="2" charset="2"/>
              <a:buChar char="Ø"/>
            </a:pPr>
            <a:r>
              <a:rPr lang="en-IN" dirty="0"/>
              <a:t> </a:t>
            </a:r>
            <a:r>
              <a:rPr lang="en-IN" sz="3000" b="1" dirty="0">
                <a:solidFill>
                  <a:srgbClr val="C00000"/>
                </a:solidFill>
                <a:latin typeface="Times New Roman" panose="02020603050405020304" pitchFamily="18" charset="0"/>
                <a:cs typeface="Times New Roman" panose="02020603050405020304" pitchFamily="18" charset="0"/>
              </a:rPr>
              <a:t>Segment cars into categories like “high” ,  ”moderate “ , “low” and </a:t>
            </a:r>
            <a:r>
              <a:rPr lang="en-IN" sz="3000" b="1" dirty="0" err="1">
                <a:solidFill>
                  <a:srgbClr val="C00000"/>
                </a:solidFill>
                <a:latin typeface="Times New Roman" panose="02020603050405020304" pitchFamily="18" charset="0"/>
                <a:cs typeface="Times New Roman" panose="02020603050405020304" pitchFamily="18" charset="0"/>
              </a:rPr>
              <a:t>analyze</a:t>
            </a:r>
            <a:r>
              <a:rPr lang="en-IN" sz="3000" b="1" dirty="0">
                <a:solidFill>
                  <a:srgbClr val="C00000"/>
                </a:solidFill>
                <a:latin typeface="Times New Roman" panose="02020603050405020304" pitchFamily="18" charset="0"/>
                <a:cs typeface="Times New Roman" panose="02020603050405020304" pitchFamily="18" charset="0"/>
              </a:rPr>
              <a:t> the distribution feature of within each category.</a:t>
            </a:r>
          </a:p>
          <a:p>
            <a:pPr marL="0" indent="0">
              <a:buNone/>
            </a:pPr>
            <a:r>
              <a:rPr lang="en-IN" dirty="0"/>
              <a:t>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sz="3000" b="1" u="sng" dirty="0">
                <a:solidFill>
                  <a:srgbClr val="002060"/>
                </a:solidFill>
                <a:latin typeface="Times New Roman" panose="02020603050405020304" pitchFamily="18" charset="0"/>
                <a:cs typeface="Times New Roman" panose="02020603050405020304" pitchFamily="18" charset="0"/>
              </a:rPr>
              <a:t>INTERPRETATION : </a:t>
            </a:r>
            <a:r>
              <a:rPr lang="en-IN" dirty="0"/>
              <a:t>From question 5 determined the average combined mileage into categories like high and low and medium and plot the bar chat.</a:t>
            </a:r>
          </a:p>
        </p:txBody>
      </p:sp>
      <p:graphicFrame>
        <p:nvGraphicFramePr>
          <p:cNvPr id="4" name="Table 3">
            <a:extLst>
              <a:ext uri="{FF2B5EF4-FFF2-40B4-BE49-F238E27FC236}">
                <a16:creationId xmlns:a16="http://schemas.microsoft.com/office/drawing/2014/main" id="{E1E18CB3-21A0-601F-7C19-88DB314757D5}"/>
              </a:ext>
            </a:extLst>
          </p:cNvPr>
          <p:cNvGraphicFramePr>
            <a:graphicFrameLocks noGrp="1"/>
          </p:cNvGraphicFramePr>
          <p:nvPr>
            <p:extLst>
              <p:ext uri="{D42A27DB-BD31-4B8C-83A1-F6EECF244321}">
                <p14:modId xmlns:p14="http://schemas.microsoft.com/office/powerpoint/2010/main" val="1534924709"/>
              </p:ext>
            </p:extLst>
          </p:nvPr>
        </p:nvGraphicFramePr>
        <p:xfrm>
          <a:off x="2084832" y="2926080"/>
          <a:ext cx="5474843" cy="2865119"/>
        </p:xfrm>
        <a:graphic>
          <a:graphicData uri="http://schemas.openxmlformats.org/drawingml/2006/table">
            <a:tbl>
              <a:tblPr>
                <a:tableStyleId>{5C22544A-7EE6-4342-B048-85BDC9FD1C3A}</a:tableStyleId>
              </a:tblPr>
              <a:tblGrid>
                <a:gridCol w="2265452">
                  <a:extLst>
                    <a:ext uri="{9D8B030D-6E8A-4147-A177-3AD203B41FA5}">
                      <a16:colId xmlns:a16="http://schemas.microsoft.com/office/drawing/2014/main" val="1705068335"/>
                    </a:ext>
                  </a:extLst>
                </a:gridCol>
                <a:gridCol w="3209391">
                  <a:extLst>
                    <a:ext uri="{9D8B030D-6E8A-4147-A177-3AD203B41FA5}">
                      <a16:colId xmlns:a16="http://schemas.microsoft.com/office/drawing/2014/main" val="794455096"/>
                    </a:ext>
                  </a:extLst>
                </a:gridCol>
              </a:tblGrid>
              <a:tr h="1211720">
                <a:tc>
                  <a:txBody>
                    <a:bodyPr/>
                    <a:lstStyle/>
                    <a:p>
                      <a:pPr algn="l" fontAlgn="b"/>
                      <a:r>
                        <a:rPr lang="en-IN" sz="2500" u="none" strike="noStrike">
                          <a:solidFill>
                            <a:srgbClr val="002060"/>
                          </a:solidFill>
                          <a:effectLst/>
                          <a:latin typeface="Times New Roman" panose="02020603050405020304" pitchFamily="18" charset="0"/>
                          <a:cs typeface="Times New Roman" panose="02020603050405020304" pitchFamily="18" charset="0"/>
                        </a:rPr>
                        <a:t>Category</a:t>
                      </a:r>
                      <a:endParaRPr lang="en-IN" sz="2500" b="0" i="0" u="none" strike="noStrike">
                        <a:solidFill>
                          <a:srgbClr val="00206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500" u="none" strike="noStrike" dirty="0">
                          <a:solidFill>
                            <a:srgbClr val="002060"/>
                          </a:solidFill>
                          <a:effectLst/>
                          <a:latin typeface="Times New Roman" panose="02020603050405020304" pitchFamily="18" charset="0"/>
                          <a:cs typeface="Times New Roman" panose="02020603050405020304" pitchFamily="18" charset="0"/>
                        </a:rPr>
                        <a:t>Count of category</a:t>
                      </a:r>
                      <a:endParaRPr lang="en-IN" sz="2500" b="0" i="0" u="none" strike="noStrike" dirty="0">
                        <a:solidFill>
                          <a:srgbClr val="00206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224732271"/>
                  </a:ext>
                </a:extLst>
              </a:tr>
              <a:tr h="551133">
                <a:tc>
                  <a:txBody>
                    <a:bodyPr/>
                    <a:lstStyle/>
                    <a:p>
                      <a:pPr algn="l" fontAlgn="b"/>
                      <a:r>
                        <a:rPr lang="en-IN" sz="2000" u="none" strike="noStrike" dirty="0">
                          <a:solidFill>
                            <a:srgbClr val="C00000"/>
                          </a:solidFill>
                          <a:effectLst/>
                          <a:latin typeface="Times New Roman" panose="02020603050405020304" pitchFamily="18" charset="0"/>
                          <a:cs typeface="Times New Roman" panose="02020603050405020304" pitchFamily="18" charset="0"/>
                        </a:rPr>
                        <a:t>HIGH</a:t>
                      </a:r>
                      <a:endParaRPr lang="en-IN" sz="2000" b="0"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000" u="none" strike="noStrike" dirty="0">
                          <a:effectLst/>
                        </a:rPr>
                        <a:t>119</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5595262"/>
                  </a:ext>
                </a:extLst>
              </a:tr>
              <a:tr h="551133">
                <a:tc>
                  <a:txBody>
                    <a:bodyPr/>
                    <a:lstStyle/>
                    <a:p>
                      <a:pPr algn="l" fontAlgn="b"/>
                      <a:r>
                        <a:rPr lang="en-IN" sz="2000" u="none" strike="noStrike" dirty="0">
                          <a:solidFill>
                            <a:srgbClr val="C00000"/>
                          </a:solidFill>
                          <a:effectLst/>
                          <a:latin typeface="Times New Roman" panose="02020603050405020304" pitchFamily="18" charset="0"/>
                          <a:cs typeface="Times New Roman" panose="02020603050405020304" pitchFamily="18" charset="0"/>
                        </a:rPr>
                        <a:t>LOW</a:t>
                      </a:r>
                      <a:endParaRPr lang="en-IN" sz="2000" b="0"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000" u="none" strike="noStrike" dirty="0">
                          <a:effectLst/>
                        </a:rPr>
                        <a:t>22</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39383477"/>
                  </a:ext>
                </a:extLst>
              </a:tr>
              <a:tr h="551133">
                <a:tc>
                  <a:txBody>
                    <a:bodyPr/>
                    <a:lstStyle/>
                    <a:p>
                      <a:pPr algn="l" fontAlgn="b"/>
                      <a:r>
                        <a:rPr lang="en-IN" sz="2000" u="none" strike="noStrike" dirty="0">
                          <a:solidFill>
                            <a:srgbClr val="C00000"/>
                          </a:solidFill>
                          <a:effectLst/>
                          <a:latin typeface="Times New Roman" panose="02020603050405020304" pitchFamily="18" charset="0"/>
                          <a:cs typeface="Times New Roman" panose="02020603050405020304" pitchFamily="18" charset="0"/>
                        </a:rPr>
                        <a:t>MEDIUM</a:t>
                      </a:r>
                      <a:endParaRPr lang="en-IN" sz="2000" b="0" i="0" u="none" strike="noStrike" dirty="0">
                        <a:solidFill>
                          <a:srgbClr val="C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000" u="none" strike="noStrike" dirty="0">
                          <a:effectLst/>
                        </a:rPr>
                        <a:t>144</a:t>
                      </a:r>
                      <a:endParaRPr lang="en-IN" sz="20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83259916"/>
                  </a:ext>
                </a:extLst>
              </a:tr>
            </a:tbl>
          </a:graphicData>
        </a:graphic>
      </p:graphicFrame>
      <p:graphicFrame>
        <p:nvGraphicFramePr>
          <p:cNvPr id="5" name="Chart 4">
            <a:extLst>
              <a:ext uri="{FF2B5EF4-FFF2-40B4-BE49-F238E27FC236}">
                <a16:creationId xmlns:a16="http://schemas.microsoft.com/office/drawing/2014/main" id="{79F15981-2555-F176-DB99-361007F5F2A9}"/>
              </a:ext>
            </a:extLst>
          </p:cNvPr>
          <p:cNvGraphicFramePr>
            <a:graphicFrameLocks/>
          </p:cNvGraphicFramePr>
          <p:nvPr>
            <p:extLst>
              <p:ext uri="{D42A27DB-BD31-4B8C-83A1-F6EECF244321}">
                <p14:modId xmlns:p14="http://schemas.microsoft.com/office/powerpoint/2010/main" val="677021671"/>
              </p:ext>
            </p:extLst>
          </p:nvPr>
        </p:nvGraphicFramePr>
        <p:xfrm>
          <a:off x="8955659" y="2354828"/>
          <a:ext cx="5474842" cy="32169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2156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3F619B-7ED4-3D46-BFC0-B25BC9055D6E}"/>
              </a:ext>
            </a:extLst>
          </p:cNvPr>
          <p:cNvSpPr>
            <a:spLocks noGrp="1"/>
          </p:cNvSpPr>
          <p:nvPr>
            <p:ph idx="1"/>
          </p:nvPr>
        </p:nvSpPr>
        <p:spPr>
          <a:xfrm>
            <a:off x="280416" y="268224"/>
            <a:ext cx="13799479" cy="7092657"/>
          </a:xfrm>
        </p:spPr>
        <p:txBody>
          <a:bodyPr>
            <a:normAutofit lnSpcReduction="10000"/>
          </a:bodyPr>
          <a:lstStyle/>
          <a:p>
            <a:pPr marL="0" indent="0">
              <a:buNone/>
            </a:pPr>
            <a:r>
              <a:rPr lang="en-IN" dirty="0"/>
              <a:t>                                                            </a:t>
            </a:r>
            <a:r>
              <a:rPr lang="en-IN" sz="4000" b="1" u="sng" dirty="0">
                <a:latin typeface="Times New Roman" panose="02020603050405020304" pitchFamily="18" charset="0"/>
                <a:cs typeface="Times New Roman" panose="02020603050405020304" pitchFamily="18" charset="0"/>
              </a:rPr>
              <a:t>Conclusion</a:t>
            </a:r>
          </a:p>
          <a:p>
            <a:pPr marL="0" indent="0">
              <a:buNone/>
            </a:pPr>
            <a:r>
              <a:rPr lang="en-IN" sz="3200" b="1" dirty="0">
                <a:solidFill>
                  <a:srgbClr val="C00000"/>
                </a:solidFill>
                <a:latin typeface="Times New Roman" panose="02020603050405020304" pitchFamily="18" charset="0"/>
                <a:cs typeface="Times New Roman" panose="02020603050405020304" pitchFamily="18" charset="0"/>
              </a:rPr>
              <a:t>AUTOMOBILE MARKET ANALYSIS PROJECT-PART1: </a:t>
            </a:r>
          </a:p>
          <a:p>
            <a:pP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The conclusion of project1 is that identified the top 10 cars based on mileage and visualize the  task in bar graph and next identified the top 3 manufactures of hatchback body type. From that Suzuki , tata , Hyundai car has highest number of  car of hatchback body type.</a:t>
            </a:r>
          </a:p>
          <a:p>
            <a:pP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And </a:t>
            </a:r>
            <a:r>
              <a:rPr lang="en-IN" sz="2500">
                <a:latin typeface="Times New Roman" panose="02020603050405020304" pitchFamily="18" charset="0"/>
                <a:cs typeface="Times New Roman" panose="02020603050405020304" pitchFamily="18" charset="0"/>
              </a:rPr>
              <a:t>next visualized </a:t>
            </a:r>
            <a:r>
              <a:rPr lang="en-IN" sz="2500" dirty="0">
                <a:latin typeface="Times New Roman" panose="02020603050405020304" pitchFamily="18" charset="0"/>
                <a:cs typeface="Times New Roman" panose="02020603050405020304" pitchFamily="18" charset="0"/>
              </a:rPr>
              <a:t>the mileage of cars produced by all manufactures and performed the outlier and Mahindra car has the outlier.</a:t>
            </a:r>
          </a:p>
          <a:p>
            <a:pP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And moreover BMW car is best for the adventurous drives and Suzuki and tata cars are the best suitable for the city usage and long drives.</a:t>
            </a:r>
          </a:p>
          <a:p>
            <a:pPr marL="0" indent="0">
              <a:buNone/>
            </a:pPr>
            <a:endParaRPr lang="en-IN" sz="2500" dirty="0">
              <a:latin typeface="Times New Roman" panose="02020603050405020304" pitchFamily="18" charset="0"/>
              <a:cs typeface="Times New Roman" panose="02020603050405020304" pitchFamily="18" charset="0"/>
            </a:endParaRPr>
          </a:p>
          <a:p>
            <a:pPr marL="0" indent="0">
              <a:buNone/>
            </a:pPr>
            <a:r>
              <a:rPr lang="en-IN" sz="2800" b="1" dirty="0">
                <a:solidFill>
                  <a:srgbClr val="C00000"/>
                </a:solidFill>
                <a:latin typeface="Times New Roman" panose="02020603050405020304" pitchFamily="18" charset="0"/>
                <a:cs typeface="Times New Roman" panose="02020603050405020304" pitchFamily="18" charset="0"/>
              </a:rPr>
              <a:t>AUTOMOBILE MARKET ANALYSIS PROJECT-PART2: </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conclusion of project 2 is identified the top two manufactures that has widest range of cars and visualize the top two manufactures. </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And also identified categories like high and low and medium .</a:t>
            </a:r>
          </a:p>
          <a:p>
            <a:pPr>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And furthermore determined the categorical variables into numerical codes like 1 , 2 etc…</a:t>
            </a:r>
          </a:p>
          <a:p>
            <a:pPr marL="0" indent="0">
              <a:buNone/>
            </a:pPr>
            <a:endParaRPr lang="en-IN" sz="2800" b="1" dirty="0">
              <a:solidFill>
                <a:srgbClr val="C00000"/>
              </a:solidFill>
              <a:latin typeface="Times New Roman" panose="02020603050405020304" pitchFamily="18" charset="0"/>
              <a:cs typeface="Times New Roman" panose="02020603050405020304" pitchFamily="18" charset="0"/>
            </a:endParaRPr>
          </a:p>
          <a:p>
            <a:pPr marL="0" indent="0">
              <a:buNone/>
            </a:pPr>
            <a:endParaRPr lang="en-IN" sz="2500" dirty="0"/>
          </a:p>
        </p:txBody>
      </p:sp>
    </p:spTree>
    <p:extLst>
      <p:ext uri="{BB962C8B-B14F-4D97-AF65-F5344CB8AC3E}">
        <p14:creationId xmlns:p14="http://schemas.microsoft.com/office/powerpoint/2010/main" val="755892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2B6285-C31C-2EFB-18AF-3B7A2857CB9D}"/>
              </a:ext>
            </a:extLst>
          </p:cNvPr>
          <p:cNvSpPr>
            <a:spLocks noGrp="1"/>
          </p:cNvSpPr>
          <p:nvPr>
            <p:ph idx="1"/>
          </p:nvPr>
        </p:nvSpPr>
        <p:spPr>
          <a:xfrm>
            <a:off x="682752" y="731520"/>
            <a:ext cx="13397143" cy="6629361"/>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a:t>
            </a:r>
            <a:r>
              <a:rPr lang="en-IN" i="1" dirty="0"/>
              <a:t>THANK YOU</a:t>
            </a:r>
          </a:p>
        </p:txBody>
      </p:sp>
    </p:spTree>
    <p:extLst>
      <p:ext uri="{BB962C8B-B14F-4D97-AF65-F5344CB8AC3E}">
        <p14:creationId xmlns:p14="http://schemas.microsoft.com/office/powerpoint/2010/main" val="964707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338514-FA88-4A11-E30E-F3AD2F2536A8}"/>
              </a:ext>
            </a:extLst>
          </p:cNvPr>
          <p:cNvSpPr>
            <a:spLocks noGrp="1"/>
          </p:cNvSpPr>
          <p:nvPr>
            <p:ph idx="1"/>
          </p:nvPr>
        </p:nvSpPr>
        <p:spPr>
          <a:xfrm>
            <a:off x="243840" y="268224"/>
            <a:ext cx="14593824" cy="7693152"/>
          </a:xfrm>
        </p:spPr>
        <p:txBody>
          <a:bodyPr>
            <a:normAutofit/>
          </a:bodyPr>
          <a:lstStyle/>
          <a:p>
            <a:pPr marL="0" indent="0">
              <a:buNone/>
            </a:pPr>
            <a:r>
              <a:rPr lang="en-IN" dirty="0"/>
              <a:t>                                                         </a:t>
            </a:r>
            <a:r>
              <a:rPr lang="en-IN" b="1" dirty="0">
                <a:solidFill>
                  <a:srgbClr val="C00000"/>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800" dirty="0"/>
              <a:t>In the current </a:t>
            </a:r>
            <a:r>
              <a:rPr lang="en-US" sz="2800" b="1" dirty="0"/>
              <a:t>Automobile market</a:t>
            </a:r>
            <a:r>
              <a:rPr lang="en-US" sz="2800" dirty="0"/>
              <a:t>, every car manufacturer is facing an evolving market where drivers are becoming increasingly eco-friendly. </a:t>
            </a:r>
          </a:p>
          <a:p>
            <a:pPr marL="0" indent="0">
              <a:buNone/>
            </a:pPr>
            <a:endParaRPr lang="en-US" sz="2800" dirty="0"/>
          </a:p>
          <a:p>
            <a:pPr>
              <a:buFont typeface="Wingdings" panose="05000000000000000000" pitchFamily="2" charset="2"/>
              <a:buChar char="Ø"/>
            </a:pPr>
            <a:r>
              <a:rPr lang="en-US" sz="2800" dirty="0"/>
              <a:t>Consumers are now placing a higher value on vehicles that prioritize environmental sustainability, fuel efficiency, and safety, alongside the traditional focus on performance.</a:t>
            </a:r>
          </a:p>
          <a:p>
            <a:pPr marL="0" indent="0">
              <a:buNone/>
            </a:pPr>
            <a:endParaRPr lang="en-US" sz="2800" dirty="0"/>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order to analyze Data analytics has become a crucial tool in this new market environment</a:t>
            </a:r>
            <a:r>
              <a:rPr lang="en-US" sz="3000" dirty="0">
                <a:latin typeface="Times New Roman" panose="02020603050405020304" pitchFamily="18" charset="0"/>
                <a:cs typeface="Times New Roman" panose="02020603050405020304" pitchFamily="18" charset="0"/>
              </a:rPr>
              <a:t>. </a:t>
            </a:r>
          </a:p>
          <a:p>
            <a:pPr marL="0" indent="0">
              <a:buNone/>
            </a:pP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 this project Smith a data analyst is responsible for analyzing a comprehensive car dataset to identify potential new models to launch.</a:t>
            </a: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 car dataset has given that contains all the details and need to performed various tasks to arrive to conclusion.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734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CCCB930-3E6D-14B6-AB34-5C1F506AF7B1}"/>
              </a:ext>
            </a:extLst>
          </p:cNvPr>
          <p:cNvPicPr>
            <a:picLocks noGrp="1" noChangeAspect="1"/>
          </p:cNvPicPr>
          <p:nvPr>
            <p:ph idx="1"/>
          </p:nvPr>
        </p:nvPicPr>
        <p:blipFill>
          <a:blip r:embed="rId2"/>
          <a:stretch>
            <a:fillRect/>
          </a:stretch>
        </p:blipFill>
        <p:spPr>
          <a:xfrm>
            <a:off x="377825" y="1603903"/>
            <a:ext cx="6571615" cy="4507445"/>
          </a:xfrm>
          <a:prstGeom prst="rect">
            <a:avLst/>
          </a:prstGeom>
        </p:spPr>
      </p:pic>
      <p:sp>
        <p:nvSpPr>
          <p:cNvPr id="5" name="TextBox 4">
            <a:extLst>
              <a:ext uri="{FF2B5EF4-FFF2-40B4-BE49-F238E27FC236}">
                <a16:creationId xmlns:a16="http://schemas.microsoft.com/office/drawing/2014/main" id="{97C4C07D-AAF1-F889-F53D-F19DCB0C8ECF}"/>
              </a:ext>
            </a:extLst>
          </p:cNvPr>
          <p:cNvSpPr txBox="1"/>
          <p:nvPr/>
        </p:nvSpPr>
        <p:spPr>
          <a:xfrm>
            <a:off x="9229344" y="1234571"/>
            <a:ext cx="4645152" cy="707886"/>
          </a:xfrm>
          <a:prstGeom prst="rect">
            <a:avLst/>
          </a:prstGeom>
          <a:noFill/>
        </p:spPr>
        <p:txBody>
          <a:bodyPr wrap="square" rtlCol="0">
            <a:spAutoFit/>
          </a:bodyPr>
          <a:lstStyle/>
          <a:p>
            <a:r>
              <a:rPr lang="en-IN" sz="4000" b="1" dirty="0">
                <a:solidFill>
                  <a:srgbClr val="C00000"/>
                </a:solidFill>
                <a:latin typeface="Times New Roman" panose="02020603050405020304" pitchFamily="18" charset="0"/>
                <a:cs typeface="Times New Roman" panose="02020603050405020304" pitchFamily="18" charset="0"/>
              </a:rPr>
              <a:t>Objectives</a:t>
            </a:r>
          </a:p>
        </p:txBody>
      </p:sp>
      <p:sp>
        <p:nvSpPr>
          <p:cNvPr id="7" name="TextBox 6">
            <a:extLst>
              <a:ext uri="{FF2B5EF4-FFF2-40B4-BE49-F238E27FC236}">
                <a16:creationId xmlns:a16="http://schemas.microsoft.com/office/drawing/2014/main" id="{C078E08A-19DA-9C6E-9ABF-4A8E36CE32C1}"/>
              </a:ext>
            </a:extLst>
          </p:cNvPr>
          <p:cNvSpPr txBox="1"/>
          <p:nvPr/>
        </p:nvSpPr>
        <p:spPr>
          <a:xfrm>
            <a:off x="7559675" y="2557564"/>
            <a:ext cx="6485509" cy="2677656"/>
          </a:xfrm>
          <a:prstGeom prst="rect">
            <a:avLst/>
          </a:prstGeom>
          <a:noFill/>
        </p:spPr>
        <p:txBody>
          <a:bodyPr wrap="square">
            <a:spAutoFit/>
          </a:bodyPr>
          <a:lstStyle/>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objective of this project is 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car dataset provided in sprint6 and sprint7.</a:t>
            </a:r>
          </a:p>
          <a:p>
            <a:pPr marL="457200" indent="-457200"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The main focus of this project is to evaluate the visualizations generated during sprint6 and sprint7.</a:t>
            </a:r>
          </a:p>
        </p:txBody>
      </p:sp>
    </p:spTree>
    <p:extLst>
      <p:ext uri="{BB962C8B-B14F-4D97-AF65-F5344CB8AC3E}">
        <p14:creationId xmlns:p14="http://schemas.microsoft.com/office/powerpoint/2010/main" val="1800706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6EAB7-D5DB-CE7E-701B-C7682D43CE35}"/>
              </a:ext>
            </a:extLst>
          </p:cNvPr>
          <p:cNvSpPr>
            <a:spLocks noGrp="1"/>
          </p:cNvSpPr>
          <p:nvPr>
            <p:ph idx="1"/>
          </p:nvPr>
        </p:nvSpPr>
        <p:spPr>
          <a:xfrm>
            <a:off x="182880" y="377952"/>
            <a:ext cx="14289024" cy="7534656"/>
          </a:xfrm>
        </p:spPr>
        <p:txBody>
          <a:bodyPr>
            <a:normAutofit/>
          </a:bodyPr>
          <a:lstStyle/>
          <a:p>
            <a:pPr marL="0" indent="0">
              <a:buNone/>
            </a:pPr>
            <a:r>
              <a:rPr lang="en-IN" sz="3500" b="1" u="sng" dirty="0">
                <a:solidFill>
                  <a:srgbClr val="00B050"/>
                </a:solidFill>
                <a:latin typeface="Times New Roman" panose="02020603050405020304" pitchFamily="18" charset="0"/>
                <a:cs typeface="Times New Roman" panose="02020603050405020304" pitchFamily="18" charset="0"/>
              </a:rPr>
              <a:t>Sprint6---Question 1</a:t>
            </a:r>
          </a:p>
          <a:p>
            <a:pPr>
              <a:buFont typeface="Wingdings" panose="05000000000000000000" pitchFamily="2" charset="2"/>
              <a:buChar char="Ø"/>
            </a:pPr>
            <a:r>
              <a:rPr lang="en-IN" sz="3500" dirty="0">
                <a:solidFill>
                  <a:srgbClr val="C00000"/>
                </a:solidFill>
                <a:latin typeface="Times New Roman" panose="02020603050405020304" pitchFamily="18" charset="0"/>
                <a:cs typeface="Times New Roman" panose="02020603050405020304" pitchFamily="18" charset="0"/>
              </a:rPr>
              <a:t>Identify the top 10cars with highest mileages per gallon . Also, the name of the manufactures</a:t>
            </a:r>
            <a:r>
              <a:rPr lang="en-IN" sz="3500" dirty="0">
                <a:latin typeface="Times New Roman" panose="02020603050405020304" pitchFamily="18" charset="0"/>
                <a:cs typeface="Times New Roman" panose="02020603050405020304" pitchFamily="18" charset="0"/>
              </a:rPr>
              <a:t>.</a:t>
            </a:r>
          </a:p>
          <a:p>
            <a:pPr marL="0" indent="0">
              <a:buNone/>
            </a:pPr>
            <a:endParaRPr lang="en-IN"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Select make and model and </a:t>
            </a:r>
          </a:p>
          <a:p>
            <a:pPr marL="0" indent="0">
              <a:buNone/>
            </a:pPr>
            <a:r>
              <a:rPr lang="en-IN" sz="3000" dirty="0">
                <a:latin typeface="Times New Roman" panose="02020603050405020304" pitchFamily="18" charset="0"/>
                <a:cs typeface="Times New Roman" panose="02020603050405020304" pitchFamily="18" charset="0"/>
              </a:rPr>
              <a:t>City mileage columns.</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Using pivot table identify </a:t>
            </a:r>
          </a:p>
          <a:p>
            <a:pPr marL="0" indent="0">
              <a:buNone/>
            </a:pPr>
            <a:r>
              <a:rPr lang="en-IN" sz="3000" dirty="0">
                <a:latin typeface="Times New Roman" panose="02020603050405020304" pitchFamily="18" charset="0"/>
                <a:cs typeface="Times New Roman" panose="02020603050405020304" pitchFamily="18" charset="0"/>
              </a:rPr>
              <a:t>the  top 10 car manufactures</a:t>
            </a:r>
          </a:p>
          <a:p>
            <a:pPr marL="0" indent="0">
              <a:buNone/>
            </a:pPr>
            <a:endParaRPr lang="en-IN" sz="3500" dirty="0">
              <a:latin typeface="Times New Roman" panose="02020603050405020304" pitchFamily="18" charset="0"/>
              <a:cs typeface="Times New Roman" panose="02020603050405020304" pitchFamily="18" charset="0"/>
            </a:endParaRPr>
          </a:p>
          <a:p>
            <a:pPr marL="0" indent="0">
              <a:buNone/>
            </a:pPr>
            <a:endParaRPr lang="en-IN" sz="3500" dirty="0">
              <a:latin typeface="Times New Roman" panose="02020603050405020304" pitchFamily="18" charset="0"/>
              <a:cs typeface="Times New Roman" panose="02020603050405020304" pitchFamily="18" charset="0"/>
            </a:endParaRPr>
          </a:p>
          <a:p>
            <a:pPr marL="0" indent="0">
              <a:buNone/>
            </a:pPr>
            <a:r>
              <a:rPr lang="en-IN" sz="3500" dirty="0">
                <a:latin typeface="Times New Roman" panose="02020603050405020304" pitchFamily="18" charset="0"/>
                <a:cs typeface="Times New Roman" panose="02020603050405020304" pitchFamily="18" charset="0"/>
              </a:rPr>
              <a:t> </a:t>
            </a:r>
          </a:p>
        </p:txBody>
      </p:sp>
      <p:graphicFrame>
        <p:nvGraphicFramePr>
          <p:cNvPr id="4" name="Chart 3">
            <a:extLst>
              <a:ext uri="{FF2B5EF4-FFF2-40B4-BE49-F238E27FC236}">
                <a16:creationId xmlns:a16="http://schemas.microsoft.com/office/drawing/2014/main" id="{9A921BF4-03F6-284C-513D-89F9B1A816F3}"/>
              </a:ext>
            </a:extLst>
          </p:cNvPr>
          <p:cNvGraphicFramePr>
            <a:graphicFrameLocks/>
          </p:cNvGraphicFramePr>
          <p:nvPr>
            <p:extLst>
              <p:ext uri="{D42A27DB-BD31-4B8C-83A1-F6EECF244321}">
                <p14:modId xmlns:p14="http://schemas.microsoft.com/office/powerpoint/2010/main" val="3662449442"/>
              </p:ext>
            </p:extLst>
          </p:nvPr>
        </p:nvGraphicFramePr>
        <p:xfrm>
          <a:off x="4949952" y="2220850"/>
          <a:ext cx="5754624" cy="43140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Table 11">
            <a:extLst>
              <a:ext uri="{FF2B5EF4-FFF2-40B4-BE49-F238E27FC236}">
                <a16:creationId xmlns:a16="http://schemas.microsoft.com/office/drawing/2014/main" id="{2E2D96A5-4809-9FC1-27D3-62108CF9B87A}"/>
              </a:ext>
            </a:extLst>
          </p:cNvPr>
          <p:cNvGraphicFramePr>
            <a:graphicFrameLocks noGrp="1"/>
          </p:cNvGraphicFramePr>
          <p:nvPr>
            <p:extLst>
              <p:ext uri="{D42A27DB-BD31-4B8C-83A1-F6EECF244321}">
                <p14:modId xmlns:p14="http://schemas.microsoft.com/office/powerpoint/2010/main" val="2739414505"/>
              </p:ext>
            </p:extLst>
          </p:nvPr>
        </p:nvGraphicFramePr>
        <p:xfrm>
          <a:off x="11192256" y="2525650"/>
          <a:ext cx="3279647" cy="3884016"/>
        </p:xfrm>
        <a:graphic>
          <a:graphicData uri="http://schemas.openxmlformats.org/drawingml/2006/table">
            <a:tbl>
              <a:tblPr>
                <a:tableStyleId>{5C22544A-7EE6-4342-B048-85BDC9FD1C3A}</a:tableStyleId>
              </a:tblPr>
              <a:tblGrid>
                <a:gridCol w="1532786">
                  <a:extLst>
                    <a:ext uri="{9D8B030D-6E8A-4147-A177-3AD203B41FA5}">
                      <a16:colId xmlns:a16="http://schemas.microsoft.com/office/drawing/2014/main" val="1938892672"/>
                    </a:ext>
                  </a:extLst>
                </a:gridCol>
                <a:gridCol w="1746861">
                  <a:extLst>
                    <a:ext uri="{9D8B030D-6E8A-4147-A177-3AD203B41FA5}">
                      <a16:colId xmlns:a16="http://schemas.microsoft.com/office/drawing/2014/main" val="3098935220"/>
                    </a:ext>
                  </a:extLst>
                </a:gridCol>
              </a:tblGrid>
              <a:tr h="369297">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Baleno</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Suzuki</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8504495"/>
                  </a:ext>
                </a:extLst>
              </a:tr>
              <a:tr h="369297">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Ciaz</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Suzuki</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61583335"/>
                  </a:ext>
                </a:extLst>
              </a:tr>
              <a:tr h="369297">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Dzire</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Suzuki</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376783362"/>
                  </a:ext>
                </a:extLst>
              </a:tr>
              <a:tr h="369297">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E20 plus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Mahindra</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08767920"/>
                  </a:ext>
                </a:extLst>
              </a:tr>
              <a:tr h="369297">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Grand I10 Prime</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Hyundai</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03842874"/>
                  </a:ext>
                </a:extLst>
              </a:tr>
              <a:tr h="369297">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Kwid</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Renault</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428383036"/>
                  </a:ext>
                </a:extLst>
              </a:tr>
              <a:tr h="369297">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Nano Genx</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Tata</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776811292"/>
                  </a:ext>
                </a:extLst>
              </a:tr>
              <a:tr h="369297">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S-Cross</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Suzuki</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95649722"/>
                  </a:ext>
                </a:extLst>
              </a:tr>
              <a:tr h="369297">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Tiago</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Tata</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218039020"/>
                  </a:ext>
                </a:extLst>
              </a:tr>
              <a:tr h="185718">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Tigor</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000" u="none" strike="noStrike" dirty="0">
                          <a:effectLst/>
                          <a:latin typeface="Times New Roman" panose="02020603050405020304" pitchFamily="18" charset="0"/>
                          <a:cs typeface="Times New Roman" panose="02020603050405020304" pitchFamily="18" charset="0"/>
                        </a:rPr>
                        <a:t>Tata</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655374500"/>
                  </a:ext>
                </a:extLst>
              </a:tr>
            </a:tbl>
          </a:graphicData>
        </a:graphic>
      </p:graphicFrame>
      <p:sp>
        <p:nvSpPr>
          <p:cNvPr id="13" name="TextBox 12">
            <a:extLst>
              <a:ext uri="{FF2B5EF4-FFF2-40B4-BE49-F238E27FC236}">
                <a16:creationId xmlns:a16="http://schemas.microsoft.com/office/drawing/2014/main" id="{5410DEAC-0C0D-FFEC-2A80-751E2DBF60E7}"/>
              </a:ext>
            </a:extLst>
          </p:cNvPr>
          <p:cNvSpPr txBox="1"/>
          <p:nvPr/>
        </p:nvSpPr>
        <p:spPr>
          <a:xfrm>
            <a:off x="938784" y="6705600"/>
            <a:ext cx="10253473" cy="1246495"/>
          </a:xfrm>
          <a:prstGeom prst="rect">
            <a:avLst/>
          </a:prstGeom>
          <a:noFill/>
        </p:spPr>
        <p:txBody>
          <a:bodyPr wrap="square" rtlCol="0">
            <a:spAutoFit/>
          </a:bodyPr>
          <a:lstStyle/>
          <a:p>
            <a:r>
              <a:rPr lang="en-IN" sz="2500" b="1" u="sng" dirty="0">
                <a:solidFill>
                  <a:srgbClr val="002060"/>
                </a:solidFill>
                <a:latin typeface="Times New Roman" panose="02020603050405020304" pitchFamily="18" charset="0"/>
                <a:cs typeface="Times New Roman" panose="02020603050405020304" pitchFamily="18" charset="0"/>
              </a:rPr>
              <a:t>INTERPRETATION: </a:t>
            </a:r>
            <a:r>
              <a:rPr lang="en-IN" sz="2500" dirty="0">
                <a:latin typeface="Times New Roman" panose="02020603050405020304" pitchFamily="18" charset="0"/>
                <a:cs typeface="Times New Roman" panose="02020603050405020304" pitchFamily="18" charset="0"/>
              </a:rPr>
              <a:t>From question1 we have identified the Top 10 cars with the highest mileage per gallon and also name of the manufactures of such cars.</a:t>
            </a:r>
          </a:p>
        </p:txBody>
      </p:sp>
    </p:spTree>
    <p:extLst>
      <p:ext uri="{BB962C8B-B14F-4D97-AF65-F5344CB8AC3E}">
        <p14:creationId xmlns:p14="http://schemas.microsoft.com/office/powerpoint/2010/main" val="1576282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634BE-30A9-3098-73A7-2CB6BBFA1E22}"/>
              </a:ext>
            </a:extLst>
          </p:cNvPr>
          <p:cNvSpPr>
            <a:spLocks noGrp="1"/>
          </p:cNvSpPr>
          <p:nvPr>
            <p:ph idx="1"/>
          </p:nvPr>
        </p:nvSpPr>
        <p:spPr>
          <a:xfrm>
            <a:off x="231648" y="182880"/>
            <a:ext cx="13848247" cy="7178001"/>
          </a:xfrm>
        </p:spPr>
        <p:txBody>
          <a:bodyPr/>
          <a:lstStyle/>
          <a:p>
            <a:pPr marL="0" indent="0">
              <a:buNone/>
            </a:pPr>
            <a:r>
              <a:rPr lang="en-IN" sz="3200" b="1" u="sng" dirty="0">
                <a:solidFill>
                  <a:srgbClr val="00B050"/>
                </a:solidFill>
                <a:latin typeface="Times New Roman" panose="02020603050405020304" pitchFamily="18" charset="0"/>
                <a:cs typeface="Times New Roman" panose="02020603050405020304" pitchFamily="18" charset="0"/>
              </a:rPr>
              <a:t>Sprint6---Question 2</a:t>
            </a:r>
          </a:p>
          <a:p>
            <a:pPr>
              <a:buFont typeface="Wingdings" panose="05000000000000000000" pitchFamily="2" charset="2"/>
              <a:buChar char="Ø"/>
            </a:pPr>
            <a:r>
              <a:rPr lang="en-IN" sz="3500" dirty="0">
                <a:solidFill>
                  <a:srgbClr val="C00000"/>
                </a:solidFill>
                <a:latin typeface="Times New Roman" panose="02020603050405020304" pitchFamily="18" charset="0"/>
                <a:cs typeface="Times New Roman" panose="02020603050405020304" pitchFamily="18" charset="0"/>
              </a:rPr>
              <a:t>Identify the top 3 manufactures with the highest number of cars of the hatchback body type.</a:t>
            </a:r>
          </a:p>
          <a:p>
            <a:pPr>
              <a:buFont typeface="Wingdings" panose="05000000000000000000" pitchFamily="2" charset="2"/>
              <a:buChar char="Ø"/>
            </a:pPr>
            <a:endParaRPr lang="en-IN"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Select make and model and </a:t>
            </a:r>
          </a:p>
          <a:p>
            <a:pPr marL="0" indent="0">
              <a:buNone/>
            </a:pPr>
            <a:r>
              <a:rPr lang="en-IN" sz="3000" dirty="0">
                <a:latin typeface="Times New Roman" panose="02020603050405020304" pitchFamily="18" charset="0"/>
                <a:cs typeface="Times New Roman" panose="02020603050405020304" pitchFamily="18" charset="0"/>
              </a:rPr>
              <a:t>Body type columns.</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Using pivot table identified </a:t>
            </a:r>
          </a:p>
          <a:p>
            <a:pPr marL="0" indent="0">
              <a:buNone/>
            </a:pPr>
            <a:r>
              <a:rPr lang="en-IN" sz="3000" dirty="0">
                <a:latin typeface="Times New Roman" panose="02020603050405020304" pitchFamily="18" charset="0"/>
                <a:cs typeface="Times New Roman" panose="02020603050405020304" pitchFamily="18" charset="0"/>
              </a:rPr>
              <a:t>the  top 3 car manufactures</a:t>
            </a:r>
          </a:p>
          <a:p>
            <a:pPr marL="0" indent="0">
              <a:buNone/>
            </a:pPr>
            <a:r>
              <a:rPr lang="en-IN" sz="3000" dirty="0">
                <a:latin typeface="Times New Roman" panose="02020603050405020304" pitchFamily="18" charset="0"/>
                <a:cs typeface="Times New Roman" panose="02020603050405020304" pitchFamily="18" charset="0"/>
              </a:rPr>
              <a:t>Of body type.</a:t>
            </a:r>
          </a:p>
          <a:p>
            <a:pPr marL="0" indent="0">
              <a:buNone/>
            </a:pPr>
            <a:r>
              <a:rPr lang="en-IN" sz="3500" dirty="0">
                <a:solidFill>
                  <a:srgbClr val="C00000"/>
                </a:solidFill>
                <a:latin typeface="Times New Roman" panose="02020603050405020304" pitchFamily="18" charset="0"/>
                <a:cs typeface="Times New Roman" panose="02020603050405020304" pitchFamily="18" charset="0"/>
              </a:rPr>
              <a:t>   </a:t>
            </a:r>
          </a:p>
          <a:p>
            <a:pPr marL="0" indent="0">
              <a:buNone/>
            </a:pPr>
            <a:r>
              <a:rPr lang="en-IN" sz="3000" b="1" dirty="0">
                <a:solidFill>
                  <a:srgbClr val="002060"/>
                </a:solidFill>
                <a:latin typeface="Times New Roman" panose="02020603050405020304" pitchFamily="18" charset="0"/>
                <a:cs typeface="Times New Roman" panose="02020603050405020304" pitchFamily="18" charset="0"/>
              </a:rPr>
              <a:t>Interpretation : </a:t>
            </a:r>
            <a:r>
              <a:rPr lang="en-IN" sz="3000" dirty="0">
                <a:latin typeface="Times New Roman" panose="02020603050405020304" pitchFamily="18" charset="0"/>
                <a:cs typeface="Times New Roman" panose="02020603050405020304" pitchFamily="18" charset="0"/>
              </a:rPr>
              <a:t>From question 3 we have identified that </a:t>
            </a:r>
            <a:r>
              <a:rPr lang="en-IN" sz="3000" b="1" dirty="0">
                <a:latin typeface="Times New Roman" panose="02020603050405020304" pitchFamily="18" charset="0"/>
                <a:cs typeface="Times New Roman" panose="02020603050405020304" pitchFamily="18" charset="0"/>
              </a:rPr>
              <a:t>SUZUKI , TATA,HYUNDAI </a:t>
            </a:r>
            <a:r>
              <a:rPr lang="en-IN" sz="3000" dirty="0">
                <a:latin typeface="Times New Roman" panose="02020603050405020304" pitchFamily="18" charset="0"/>
                <a:cs typeface="Times New Roman" panose="02020603050405020304" pitchFamily="18" charset="0"/>
              </a:rPr>
              <a:t>are the top 3 manufactures of hatchback body type.</a:t>
            </a:r>
          </a:p>
        </p:txBody>
      </p:sp>
      <p:graphicFrame>
        <p:nvGraphicFramePr>
          <p:cNvPr id="4" name="Chart 3">
            <a:extLst>
              <a:ext uri="{FF2B5EF4-FFF2-40B4-BE49-F238E27FC236}">
                <a16:creationId xmlns:a16="http://schemas.microsoft.com/office/drawing/2014/main" id="{A787F176-0769-4241-E1D1-91FBD27C7A60}"/>
              </a:ext>
            </a:extLst>
          </p:cNvPr>
          <p:cNvGraphicFramePr>
            <a:graphicFrameLocks/>
          </p:cNvGraphicFramePr>
          <p:nvPr>
            <p:extLst>
              <p:ext uri="{D42A27DB-BD31-4B8C-83A1-F6EECF244321}">
                <p14:modId xmlns:p14="http://schemas.microsoft.com/office/powerpoint/2010/main" val="3172318547"/>
              </p:ext>
            </p:extLst>
          </p:nvPr>
        </p:nvGraphicFramePr>
        <p:xfrm>
          <a:off x="4750117" y="1629536"/>
          <a:ext cx="5619115" cy="321068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3D167EDF-2452-506C-C2DC-73524C5BAF71}"/>
              </a:ext>
            </a:extLst>
          </p:cNvPr>
          <p:cNvGraphicFramePr>
            <a:graphicFrameLocks noGrp="1"/>
          </p:cNvGraphicFramePr>
          <p:nvPr>
            <p:extLst>
              <p:ext uri="{D42A27DB-BD31-4B8C-83A1-F6EECF244321}">
                <p14:modId xmlns:p14="http://schemas.microsoft.com/office/powerpoint/2010/main" val="1329859075"/>
              </p:ext>
            </p:extLst>
          </p:nvPr>
        </p:nvGraphicFramePr>
        <p:xfrm>
          <a:off x="10107168" y="1975104"/>
          <a:ext cx="4059936" cy="3055620"/>
        </p:xfrm>
        <a:graphic>
          <a:graphicData uri="http://schemas.openxmlformats.org/drawingml/2006/table">
            <a:tbl>
              <a:tblPr>
                <a:tableStyleId>{5C22544A-7EE6-4342-B048-85BDC9FD1C3A}</a:tableStyleId>
              </a:tblPr>
              <a:tblGrid>
                <a:gridCol w="1903969">
                  <a:extLst>
                    <a:ext uri="{9D8B030D-6E8A-4147-A177-3AD203B41FA5}">
                      <a16:colId xmlns:a16="http://schemas.microsoft.com/office/drawing/2014/main" val="1519689658"/>
                    </a:ext>
                  </a:extLst>
                </a:gridCol>
                <a:gridCol w="2155967">
                  <a:extLst>
                    <a:ext uri="{9D8B030D-6E8A-4147-A177-3AD203B41FA5}">
                      <a16:colId xmlns:a16="http://schemas.microsoft.com/office/drawing/2014/main" val="1250301906"/>
                    </a:ext>
                  </a:extLst>
                </a:gridCol>
              </a:tblGrid>
              <a:tr h="695114">
                <a:tc>
                  <a:txBody>
                    <a:bodyPr/>
                    <a:lstStyle/>
                    <a:p>
                      <a:pPr algn="l" fontAlgn="b"/>
                      <a:r>
                        <a:rPr lang="en-IN" sz="2200" u="none" strike="noStrike" dirty="0" err="1">
                          <a:effectLst/>
                          <a:highlight>
                            <a:srgbClr val="DDEBF7"/>
                          </a:highlight>
                          <a:latin typeface="Times New Roman" panose="02020603050405020304" pitchFamily="18" charset="0"/>
                          <a:cs typeface="Times New Roman" panose="02020603050405020304" pitchFamily="18" charset="0"/>
                        </a:rPr>
                        <a:t>Body_Type</a:t>
                      </a:r>
                      <a:endParaRPr lang="en-IN" sz="2200" u="none" strike="noStrike" dirty="0">
                        <a:effectLst/>
                        <a:highlight>
                          <a:srgbClr val="DDEBF7"/>
                        </a:highlight>
                        <a:latin typeface="Times New Roman" panose="02020603050405020304" pitchFamily="18" charset="0"/>
                        <a:cs typeface="Times New Roman" panose="02020603050405020304" pitchFamily="18" charset="0"/>
                      </a:endParaRPr>
                    </a:p>
                    <a:p>
                      <a:pPr algn="l" fontAlgn="b"/>
                      <a:endParaRPr lang="en-IN" sz="2200" b="0" i="0" u="none" strike="noStrike" dirty="0">
                        <a:solidFill>
                          <a:srgbClr val="000000"/>
                        </a:solidFill>
                        <a:effectLst/>
                        <a:highlight>
                          <a:srgbClr val="DDEBF7"/>
                        </a:highlight>
                        <a:latin typeface="Times New Roman" panose="02020603050405020304" pitchFamily="18" charset="0"/>
                        <a:cs typeface="Times New Roman" panose="02020603050405020304" pitchFamily="18" charset="0"/>
                      </a:endParaRPr>
                    </a:p>
                    <a:p>
                      <a:pPr marL="0" marR="0" lvl="0" indent="0" algn="l" defTabSz="1089690" rtl="0" eaLnBrk="1" fontAlgn="b" latinLnBrk="0" hangingPunct="1">
                        <a:lnSpc>
                          <a:spcPct val="100000"/>
                        </a:lnSpc>
                        <a:spcBef>
                          <a:spcPts val="0"/>
                        </a:spcBef>
                        <a:spcAft>
                          <a:spcPts val="0"/>
                        </a:spcAft>
                        <a:buClrTx/>
                        <a:buSzTx/>
                        <a:buFontTx/>
                        <a:buNone/>
                        <a:tabLst/>
                        <a:defRPr/>
                      </a:pPr>
                      <a:r>
                        <a:rPr lang="en-IN" sz="2200" u="none" strike="noStrike" dirty="0">
                          <a:effectLst/>
                          <a:highlight>
                            <a:srgbClr val="DDEBF7"/>
                          </a:highlight>
                          <a:latin typeface="Times New Roman" panose="02020603050405020304" pitchFamily="18" charset="0"/>
                          <a:cs typeface="Times New Roman" panose="02020603050405020304" pitchFamily="18" charset="0"/>
                        </a:rPr>
                        <a:t>Hatchback</a:t>
                      </a:r>
                    </a:p>
                    <a:p>
                      <a:pPr algn="l" fontAlgn="b"/>
                      <a:endParaRPr lang="en-IN" sz="2200" b="0" i="0" u="none" strike="noStrike" dirty="0">
                        <a:solidFill>
                          <a:srgbClr val="000000"/>
                        </a:solidFill>
                        <a:effectLst/>
                        <a:highlight>
                          <a:srgbClr val="DDEBF7"/>
                        </a:highlight>
                        <a:latin typeface="Times New Roman" panose="02020603050405020304" pitchFamily="18" charset="0"/>
                        <a:cs typeface="Times New Roman" panose="02020603050405020304" pitchFamily="18" charset="0"/>
                      </a:endParaRPr>
                    </a:p>
                    <a:p>
                      <a:pPr algn="l" fontAlgn="b"/>
                      <a:r>
                        <a:rPr lang="en-IN" sz="2200" b="0" i="0" u="none" strike="noStrike" dirty="0">
                          <a:solidFill>
                            <a:srgbClr val="000000"/>
                          </a:solidFill>
                          <a:effectLst/>
                          <a:highlight>
                            <a:srgbClr val="DDEBF7"/>
                          </a:highlight>
                          <a:latin typeface="Times New Roman" panose="02020603050405020304" pitchFamily="18" charset="0"/>
                          <a:cs typeface="Times New Roman" panose="02020603050405020304" pitchFamily="18" charset="0"/>
                        </a:rPr>
                        <a:t>  Make</a:t>
                      </a:r>
                    </a:p>
                  </a:txBody>
                  <a:tcPr marL="7620" marR="7620" marT="7620" marB="0" anchor="b"/>
                </a:tc>
                <a:tc>
                  <a:txBody>
                    <a:bodyPr/>
                    <a:lstStyle/>
                    <a:p>
                      <a:pPr algn="l" fontAlgn="b"/>
                      <a:r>
                        <a:rPr lang="en-IN" sz="2200" b="0" i="0" u="none" strike="noStrike">
                          <a:solidFill>
                            <a:srgbClr val="000000"/>
                          </a:solidFill>
                          <a:effectLst/>
                          <a:highlight>
                            <a:srgbClr val="DDEBF7"/>
                          </a:highlight>
                          <a:latin typeface="Times New Roman" panose="02020603050405020304" pitchFamily="18" charset="0"/>
                          <a:cs typeface="Times New Roman" panose="02020603050405020304" pitchFamily="18" charset="0"/>
                        </a:rPr>
                        <a:t>  Count of make</a:t>
                      </a:r>
                      <a:endParaRPr lang="en-IN" sz="2200" b="0" i="0" u="none" strike="noStrike" dirty="0">
                        <a:solidFill>
                          <a:srgbClr val="000000"/>
                        </a:solidFill>
                        <a:effectLst/>
                        <a:highlight>
                          <a:srgbClr val="DDEBF7"/>
                        </a:highligh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762584204"/>
                  </a:ext>
                </a:extLst>
              </a:tr>
              <a:tr h="326692">
                <a:tc>
                  <a:txBody>
                    <a:bodyPr/>
                    <a:lstStyle/>
                    <a:p>
                      <a:pPr algn="l" fontAlgn="b"/>
                      <a:r>
                        <a:rPr lang="en-IN" sz="2200" u="none" strike="noStrike">
                          <a:effectLst/>
                          <a:latin typeface="Times New Roman" panose="02020603050405020304" pitchFamily="18" charset="0"/>
                          <a:cs typeface="Times New Roman" panose="02020603050405020304" pitchFamily="18" charset="0"/>
                        </a:rPr>
                        <a:t>Hyundai</a:t>
                      </a:r>
                      <a:endParaRPr lang="en-IN" sz="2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200" u="none" strike="noStrike">
                          <a:effectLst/>
                          <a:latin typeface="Times New Roman" panose="02020603050405020304" pitchFamily="18" charset="0"/>
                          <a:cs typeface="Times New Roman" panose="02020603050405020304" pitchFamily="18" charset="0"/>
                        </a:rPr>
                        <a:t>46</a:t>
                      </a:r>
                      <a:endParaRPr lang="en-IN"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267344203"/>
                  </a:ext>
                </a:extLst>
              </a:tr>
              <a:tr h="326692">
                <a:tc>
                  <a:txBody>
                    <a:bodyPr/>
                    <a:lstStyle/>
                    <a:p>
                      <a:pPr algn="l" fontAlgn="b"/>
                      <a:r>
                        <a:rPr lang="en-IN" sz="2200" u="none" strike="noStrike">
                          <a:effectLst/>
                          <a:latin typeface="Times New Roman" panose="02020603050405020304" pitchFamily="18" charset="0"/>
                          <a:cs typeface="Times New Roman" panose="02020603050405020304" pitchFamily="18" charset="0"/>
                        </a:rPr>
                        <a:t>Suzuki</a:t>
                      </a:r>
                      <a:endParaRPr lang="en-IN" sz="2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200" u="none" strike="noStrike">
                          <a:effectLst/>
                          <a:latin typeface="Times New Roman" panose="02020603050405020304" pitchFamily="18" charset="0"/>
                          <a:cs typeface="Times New Roman" panose="02020603050405020304" pitchFamily="18" charset="0"/>
                        </a:rPr>
                        <a:t>96</a:t>
                      </a:r>
                      <a:endParaRPr lang="en-IN"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03687383"/>
                  </a:ext>
                </a:extLst>
              </a:tr>
              <a:tr h="326692">
                <a:tc>
                  <a:txBody>
                    <a:bodyPr/>
                    <a:lstStyle/>
                    <a:p>
                      <a:pPr algn="l" fontAlgn="b"/>
                      <a:r>
                        <a:rPr lang="en-IN" sz="2200" u="none" strike="noStrike">
                          <a:effectLst/>
                          <a:latin typeface="Times New Roman" panose="02020603050405020304" pitchFamily="18" charset="0"/>
                          <a:cs typeface="Times New Roman" panose="02020603050405020304" pitchFamily="18" charset="0"/>
                        </a:rPr>
                        <a:t>Tata</a:t>
                      </a:r>
                      <a:endParaRPr lang="en-IN" sz="22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200" u="none" strike="noStrike">
                          <a:effectLst/>
                          <a:latin typeface="Times New Roman" panose="02020603050405020304" pitchFamily="18" charset="0"/>
                          <a:cs typeface="Times New Roman" panose="02020603050405020304" pitchFamily="18" charset="0"/>
                        </a:rPr>
                        <a:t>36</a:t>
                      </a:r>
                      <a:endParaRPr lang="en-IN" sz="22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561376358"/>
                  </a:ext>
                </a:extLst>
              </a:tr>
              <a:tr h="326692">
                <a:tc>
                  <a:txBody>
                    <a:bodyPr/>
                    <a:lstStyle/>
                    <a:p>
                      <a:pPr algn="l" fontAlgn="b"/>
                      <a:r>
                        <a:rPr lang="en-IN" sz="2200" u="none" strike="noStrike">
                          <a:effectLst/>
                          <a:highlight>
                            <a:srgbClr val="DDEBF7"/>
                          </a:highlight>
                          <a:latin typeface="Times New Roman" panose="02020603050405020304" pitchFamily="18" charset="0"/>
                          <a:cs typeface="Times New Roman" panose="02020603050405020304" pitchFamily="18" charset="0"/>
                        </a:rPr>
                        <a:t>Grand Total</a:t>
                      </a:r>
                      <a:endParaRPr lang="en-IN" sz="2200" b="1" i="0" u="none" strike="noStrike">
                        <a:solidFill>
                          <a:srgbClr val="000000"/>
                        </a:solidFill>
                        <a:effectLst/>
                        <a:highlight>
                          <a:srgbClr val="DDEBF7"/>
                        </a:highlight>
                        <a:latin typeface="Times New Roman" panose="02020603050405020304" pitchFamily="18" charset="0"/>
                        <a:cs typeface="Times New Roman" panose="02020603050405020304" pitchFamily="18" charset="0"/>
                      </a:endParaRPr>
                    </a:p>
                  </a:txBody>
                  <a:tcPr marL="7620" marR="7620" marT="7620" marB="0" anchor="b"/>
                </a:tc>
                <a:tc>
                  <a:txBody>
                    <a:bodyPr/>
                    <a:lstStyle/>
                    <a:p>
                      <a:pPr algn="r" fontAlgn="b"/>
                      <a:r>
                        <a:rPr lang="en-IN" sz="2200" u="none" strike="noStrike" dirty="0">
                          <a:effectLst/>
                          <a:highlight>
                            <a:srgbClr val="DDEBF7"/>
                          </a:highlight>
                          <a:latin typeface="Times New Roman" panose="02020603050405020304" pitchFamily="18" charset="0"/>
                          <a:cs typeface="Times New Roman" panose="02020603050405020304" pitchFamily="18" charset="0"/>
                        </a:rPr>
                        <a:t>178</a:t>
                      </a:r>
                      <a:endParaRPr lang="en-IN" sz="2200" b="1" i="0" u="none" strike="noStrike" dirty="0">
                        <a:solidFill>
                          <a:srgbClr val="000000"/>
                        </a:solidFill>
                        <a:effectLst/>
                        <a:highlight>
                          <a:srgbClr val="DDEBF7"/>
                        </a:highligh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192826578"/>
                  </a:ext>
                </a:extLst>
              </a:tr>
            </a:tbl>
          </a:graphicData>
        </a:graphic>
      </p:graphicFrame>
    </p:spTree>
    <p:extLst>
      <p:ext uri="{BB962C8B-B14F-4D97-AF65-F5344CB8AC3E}">
        <p14:creationId xmlns:p14="http://schemas.microsoft.com/office/powerpoint/2010/main" val="2862487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35C1BF-7820-D4C7-3F7C-875AC74737BB}"/>
              </a:ext>
            </a:extLst>
          </p:cNvPr>
          <p:cNvSpPr>
            <a:spLocks noGrp="1"/>
          </p:cNvSpPr>
          <p:nvPr>
            <p:ph idx="1"/>
          </p:nvPr>
        </p:nvSpPr>
        <p:spPr>
          <a:xfrm>
            <a:off x="292608" y="231648"/>
            <a:ext cx="13787287" cy="7510272"/>
          </a:xfrm>
        </p:spPr>
        <p:txBody>
          <a:bodyPr>
            <a:normAutofit/>
          </a:bodyPr>
          <a:lstStyle/>
          <a:p>
            <a:pPr>
              <a:buFont typeface="Wingdings" panose="05000000000000000000" pitchFamily="2" charset="2"/>
              <a:buChar char="Ø"/>
            </a:pPr>
            <a:r>
              <a:rPr lang="en-IN" sz="3600" b="1" u="sng" dirty="0">
                <a:solidFill>
                  <a:srgbClr val="00B050"/>
                </a:solidFill>
                <a:latin typeface="Times New Roman" panose="02020603050405020304" pitchFamily="18" charset="0"/>
                <a:cs typeface="Times New Roman" panose="02020603050405020304" pitchFamily="18" charset="0"/>
              </a:rPr>
              <a:t>Sprint6---Question 3</a:t>
            </a:r>
          </a:p>
          <a:p>
            <a:pPr>
              <a:buFont typeface="Wingdings" panose="05000000000000000000" pitchFamily="2" charset="2"/>
              <a:buChar char="Ø"/>
            </a:pPr>
            <a:r>
              <a:rPr lang="en-IN" sz="3200" dirty="0">
                <a:solidFill>
                  <a:srgbClr val="C00000"/>
                </a:solidFill>
                <a:latin typeface="Times New Roman" panose="02020603050405020304" pitchFamily="18" charset="0"/>
                <a:cs typeface="Times New Roman" panose="02020603050405020304" pitchFamily="18" charset="0"/>
              </a:rPr>
              <a:t>Compare the mileages of cars produced by all the manufactures and perform outlier analysis.</a:t>
            </a:r>
          </a:p>
          <a:p>
            <a:pPr marL="0" indent="0">
              <a:buNone/>
            </a:pPr>
            <a:r>
              <a:rPr lang="en-IN" dirty="0"/>
              <a:t>    </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Select city mileage </a:t>
            </a:r>
          </a:p>
          <a:p>
            <a:pPr marL="0" indent="0">
              <a:buNone/>
            </a:pPr>
            <a:r>
              <a:rPr lang="en-IN" sz="3000" dirty="0">
                <a:latin typeface="Times New Roman" panose="02020603050405020304" pitchFamily="18" charset="0"/>
                <a:cs typeface="Times New Roman" panose="02020603050405020304" pitchFamily="18" charset="0"/>
              </a:rPr>
              <a:t>and make columns.</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Using box plot </a:t>
            </a:r>
            <a:r>
              <a:rPr lang="en-IN" sz="3000" dirty="0" err="1">
                <a:latin typeface="Times New Roman" panose="02020603050405020304" pitchFamily="18" charset="0"/>
                <a:cs typeface="Times New Roman" panose="02020603050405020304" pitchFamily="18" charset="0"/>
              </a:rPr>
              <a:t>identi</a:t>
            </a:r>
            <a:endParaRPr lang="en-IN" sz="3000" dirty="0">
              <a:latin typeface="Times New Roman" panose="02020603050405020304" pitchFamily="18" charset="0"/>
              <a:cs typeface="Times New Roman" panose="02020603050405020304" pitchFamily="18" charset="0"/>
            </a:endParaRPr>
          </a:p>
          <a:p>
            <a:pPr marL="0" indent="0">
              <a:buNone/>
            </a:pPr>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fy</a:t>
            </a:r>
            <a:r>
              <a:rPr lang="en-IN" sz="3000" dirty="0">
                <a:latin typeface="Times New Roman" panose="02020603050405020304" pitchFamily="18" charset="0"/>
                <a:cs typeface="Times New Roman" panose="02020603050405020304" pitchFamily="18" charset="0"/>
              </a:rPr>
              <a:t> the outlier .</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r>
              <a:rPr lang="en-IN" sz="3000" dirty="0">
                <a:latin typeface="Times New Roman" panose="02020603050405020304" pitchFamily="18" charset="0"/>
                <a:cs typeface="Times New Roman" panose="02020603050405020304" pitchFamily="18" charset="0"/>
              </a:rPr>
              <a:t>  </a:t>
            </a:r>
          </a:p>
          <a:p>
            <a:pPr marL="0" indent="0">
              <a:buNone/>
            </a:pPr>
            <a:r>
              <a:rPr lang="en-IN" sz="3000" b="1" u="sng" dirty="0">
                <a:solidFill>
                  <a:srgbClr val="002060"/>
                </a:solidFill>
                <a:latin typeface="Times New Roman" panose="02020603050405020304" pitchFamily="18" charset="0"/>
                <a:cs typeface="Times New Roman" panose="02020603050405020304" pitchFamily="18" charset="0"/>
              </a:rPr>
              <a:t>INTERPRETATION:  </a:t>
            </a:r>
            <a:r>
              <a:rPr lang="en-IN" sz="3000" dirty="0">
                <a:latin typeface="Times New Roman" panose="02020603050405020304" pitchFamily="18" charset="0"/>
                <a:cs typeface="Times New Roman" panose="02020603050405020304" pitchFamily="18" charset="0"/>
              </a:rPr>
              <a:t>From question 3 we have identified the outlier of the manufactures. Mahindra and BWM has outlier.                 </a:t>
            </a: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A6361419-7698-3A09-33D0-D6827CBCD306}"/>
                  </a:ext>
                </a:extLst>
              </p:cNvPr>
              <p:cNvGraphicFramePr/>
              <p:nvPr>
                <p:extLst>
                  <p:ext uri="{D42A27DB-BD31-4B8C-83A1-F6EECF244321}">
                    <p14:modId xmlns:p14="http://schemas.microsoft.com/office/powerpoint/2010/main" val="1381214889"/>
                  </p:ext>
                </p:extLst>
              </p:nvPr>
            </p:nvGraphicFramePr>
            <p:xfrm>
              <a:off x="4096512" y="1914144"/>
              <a:ext cx="7924800" cy="3755135"/>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A6361419-7698-3A09-33D0-D6827CBCD306}"/>
                  </a:ext>
                </a:extLst>
              </p:cNvPr>
              <p:cNvPicPr>
                <a:picLocks noGrp="1" noRot="1" noChangeAspect="1" noMove="1" noResize="1" noEditPoints="1" noAdjustHandles="1" noChangeArrowheads="1" noChangeShapeType="1"/>
              </p:cNvPicPr>
              <p:nvPr/>
            </p:nvPicPr>
            <p:blipFill>
              <a:blip r:embed="rId3"/>
              <a:stretch>
                <a:fillRect/>
              </a:stretch>
            </p:blipFill>
            <p:spPr>
              <a:xfrm>
                <a:off x="4096512" y="1914144"/>
                <a:ext cx="7924800" cy="3755135"/>
              </a:xfrm>
              <a:prstGeom prst="rect">
                <a:avLst/>
              </a:prstGeom>
            </p:spPr>
          </p:pic>
        </mc:Fallback>
      </mc:AlternateContent>
    </p:spTree>
    <p:extLst>
      <p:ext uri="{BB962C8B-B14F-4D97-AF65-F5344CB8AC3E}">
        <p14:creationId xmlns:p14="http://schemas.microsoft.com/office/powerpoint/2010/main" val="654659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30658-01A3-A20D-BCF8-6979FA89F64C}"/>
              </a:ext>
            </a:extLst>
          </p:cNvPr>
          <p:cNvSpPr>
            <a:spLocks noGrp="1"/>
          </p:cNvSpPr>
          <p:nvPr>
            <p:ph idx="1"/>
          </p:nvPr>
        </p:nvSpPr>
        <p:spPr>
          <a:xfrm>
            <a:off x="243840" y="195072"/>
            <a:ext cx="13836055" cy="7644384"/>
          </a:xfrm>
        </p:spPr>
        <p:txBody>
          <a:bodyPr/>
          <a:lstStyle/>
          <a:p>
            <a:pPr>
              <a:buFont typeface="Wingdings" panose="05000000000000000000" pitchFamily="2" charset="2"/>
              <a:buChar char="Ø"/>
            </a:pPr>
            <a:r>
              <a:rPr lang="en-IN" sz="3200" b="1" u="sng" dirty="0">
                <a:solidFill>
                  <a:srgbClr val="00B050"/>
                </a:solidFill>
                <a:latin typeface="Times New Roman" panose="02020603050405020304" pitchFamily="18" charset="0"/>
                <a:cs typeface="Times New Roman" panose="02020603050405020304" pitchFamily="18" charset="0"/>
              </a:rPr>
              <a:t>Sprint6---Question 4</a:t>
            </a:r>
          </a:p>
          <a:p>
            <a:pPr>
              <a:buFont typeface="Wingdings" panose="05000000000000000000" pitchFamily="2" charset="2"/>
              <a:buChar char="Ø"/>
            </a:pPr>
            <a:r>
              <a:rPr lang="en-IN" sz="3200" b="1" dirty="0">
                <a:solidFill>
                  <a:srgbClr val="C00000"/>
                </a:solidFill>
                <a:latin typeface="Times New Roman" panose="02020603050405020304" pitchFamily="18" charset="0"/>
                <a:cs typeface="Times New Roman" panose="02020603050405020304" pitchFamily="18" charset="0"/>
              </a:rPr>
              <a:t>Present the relationship between : 1) Displacement  and city mileage</a:t>
            </a:r>
          </a:p>
          <a:p>
            <a:pPr marL="0" indent="0">
              <a:buNone/>
            </a:pPr>
            <a:r>
              <a:rPr lang="en-IN" sz="3200" b="1" dirty="0">
                <a:solidFill>
                  <a:srgbClr val="C00000"/>
                </a:solidFill>
                <a:latin typeface="Times New Roman" panose="02020603050405020304" pitchFamily="18" charset="0"/>
                <a:cs typeface="Times New Roman" panose="02020603050405020304" pitchFamily="18" charset="0"/>
              </a:rPr>
              <a:t>                                                             2) Fuel tank and city mileage</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Select </a:t>
            </a:r>
            <a:r>
              <a:rPr lang="en-IN" sz="3000" dirty="0" err="1">
                <a:latin typeface="Times New Roman" panose="02020603050405020304" pitchFamily="18" charset="0"/>
                <a:cs typeface="Times New Roman" panose="02020603050405020304" pitchFamily="18" charset="0"/>
              </a:rPr>
              <a:t>displaceme</a:t>
            </a:r>
            <a:endParaRPr lang="en-IN" sz="3000" dirty="0">
              <a:latin typeface="Times New Roman" panose="02020603050405020304" pitchFamily="18" charset="0"/>
              <a:cs typeface="Times New Roman" panose="02020603050405020304" pitchFamily="18" charset="0"/>
            </a:endParaRPr>
          </a:p>
          <a:p>
            <a:pPr marL="0" indent="0">
              <a:buNone/>
            </a:pP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nt</a:t>
            </a:r>
            <a:r>
              <a:rPr lang="en-IN" sz="3000" dirty="0">
                <a:latin typeface="Times New Roman" panose="02020603050405020304" pitchFamily="18" charset="0"/>
                <a:cs typeface="Times New Roman" panose="02020603050405020304" pitchFamily="18" charset="0"/>
              </a:rPr>
              <a:t> and city mileage</a:t>
            </a:r>
          </a:p>
          <a:p>
            <a:pPr marL="0" indent="0">
              <a:buNone/>
            </a:pPr>
            <a:r>
              <a:rPr lang="en-IN" sz="3000" dirty="0">
                <a:latin typeface="Times New Roman" panose="02020603050405020304" pitchFamily="18" charset="0"/>
                <a:cs typeface="Times New Roman" panose="02020603050405020304" pitchFamily="18" charset="0"/>
              </a:rPr>
              <a:t>and fuel tank columns.</a:t>
            </a:r>
          </a:p>
          <a:p>
            <a:pPr>
              <a:buFont typeface="Wingdings" panose="05000000000000000000" pitchFamily="2" charset="2"/>
              <a:buChar char="Ø"/>
            </a:pPr>
            <a:r>
              <a:rPr lang="en-IN" sz="3000" dirty="0">
                <a:latin typeface="Times New Roman" panose="02020603050405020304" pitchFamily="18" charset="0"/>
                <a:cs typeface="Times New Roman" panose="02020603050405020304" pitchFamily="18" charset="0"/>
              </a:rPr>
              <a:t> Using scatter plot</a:t>
            </a:r>
          </a:p>
          <a:p>
            <a:pPr marL="0" indent="0">
              <a:buNone/>
            </a:pPr>
            <a:r>
              <a:rPr lang="en-IN" sz="3000" dirty="0">
                <a:latin typeface="Times New Roman" panose="02020603050405020304" pitchFamily="18" charset="0"/>
                <a:cs typeface="Times New Roman" panose="02020603050405020304" pitchFamily="18" charset="0"/>
              </a:rPr>
              <a:t>identified that  both the </a:t>
            </a:r>
          </a:p>
          <a:p>
            <a:pPr marL="0" indent="0">
              <a:buNone/>
            </a:pPr>
            <a:r>
              <a:rPr lang="en-IN" sz="3000" dirty="0">
                <a:latin typeface="Times New Roman" panose="02020603050405020304" pitchFamily="18" charset="0"/>
                <a:cs typeface="Times New Roman" panose="02020603050405020304" pitchFamily="18" charset="0"/>
              </a:rPr>
              <a:t>displacement </a:t>
            </a:r>
            <a:r>
              <a:rPr lang="en-IN" sz="3000" dirty="0" err="1">
                <a:latin typeface="Times New Roman" panose="02020603050405020304" pitchFamily="18" charset="0"/>
                <a:cs typeface="Times New Roman" panose="02020603050405020304" pitchFamily="18" charset="0"/>
              </a:rPr>
              <a:t>andCity</a:t>
            </a:r>
            <a:endParaRPr lang="en-IN" sz="3000" dirty="0">
              <a:latin typeface="Times New Roman" panose="02020603050405020304" pitchFamily="18" charset="0"/>
              <a:cs typeface="Times New Roman" panose="02020603050405020304" pitchFamily="18" charset="0"/>
            </a:endParaRPr>
          </a:p>
          <a:p>
            <a:pPr marL="0" indent="0">
              <a:buNone/>
            </a:pPr>
            <a:r>
              <a:rPr lang="en-IN" sz="3000" dirty="0">
                <a:latin typeface="Times New Roman" panose="02020603050405020304" pitchFamily="18" charset="0"/>
                <a:cs typeface="Times New Roman" panose="02020603050405020304" pitchFamily="18" charset="0"/>
              </a:rPr>
              <a:t> Mileage &amp; city </a:t>
            </a:r>
          </a:p>
          <a:p>
            <a:pPr marL="0" indent="0">
              <a:buNone/>
            </a:pPr>
            <a:r>
              <a:rPr lang="en-IN" sz="3000" dirty="0">
                <a:latin typeface="Times New Roman" panose="02020603050405020304" pitchFamily="18" charset="0"/>
                <a:cs typeface="Times New Roman" panose="02020603050405020304" pitchFamily="18" charset="0"/>
              </a:rPr>
              <a:t>Mileage and fuel tank.</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r>
              <a:rPr lang="en-IN" sz="3000" b="1" u="sng" dirty="0">
                <a:solidFill>
                  <a:srgbClr val="002060"/>
                </a:solidFill>
                <a:latin typeface="Times New Roman" panose="02020603050405020304" pitchFamily="18" charset="0"/>
                <a:cs typeface="Times New Roman" panose="02020603050405020304" pitchFamily="18" charset="0"/>
              </a:rPr>
              <a:t>INTERPRETATION: </a:t>
            </a:r>
            <a:r>
              <a:rPr lang="en-IN" sz="3000" dirty="0">
                <a:latin typeface="Times New Roman" panose="02020603050405020304" pitchFamily="18" charset="0"/>
                <a:cs typeface="Times New Roman" panose="02020603050405020304" pitchFamily="18" charset="0"/>
              </a:rPr>
              <a:t>From  question 4 identified that both has </a:t>
            </a:r>
            <a:r>
              <a:rPr lang="en-IN" sz="3000">
                <a:latin typeface="Times New Roman" panose="02020603050405020304" pitchFamily="18" charset="0"/>
                <a:cs typeface="Times New Roman" panose="02020603050405020304" pitchFamily="18" charset="0"/>
              </a:rPr>
              <a:t>negative relation</a:t>
            </a:r>
            <a:endParaRPr lang="en-IN" sz="3000" dirty="0">
              <a:latin typeface="Times New Roman" panose="02020603050405020304" pitchFamily="18" charset="0"/>
              <a:cs typeface="Times New Roman" panose="02020603050405020304" pitchFamily="18" charset="0"/>
            </a:endParaRPr>
          </a:p>
          <a:p>
            <a:pPr marL="0" indent="0">
              <a:buNone/>
            </a:pPr>
            <a:endParaRPr lang="en-IN" sz="3000" dirty="0">
              <a:latin typeface="Times New Roman" panose="02020603050405020304" pitchFamily="18"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A3B8F167-3FE8-42B1-FF43-2DFC1F333700}"/>
              </a:ext>
            </a:extLst>
          </p:cNvPr>
          <p:cNvGraphicFramePr>
            <a:graphicFrameLocks/>
          </p:cNvGraphicFramePr>
          <p:nvPr>
            <p:extLst>
              <p:ext uri="{D42A27DB-BD31-4B8C-83A1-F6EECF244321}">
                <p14:modId xmlns:p14="http://schemas.microsoft.com/office/powerpoint/2010/main" val="2958904210"/>
              </p:ext>
            </p:extLst>
          </p:nvPr>
        </p:nvGraphicFramePr>
        <p:xfrm>
          <a:off x="3857539" y="2082546"/>
          <a:ext cx="5023399" cy="40073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FFACC70-1751-56F8-EB0B-32657C052647}"/>
              </a:ext>
            </a:extLst>
          </p:cNvPr>
          <p:cNvGraphicFramePr>
            <a:graphicFrameLocks/>
          </p:cNvGraphicFramePr>
          <p:nvPr>
            <p:extLst>
              <p:ext uri="{D42A27DB-BD31-4B8C-83A1-F6EECF244321}">
                <p14:modId xmlns:p14="http://schemas.microsoft.com/office/powerpoint/2010/main" val="4193142207"/>
              </p:ext>
            </p:extLst>
          </p:nvPr>
        </p:nvGraphicFramePr>
        <p:xfrm>
          <a:off x="8880938" y="2111120"/>
          <a:ext cx="4883829" cy="39787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0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A63DC4-7ACC-9315-425A-1B338EC69612}"/>
              </a:ext>
            </a:extLst>
          </p:cNvPr>
          <p:cNvSpPr>
            <a:spLocks noGrp="1"/>
          </p:cNvSpPr>
          <p:nvPr>
            <p:ph idx="1"/>
          </p:nvPr>
        </p:nvSpPr>
        <p:spPr>
          <a:xfrm>
            <a:off x="231648" y="609600"/>
            <a:ext cx="14715744" cy="7107936"/>
          </a:xfrm>
        </p:spPr>
        <p:txBody>
          <a:bodyPr/>
          <a:lstStyle/>
          <a:p>
            <a:pPr>
              <a:buFont typeface="Wingdings" panose="05000000000000000000" pitchFamily="2" charset="2"/>
              <a:buChar char="Ø"/>
            </a:pPr>
            <a:r>
              <a:rPr lang="en-IN" sz="3600" b="1" u="sng" dirty="0">
                <a:solidFill>
                  <a:srgbClr val="00B050"/>
                </a:solidFill>
                <a:latin typeface="Times New Roman" panose="02020603050405020304" pitchFamily="18" charset="0"/>
                <a:cs typeface="Times New Roman" panose="02020603050405020304" pitchFamily="18" charset="0"/>
              </a:rPr>
              <a:t>Sprint6---Question 6</a:t>
            </a:r>
          </a:p>
          <a:p>
            <a:pPr>
              <a:buFont typeface="Wingdings" panose="05000000000000000000" pitchFamily="2" charset="2"/>
              <a:buChar char="Ø"/>
            </a:pPr>
            <a:r>
              <a:rPr lang="en-IN" sz="3600" b="1" dirty="0">
                <a:solidFill>
                  <a:srgbClr val="C00000"/>
                </a:solidFill>
                <a:latin typeface="Times New Roman" panose="02020603050405020304" pitchFamily="18" charset="0"/>
                <a:cs typeface="Times New Roman" panose="02020603050405020304" pitchFamily="18" charset="0"/>
              </a:rPr>
              <a:t>Identify a car that would be best for adventurous drives.</a:t>
            </a:r>
          </a:p>
          <a:p>
            <a:pPr marL="0" indent="0" algn="just">
              <a:buNone/>
            </a:pPr>
            <a:r>
              <a:rPr lang="en-IN" sz="3600" b="1" dirty="0">
                <a:solidFill>
                  <a:srgbClr val="00B050"/>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Select make ,model and displace</a:t>
            </a:r>
          </a:p>
          <a:p>
            <a:pPr marL="0" indent="0" algn="just">
              <a:buNone/>
            </a:pPr>
            <a:r>
              <a:rPr lang="en-IN" sz="2500" dirty="0" err="1">
                <a:latin typeface="Times New Roman" panose="02020603050405020304" pitchFamily="18" charset="0"/>
                <a:cs typeface="Times New Roman" panose="02020603050405020304" pitchFamily="18" charset="0"/>
              </a:rPr>
              <a:t>ment</a:t>
            </a:r>
            <a:r>
              <a:rPr lang="en-IN" sz="2500" dirty="0">
                <a:latin typeface="Times New Roman" panose="02020603050405020304" pitchFamily="18" charset="0"/>
                <a:cs typeface="Times New Roman" panose="02020603050405020304" pitchFamily="18" charset="0"/>
              </a:rPr>
              <a:t>  , fuel tank , height and</a:t>
            </a:r>
          </a:p>
          <a:p>
            <a:pPr marL="0" indent="0" algn="just">
              <a:buNone/>
            </a:pPr>
            <a:r>
              <a:rPr lang="en-IN" sz="2500" dirty="0">
                <a:latin typeface="Times New Roman" panose="02020603050405020304" pitchFamily="18" charset="0"/>
                <a:cs typeface="Times New Roman" panose="02020603050405020304" pitchFamily="18" charset="0"/>
              </a:rPr>
              <a:t>width, length, body type and ground </a:t>
            </a:r>
          </a:p>
          <a:p>
            <a:pPr marL="0" indent="0" algn="just">
              <a:buNone/>
            </a:pPr>
            <a:r>
              <a:rPr lang="en-IN" sz="2500" dirty="0">
                <a:latin typeface="Times New Roman" panose="02020603050405020304" pitchFamily="18" charset="0"/>
                <a:cs typeface="Times New Roman" panose="02020603050405020304" pitchFamily="18" charset="0"/>
              </a:rPr>
              <a:t>clearance columns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u="sng" dirty="0">
                <a:solidFill>
                  <a:srgbClr val="002060"/>
                </a:solidFill>
              </a:rPr>
              <a:t>INTERPRETATION:</a:t>
            </a:r>
            <a:r>
              <a:rPr lang="en-IN" dirty="0"/>
              <a:t> So BMW(X4) IS best car for the adventurous drives</a:t>
            </a:r>
          </a:p>
        </p:txBody>
      </p:sp>
      <p:graphicFrame>
        <p:nvGraphicFramePr>
          <p:cNvPr id="4" name="Table 3">
            <a:extLst>
              <a:ext uri="{FF2B5EF4-FFF2-40B4-BE49-F238E27FC236}">
                <a16:creationId xmlns:a16="http://schemas.microsoft.com/office/drawing/2014/main" id="{C4E391FA-5568-9E60-2BCE-793E2CF83572}"/>
              </a:ext>
            </a:extLst>
          </p:cNvPr>
          <p:cNvGraphicFramePr>
            <a:graphicFrameLocks noGrp="1"/>
          </p:cNvGraphicFramePr>
          <p:nvPr>
            <p:extLst>
              <p:ext uri="{D42A27DB-BD31-4B8C-83A1-F6EECF244321}">
                <p14:modId xmlns:p14="http://schemas.microsoft.com/office/powerpoint/2010/main" val="1335663143"/>
              </p:ext>
            </p:extLst>
          </p:nvPr>
        </p:nvGraphicFramePr>
        <p:xfrm>
          <a:off x="4352544" y="2170176"/>
          <a:ext cx="5425440" cy="4023360"/>
        </p:xfrm>
        <a:graphic>
          <a:graphicData uri="http://schemas.openxmlformats.org/drawingml/2006/table">
            <a:tbl>
              <a:tblPr>
                <a:tableStyleId>{5C22544A-7EE6-4342-B048-85BDC9FD1C3A}</a:tableStyleId>
              </a:tblPr>
              <a:tblGrid>
                <a:gridCol w="3510579">
                  <a:extLst>
                    <a:ext uri="{9D8B030D-6E8A-4147-A177-3AD203B41FA5}">
                      <a16:colId xmlns:a16="http://schemas.microsoft.com/office/drawing/2014/main" val="3985150081"/>
                    </a:ext>
                  </a:extLst>
                </a:gridCol>
                <a:gridCol w="1914861">
                  <a:extLst>
                    <a:ext uri="{9D8B030D-6E8A-4147-A177-3AD203B41FA5}">
                      <a16:colId xmlns:a16="http://schemas.microsoft.com/office/drawing/2014/main" val="1120458114"/>
                    </a:ext>
                  </a:extLst>
                </a:gridCol>
              </a:tblGrid>
              <a:tr h="447040">
                <a:tc>
                  <a:txBody>
                    <a:bodyPr/>
                    <a:lstStyle/>
                    <a:p>
                      <a:pPr algn="l" fontAlgn="b"/>
                      <a:r>
                        <a:rPr lang="en-IN" sz="2000" b="1" u="none" strike="noStrike" dirty="0">
                          <a:effectLst/>
                          <a:latin typeface="Times New Roman" panose="02020603050405020304" pitchFamily="18" charset="0"/>
                          <a:cs typeface="Times New Roman" panose="02020603050405020304" pitchFamily="18" charset="0"/>
                        </a:rPr>
                        <a:t>Make</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2000" b="0" u="none" strike="noStrike" dirty="0">
                          <a:effectLst/>
                          <a:latin typeface="Times New Roman" panose="02020603050405020304" pitchFamily="18" charset="0"/>
                          <a:cs typeface="Times New Roman" panose="02020603050405020304" pitchFamily="18" charset="0"/>
                        </a:rPr>
                        <a:t>BMW</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529908891"/>
                  </a:ext>
                </a:extLst>
              </a:tr>
              <a:tr h="447040">
                <a:tc>
                  <a:txBody>
                    <a:bodyPr/>
                    <a:lstStyle/>
                    <a:p>
                      <a:pPr algn="l" fontAlgn="b"/>
                      <a:r>
                        <a:rPr lang="en-IN" sz="2000" b="1" u="none" strike="noStrike" dirty="0">
                          <a:effectLst/>
                          <a:latin typeface="Times New Roman" panose="02020603050405020304" pitchFamily="18" charset="0"/>
                          <a:cs typeface="Times New Roman" panose="02020603050405020304" pitchFamily="18" charset="0"/>
                        </a:rPr>
                        <a:t>Model</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2000" b="0" u="none" strike="noStrike" dirty="0">
                          <a:effectLst/>
                          <a:latin typeface="Times New Roman" panose="02020603050405020304" pitchFamily="18" charset="0"/>
                          <a:cs typeface="Times New Roman" panose="02020603050405020304" pitchFamily="18" charset="0"/>
                        </a:rPr>
                        <a:t>X4</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318811224"/>
                  </a:ext>
                </a:extLst>
              </a:tr>
              <a:tr h="447040">
                <a:tc>
                  <a:txBody>
                    <a:bodyPr/>
                    <a:lstStyle/>
                    <a:p>
                      <a:pPr algn="l" fontAlgn="b"/>
                      <a:r>
                        <a:rPr lang="en-IN" sz="2000" b="1" u="none" strike="noStrike" dirty="0">
                          <a:effectLst/>
                          <a:latin typeface="Times New Roman" panose="02020603050405020304" pitchFamily="18" charset="0"/>
                          <a:cs typeface="Times New Roman" panose="02020603050405020304" pitchFamily="18" charset="0"/>
                        </a:rPr>
                        <a:t>Displacement</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2000" b="0" u="none" strike="noStrike">
                          <a:effectLst/>
                          <a:latin typeface="Times New Roman" panose="02020603050405020304" pitchFamily="18" charset="0"/>
                          <a:cs typeface="Times New Roman" panose="02020603050405020304" pitchFamily="18" charset="0"/>
                        </a:rPr>
                        <a:t>2993</a:t>
                      </a:r>
                      <a:endParaRPr lang="en-IN" sz="20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764171719"/>
                  </a:ext>
                </a:extLst>
              </a:tr>
              <a:tr h="447040">
                <a:tc>
                  <a:txBody>
                    <a:bodyPr/>
                    <a:lstStyle/>
                    <a:p>
                      <a:pPr algn="l" fontAlgn="b"/>
                      <a:r>
                        <a:rPr lang="en-IN" sz="2000" b="1" u="none" strike="noStrike" dirty="0">
                          <a:effectLst/>
                          <a:latin typeface="Times New Roman" panose="02020603050405020304" pitchFamily="18" charset="0"/>
                          <a:cs typeface="Times New Roman" panose="02020603050405020304" pitchFamily="18" charset="0"/>
                        </a:rPr>
                        <a:t>Fuel tank capacity</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2000" b="0" u="none" strike="noStrike" dirty="0">
                          <a:effectLst/>
                          <a:latin typeface="Times New Roman" panose="02020603050405020304" pitchFamily="18" charset="0"/>
                          <a:cs typeface="Times New Roman" panose="02020603050405020304" pitchFamily="18" charset="0"/>
                        </a:rPr>
                        <a:t>68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163991235"/>
                  </a:ext>
                </a:extLst>
              </a:tr>
              <a:tr h="447040">
                <a:tc>
                  <a:txBody>
                    <a:bodyPr/>
                    <a:lstStyle/>
                    <a:p>
                      <a:pPr algn="l" fontAlgn="b"/>
                      <a:r>
                        <a:rPr lang="en-IN" sz="2000" b="1" u="none" strike="noStrike">
                          <a:effectLst/>
                          <a:latin typeface="Times New Roman" panose="02020603050405020304" pitchFamily="18" charset="0"/>
                          <a:cs typeface="Times New Roman" panose="02020603050405020304" pitchFamily="18" charset="0"/>
                        </a:rPr>
                        <a:t>Height</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2000" b="0" u="none" strike="noStrike" dirty="0">
                          <a:effectLst/>
                          <a:latin typeface="Times New Roman" panose="02020603050405020304" pitchFamily="18" charset="0"/>
                          <a:cs typeface="Times New Roman" panose="02020603050405020304" pitchFamily="18" charset="0"/>
                        </a:rPr>
                        <a:t>1621</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939972732"/>
                  </a:ext>
                </a:extLst>
              </a:tr>
              <a:tr h="447040">
                <a:tc>
                  <a:txBody>
                    <a:bodyPr/>
                    <a:lstStyle/>
                    <a:p>
                      <a:pPr algn="l" fontAlgn="b"/>
                      <a:r>
                        <a:rPr lang="en-IN" sz="2000" b="1" u="none" strike="noStrike" dirty="0">
                          <a:effectLst/>
                          <a:latin typeface="Times New Roman" panose="02020603050405020304" pitchFamily="18" charset="0"/>
                          <a:cs typeface="Times New Roman" panose="02020603050405020304" pitchFamily="18" charset="0"/>
                        </a:rPr>
                        <a:t>Length</a:t>
                      </a:r>
                      <a:endParaRPr lang="en-IN" sz="20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2000" b="0" u="none" strike="noStrike" dirty="0">
                          <a:effectLst/>
                          <a:latin typeface="Times New Roman" panose="02020603050405020304" pitchFamily="18" charset="0"/>
                          <a:cs typeface="Times New Roman" panose="02020603050405020304" pitchFamily="18" charset="0"/>
                        </a:rPr>
                        <a:t>4752</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521828200"/>
                  </a:ext>
                </a:extLst>
              </a:tr>
              <a:tr h="447040">
                <a:tc>
                  <a:txBody>
                    <a:bodyPr/>
                    <a:lstStyle/>
                    <a:p>
                      <a:pPr algn="l" fontAlgn="b"/>
                      <a:r>
                        <a:rPr lang="en-IN" sz="2000" b="1" u="none" strike="noStrike">
                          <a:effectLst/>
                          <a:latin typeface="Times New Roman" panose="02020603050405020304" pitchFamily="18" charset="0"/>
                          <a:cs typeface="Times New Roman" panose="02020603050405020304" pitchFamily="18" charset="0"/>
                        </a:rPr>
                        <a:t>Width</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2000" b="0" u="none" strike="noStrike" dirty="0">
                          <a:effectLst/>
                          <a:latin typeface="Times New Roman" panose="02020603050405020304" pitchFamily="18" charset="0"/>
                          <a:cs typeface="Times New Roman" panose="02020603050405020304" pitchFamily="18" charset="0"/>
                        </a:rPr>
                        <a:t>1918</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851505683"/>
                  </a:ext>
                </a:extLst>
              </a:tr>
              <a:tr h="447040">
                <a:tc>
                  <a:txBody>
                    <a:bodyPr/>
                    <a:lstStyle/>
                    <a:p>
                      <a:pPr algn="l" fontAlgn="b"/>
                      <a:r>
                        <a:rPr lang="en-IN" sz="2000" b="1" u="none" strike="noStrike">
                          <a:effectLst/>
                          <a:latin typeface="Times New Roman" panose="02020603050405020304" pitchFamily="18" charset="0"/>
                          <a:cs typeface="Times New Roman" panose="02020603050405020304" pitchFamily="18" charset="0"/>
                        </a:rPr>
                        <a:t>Body type</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2000" b="0" u="none" strike="noStrike" dirty="0">
                          <a:effectLst/>
                          <a:latin typeface="Times New Roman" panose="02020603050405020304" pitchFamily="18" charset="0"/>
                          <a:cs typeface="Times New Roman" panose="02020603050405020304" pitchFamily="18" charset="0"/>
                        </a:rPr>
                        <a:t>SUV</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1931779781"/>
                  </a:ext>
                </a:extLst>
              </a:tr>
              <a:tr h="447040">
                <a:tc>
                  <a:txBody>
                    <a:bodyPr/>
                    <a:lstStyle/>
                    <a:p>
                      <a:pPr algn="l" fontAlgn="b"/>
                      <a:r>
                        <a:rPr lang="en-IN" sz="2000" b="1" u="none" strike="noStrike">
                          <a:effectLst/>
                          <a:latin typeface="Times New Roman" panose="02020603050405020304" pitchFamily="18" charset="0"/>
                          <a:cs typeface="Times New Roman" panose="02020603050405020304" pitchFamily="18" charset="0"/>
                        </a:rPr>
                        <a:t>Ground clearencce</a:t>
                      </a:r>
                      <a:endParaRPr lang="en-IN" sz="20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ctr" fontAlgn="b"/>
                      <a:r>
                        <a:rPr lang="en-IN" sz="2000" b="0" u="none" strike="noStrike" dirty="0">
                          <a:effectLst/>
                          <a:latin typeface="Times New Roman" panose="02020603050405020304" pitchFamily="18" charset="0"/>
                          <a:cs typeface="Times New Roman" panose="02020603050405020304" pitchFamily="18" charset="0"/>
                        </a:rPr>
                        <a:t>498mm</a:t>
                      </a:r>
                      <a:endParaRPr lang="en-IN" sz="20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3334683816"/>
                  </a:ext>
                </a:extLst>
              </a:tr>
            </a:tbl>
          </a:graphicData>
        </a:graphic>
      </p:graphicFrame>
    </p:spTree>
    <p:extLst>
      <p:ext uri="{BB962C8B-B14F-4D97-AF65-F5344CB8AC3E}">
        <p14:creationId xmlns:p14="http://schemas.microsoft.com/office/powerpoint/2010/main" val="289708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187A25-CD50-CEBD-5070-D9FD44AB5406}"/>
              </a:ext>
            </a:extLst>
          </p:cNvPr>
          <p:cNvSpPr>
            <a:spLocks noGrp="1"/>
          </p:cNvSpPr>
          <p:nvPr>
            <p:ph idx="1"/>
          </p:nvPr>
        </p:nvSpPr>
        <p:spPr>
          <a:xfrm>
            <a:off x="414528" y="280416"/>
            <a:ext cx="13665367" cy="7080465"/>
          </a:xfrm>
        </p:spPr>
        <p:txBody>
          <a:bodyPr/>
          <a:lstStyle/>
          <a:p>
            <a:pPr>
              <a:buFont typeface="Wingdings" panose="05000000000000000000" pitchFamily="2" charset="2"/>
              <a:buChar char="Ø"/>
            </a:pPr>
            <a:r>
              <a:rPr lang="en-IN" sz="3200" b="1" u="sng" dirty="0">
                <a:solidFill>
                  <a:srgbClr val="00B050"/>
                </a:solidFill>
                <a:latin typeface="Times New Roman" panose="02020603050405020304" pitchFamily="18" charset="0"/>
                <a:cs typeface="Times New Roman" panose="02020603050405020304" pitchFamily="18" charset="0"/>
              </a:rPr>
              <a:t>Sprint6---Question 8</a:t>
            </a:r>
          </a:p>
          <a:p>
            <a:pPr>
              <a:buFont typeface="Wingdings" panose="05000000000000000000" pitchFamily="2" charset="2"/>
              <a:buChar char="Ø"/>
            </a:pPr>
            <a:r>
              <a:rPr lang="en-IN" sz="2500" dirty="0">
                <a:solidFill>
                  <a:srgbClr val="C00000"/>
                </a:solidFill>
                <a:latin typeface="Times New Roman" panose="02020603050405020304" pitchFamily="18" charset="0"/>
                <a:cs typeface="Times New Roman" panose="02020603050405020304" pitchFamily="18" charset="0"/>
              </a:rPr>
              <a:t>The car manufactures decides to launch 2 types of cars.</a:t>
            </a:r>
          </a:p>
          <a:p>
            <a:pPr marL="0" indent="0">
              <a:buNone/>
            </a:pPr>
            <a:r>
              <a:rPr lang="en-IN" sz="2500" dirty="0">
                <a:solidFill>
                  <a:srgbClr val="C00000"/>
                </a:solidFill>
                <a:latin typeface="Times New Roman" panose="02020603050405020304" pitchFamily="18" charset="0"/>
                <a:cs typeface="Times New Roman" panose="02020603050405020304" pitchFamily="18" charset="0"/>
              </a:rPr>
              <a:t>         1)Compact city car(Primarily for car usage)</a:t>
            </a:r>
          </a:p>
          <a:p>
            <a:pPr marL="0" indent="0">
              <a:buNone/>
            </a:pPr>
            <a:r>
              <a:rPr lang="en-IN" sz="2500" dirty="0">
                <a:solidFill>
                  <a:srgbClr val="C00000"/>
                </a:solidFill>
                <a:latin typeface="Times New Roman" panose="02020603050405020304" pitchFamily="18" charset="0"/>
                <a:cs typeface="Times New Roman" panose="02020603050405020304" pitchFamily="18" charset="0"/>
              </a:rPr>
              <a:t>         2)Family car(Primarily for long distance travel)</a:t>
            </a:r>
          </a:p>
          <a:p>
            <a:pPr>
              <a:buFont typeface="Wingdings" panose="05000000000000000000" pitchFamily="2" charset="2"/>
              <a:buChar char="Ø"/>
            </a:pPr>
            <a:r>
              <a:rPr lang="en-IN" sz="2500" dirty="0">
                <a:solidFill>
                  <a:srgbClr val="C00000"/>
                </a:solidFill>
                <a:latin typeface="Times New Roman" panose="02020603050405020304" pitchFamily="18" charset="0"/>
                <a:cs typeface="Times New Roman" panose="02020603050405020304" pitchFamily="18" charset="0"/>
              </a:rPr>
              <a:t>Identify the potential competitor cars for the two types of cars state above.</a:t>
            </a:r>
          </a:p>
          <a:p>
            <a:pPr marL="0" indent="0">
              <a:buNone/>
            </a:pPr>
            <a:endParaRPr lang="en-IN" sz="2500" dirty="0">
              <a:solidFill>
                <a:srgbClr val="C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500" dirty="0">
                <a:latin typeface="Times New Roman" panose="02020603050405020304" pitchFamily="18" charset="0"/>
                <a:cs typeface="Times New Roman" panose="02020603050405020304" pitchFamily="18" charset="0"/>
              </a:rPr>
              <a:t>Select make and model </a:t>
            </a:r>
          </a:p>
          <a:p>
            <a:pPr marL="0" indent="0">
              <a:buNone/>
            </a:pPr>
            <a:r>
              <a:rPr lang="en-IN" sz="2500" dirty="0">
                <a:latin typeface="Times New Roman" panose="02020603050405020304" pitchFamily="18" charset="0"/>
                <a:cs typeface="Times New Roman" panose="02020603050405020304" pitchFamily="18" charset="0"/>
              </a:rPr>
              <a:t>and city  mileage  and high</a:t>
            </a:r>
          </a:p>
          <a:p>
            <a:pPr marL="0" indent="0">
              <a:buNone/>
            </a:pPr>
            <a:r>
              <a:rPr lang="en-IN" sz="2500" dirty="0">
                <a:latin typeface="Times New Roman" panose="02020603050405020304" pitchFamily="18" charset="0"/>
                <a:cs typeface="Times New Roman" panose="02020603050405020304" pitchFamily="18" charset="0"/>
              </a:rPr>
              <a:t>Way mileage, Child safety</a:t>
            </a:r>
          </a:p>
          <a:p>
            <a:pPr marL="0" indent="0">
              <a:buNone/>
            </a:pPr>
            <a:r>
              <a:rPr lang="en-IN" sz="2500" dirty="0">
                <a:latin typeface="Times New Roman" panose="02020603050405020304" pitchFamily="18" charset="0"/>
                <a:cs typeface="Times New Roman" panose="02020603050405020304" pitchFamily="18" charset="0"/>
              </a:rPr>
              <a:t>Lock ,Bluetooth columns</a:t>
            </a:r>
          </a:p>
          <a:p>
            <a:pPr marL="0" indent="0">
              <a:buNone/>
            </a:pPr>
            <a:endParaRPr lang="en-IN" sz="2500" dirty="0">
              <a:latin typeface="Times New Roman" panose="02020603050405020304" pitchFamily="18" charset="0"/>
              <a:cs typeface="Times New Roman" panose="02020603050405020304" pitchFamily="18" charset="0"/>
            </a:endParaRPr>
          </a:p>
          <a:p>
            <a:pPr marL="0" indent="0">
              <a:buNone/>
            </a:pPr>
            <a:r>
              <a:rPr lang="en-IN" sz="3000" b="1" u="sng" dirty="0">
                <a:solidFill>
                  <a:srgbClr val="002060"/>
                </a:solidFill>
                <a:latin typeface="Times New Roman" panose="02020603050405020304" pitchFamily="18" charset="0"/>
                <a:cs typeface="Times New Roman" panose="02020603050405020304" pitchFamily="18" charset="0"/>
              </a:rPr>
              <a:t>INTERPRETATION: </a:t>
            </a:r>
            <a:r>
              <a:rPr lang="en-IN" sz="3000" dirty="0">
                <a:latin typeface="Times New Roman" panose="02020603050405020304" pitchFamily="18" charset="0"/>
                <a:cs typeface="Times New Roman" panose="02020603050405020304" pitchFamily="18" charset="0"/>
              </a:rPr>
              <a:t>Based on above conditions the </a:t>
            </a:r>
            <a:r>
              <a:rPr lang="en-IN" sz="3000" b="1" dirty="0">
                <a:latin typeface="Times New Roman" panose="02020603050405020304" pitchFamily="18" charset="0"/>
                <a:cs typeface="Times New Roman" panose="02020603050405020304" pitchFamily="18" charset="0"/>
              </a:rPr>
              <a:t>SUZUKI</a:t>
            </a:r>
            <a:r>
              <a:rPr lang="en-IN" sz="3000" dirty="0">
                <a:latin typeface="Times New Roman" panose="02020603050405020304" pitchFamily="18" charset="0"/>
                <a:cs typeface="Times New Roman" panose="02020603050405020304" pitchFamily="18" charset="0"/>
              </a:rPr>
              <a:t> and </a:t>
            </a:r>
            <a:r>
              <a:rPr lang="en-IN" sz="3000" b="1" dirty="0">
                <a:latin typeface="Times New Roman" panose="02020603050405020304" pitchFamily="18" charset="0"/>
                <a:cs typeface="Times New Roman" panose="02020603050405020304" pitchFamily="18" charset="0"/>
              </a:rPr>
              <a:t>TATA </a:t>
            </a:r>
            <a:r>
              <a:rPr lang="en-IN" sz="3000" dirty="0">
                <a:latin typeface="Times New Roman" panose="02020603050405020304" pitchFamily="18" charset="0"/>
                <a:cs typeface="Times New Roman" panose="02020603050405020304" pitchFamily="18" charset="0"/>
              </a:rPr>
              <a:t>cars would be best for city usage and long distance travel.</a:t>
            </a:r>
          </a:p>
        </p:txBody>
      </p:sp>
      <p:graphicFrame>
        <p:nvGraphicFramePr>
          <p:cNvPr id="7" name="Table 6">
            <a:extLst>
              <a:ext uri="{FF2B5EF4-FFF2-40B4-BE49-F238E27FC236}">
                <a16:creationId xmlns:a16="http://schemas.microsoft.com/office/drawing/2014/main" id="{C7521929-9FEB-1B95-0CA5-05FA73889876}"/>
              </a:ext>
            </a:extLst>
          </p:cNvPr>
          <p:cNvGraphicFramePr>
            <a:graphicFrameLocks noGrp="1"/>
          </p:cNvGraphicFramePr>
          <p:nvPr>
            <p:extLst>
              <p:ext uri="{D42A27DB-BD31-4B8C-83A1-F6EECF244321}">
                <p14:modId xmlns:p14="http://schemas.microsoft.com/office/powerpoint/2010/main" val="1329677679"/>
              </p:ext>
            </p:extLst>
          </p:nvPr>
        </p:nvGraphicFramePr>
        <p:xfrm>
          <a:off x="4023360" y="3425952"/>
          <a:ext cx="4425696" cy="1840992"/>
        </p:xfrm>
        <a:graphic>
          <a:graphicData uri="http://schemas.openxmlformats.org/drawingml/2006/table">
            <a:tbl>
              <a:tblPr>
                <a:tableStyleId>{5C22544A-7EE6-4342-B048-85BDC9FD1C3A}</a:tableStyleId>
              </a:tblPr>
              <a:tblGrid>
                <a:gridCol w="2237232">
                  <a:extLst>
                    <a:ext uri="{9D8B030D-6E8A-4147-A177-3AD203B41FA5}">
                      <a16:colId xmlns:a16="http://schemas.microsoft.com/office/drawing/2014/main" val="1165698218"/>
                    </a:ext>
                  </a:extLst>
                </a:gridCol>
                <a:gridCol w="2188464">
                  <a:extLst>
                    <a:ext uri="{9D8B030D-6E8A-4147-A177-3AD203B41FA5}">
                      <a16:colId xmlns:a16="http://schemas.microsoft.com/office/drawing/2014/main" val="3847120836"/>
                    </a:ext>
                  </a:extLst>
                </a:gridCol>
              </a:tblGrid>
              <a:tr h="613664">
                <a:tc>
                  <a:txBody>
                    <a:bodyPr/>
                    <a:lstStyle/>
                    <a:p>
                      <a:pPr algn="l" fontAlgn="b"/>
                      <a:r>
                        <a:rPr lang="en-IN" sz="2500" b="1" u="none" strike="noStrike" dirty="0">
                          <a:effectLst/>
                          <a:latin typeface="Times New Roman" panose="02020603050405020304" pitchFamily="18" charset="0"/>
                          <a:cs typeface="Times New Roman" panose="02020603050405020304" pitchFamily="18" charset="0"/>
                        </a:rPr>
                        <a:t>MAKE</a:t>
                      </a:r>
                      <a:endParaRPr lang="en-IN" sz="25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500" b="1" u="none" strike="noStrike">
                          <a:effectLst/>
                          <a:latin typeface="Times New Roman" panose="02020603050405020304" pitchFamily="18" charset="0"/>
                          <a:cs typeface="Times New Roman" panose="02020603050405020304" pitchFamily="18" charset="0"/>
                        </a:rPr>
                        <a:t>MODEL</a:t>
                      </a:r>
                      <a:endParaRPr lang="en-IN" sz="2500" b="1"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770273805"/>
                  </a:ext>
                </a:extLst>
              </a:tr>
              <a:tr h="613664">
                <a:tc>
                  <a:txBody>
                    <a:bodyPr/>
                    <a:lstStyle/>
                    <a:p>
                      <a:pPr algn="l" fontAlgn="b"/>
                      <a:r>
                        <a:rPr lang="en-IN" sz="2500" b="0" u="none" strike="noStrike" dirty="0">
                          <a:effectLst/>
                          <a:latin typeface="Times New Roman" panose="02020603050405020304" pitchFamily="18" charset="0"/>
                          <a:cs typeface="Times New Roman" panose="02020603050405020304" pitchFamily="18" charset="0"/>
                        </a:rPr>
                        <a:t>Suzuki</a:t>
                      </a:r>
                      <a:endParaRPr lang="en-IN" sz="2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500" b="0" u="none" strike="noStrike" dirty="0" err="1">
                          <a:effectLst/>
                          <a:latin typeface="Times New Roman" panose="02020603050405020304" pitchFamily="18" charset="0"/>
                          <a:cs typeface="Times New Roman" panose="02020603050405020304" pitchFamily="18" charset="0"/>
                        </a:rPr>
                        <a:t>Baleno</a:t>
                      </a:r>
                      <a:endParaRPr lang="en-IN" sz="2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844107519"/>
                  </a:ext>
                </a:extLst>
              </a:tr>
              <a:tr h="613664">
                <a:tc>
                  <a:txBody>
                    <a:bodyPr/>
                    <a:lstStyle/>
                    <a:p>
                      <a:pPr algn="l" fontAlgn="b"/>
                      <a:r>
                        <a:rPr lang="en-IN" sz="2500" b="0" u="none" strike="noStrike">
                          <a:effectLst/>
                          <a:latin typeface="Times New Roman" panose="02020603050405020304" pitchFamily="18" charset="0"/>
                          <a:cs typeface="Times New Roman" panose="02020603050405020304" pitchFamily="18" charset="0"/>
                        </a:rPr>
                        <a:t>Tata</a:t>
                      </a:r>
                      <a:endParaRPr lang="en-IN" sz="2500" b="0" i="0" u="none" strike="noStrike">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2500" b="0" u="none" strike="noStrike" dirty="0">
                          <a:effectLst/>
                          <a:latin typeface="Times New Roman" panose="02020603050405020304" pitchFamily="18" charset="0"/>
                          <a:cs typeface="Times New Roman" panose="02020603050405020304" pitchFamily="18" charset="0"/>
                        </a:rPr>
                        <a:t>Nan </a:t>
                      </a:r>
                      <a:r>
                        <a:rPr lang="en-IN" sz="2500" b="0" u="none" strike="noStrike" dirty="0" err="1">
                          <a:effectLst/>
                          <a:latin typeface="Times New Roman" panose="02020603050405020304" pitchFamily="18" charset="0"/>
                          <a:cs typeface="Times New Roman" panose="02020603050405020304" pitchFamily="18" charset="0"/>
                        </a:rPr>
                        <a:t>Genx</a:t>
                      </a:r>
                      <a:endParaRPr lang="en-IN" sz="25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extLst>
                  <a:ext uri="{0D108BD9-81ED-4DB2-BD59-A6C34878D82A}">
                    <a16:rowId xmlns:a16="http://schemas.microsoft.com/office/drawing/2014/main" val="2204173586"/>
                  </a:ext>
                </a:extLst>
              </a:tr>
            </a:tbl>
          </a:graphicData>
        </a:graphic>
      </p:graphicFrame>
    </p:spTree>
    <p:extLst>
      <p:ext uri="{BB962C8B-B14F-4D97-AF65-F5344CB8AC3E}">
        <p14:creationId xmlns:p14="http://schemas.microsoft.com/office/powerpoint/2010/main" val="58200560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489</TotalTime>
  <Words>1152</Words>
  <Application>Microsoft Office PowerPoint</Application>
  <PresentationFormat>Custom</PresentationFormat>
  <Paragraphs>266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AUTOMOBILE MARKET ANALYSIS PROJECT-PART1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Maruri</dc:creator>
  <cp:lastModifiedBy>Priyanka Maruri</cp:lastModifiedBy>
  <cp:revision>1</cp:revision>
  <dcterms:created xsi:type="dcterms:W3CDTF">2024-08-02T15:31:20Z</dcterms:created>
  <dcterms:modified xsi:type="dcterms:W3CDTF">2024-12-15T06:14:58Z</dcterms:modified>
</cp:coreProperties>
</file>