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Maruri" userId="002123d468956dc1" providerId="LiveId" clId="{1FEDFD56-C4F3-4226-854F-A7B1FDC08AAD}"/>
    <pc:docChg chg="modSld">
      <pc:chgData name="Priyanka Maruri" userId="002123d468956dc1" providerId="LiveId" clId="{1FEDFD56-C4F3-4226-854F-A7B1FDC08AAD}" dt="2024-11-16T04:37:49.423" v="3" actId="20577"/>
      <pc:docMkLst>
        <pc:docMk/>
      </pc:docMkLst>
      <pc:sldChg chg="modSp mod">
        <pc:chgData name="Priyanka Maruri" userId="002123d468956dc1" providerId="LiveId" clId="{1FEDFD56-C4F3-4226-854F-A7B1FDC08AAD}" dt="2024-11-15T15:05:59.090" v="1" actId="207"/>
        <pc:sldMkLst>
          <pc:docMk/>
          <pc:sldMk cId="1217595268" sldId="256"/>
        </pc:sldMkLst>
        <pc:spChg chg="mod">
          <ac:chgData name="Priyanka Maruri" userId="002123d468956dc1" providerId="LiveId" clId="{1FEDFD56-C4F3-4226-854F-A7B1FDC08AAD}" dt="2024-11-15T15:05:59.090" v="1" actId="207"/>
          <ac:spMkLst>
            <pc:docMk/>
            <pc:sldMk cId="1217595268" sldId="256"/>
            <ac:spMk id="3" creationId="{19DE3F11-8F78-D5E5-76F4-166DDA1E75A5}"/>
          </ac:spMkLst>
        </pc:spChg>
      </pc:sldChg>
      <pc:sldChg chg="modSp mod">
        <pc:chgData name="Priyanka Maruri" userId="002123d468956dc1" providerId="LiveId" clId="{1FEDFD56-C4F3-4226-854F-A7B1FDC08AAD}" dt="2024-11-16T04:37:49.423" v="3" actId="20577"/>
        <pc:sldMkLst>
          <pc:docMk/>
          <pc:sldMk cId="4105769255" sldId="270"/>
        </pc:sldMkLst>
        <pc:spChg chg="mod">
          <ac:chgData name="Priyanka Maruri" userId="002123d468956dc1" providerId="LiveId" clId="{1FEDFD56-C4F3-4226-854F-A7B1FDC08AAD}" dt="2024-11-16T04:37:49.423" v="3" actId="20577"/>
          <ac:spMkLst>
            <pc:docMk/>
            <pc:sldMk cId="4105769255" sldId="270"/>
            <ac:spMk id="3" creationId="{51FB6A29-AB95-169E-1C00-9D3CD247AA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58B60-9E71-40EC-AD54-F5FF0F8E8A2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EAFAC-91B4-416A-BF3D-4C7B92BB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8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EAFAC-91B4-416A-BF3D-4C7B92BB6C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07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061E-7A2D-F87F-761A-9AAAE8AD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91D3D-3922-DCAD-13E5-545C74CBD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F7FD-298A-5F22-8BEB-58C3C682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3E9F-C81D-D501-5711-5CCF6FB3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0A27C-E885-25F7-23F5-DBB0E5AE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C44C-ED54-7C51-D5C4-46A963E2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5EC1D-74F9-81D7-E824-5094221E8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371A4-7D08-5B59-A150-A511D0A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27B9-317F-1810-83DD-FBE47089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50151-39C0-0EA9-E0BD-A9087606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7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42C29-56A4-A1D1-CEF4-0F36E4F96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8DFD9-9D44-6C36-4137-A7EA8C7F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B197-3C26-AC2C-CDAD-DB5D0D40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B5F6-7345-B039-2AE6-3AE2F4B7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CB01-5B8F-B614-D06C-1F41A7A9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EFED-C572-8820-1AB8-DA85A4E6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6FC0-DF72-7E34-1DB4-D1E06158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648C-7F82-DD01-96FD-2AE46E80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15A1-86FB-4825-326F-DC807162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4A14-78FC-87DB-303B-9D9CFDA6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23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C9BF-CD63-34CE-76D2-A55189D8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35514-EE5B-4E8D-432D-11322E9B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B734-C74E-F162-0B60-2CB242B9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5E66-69D9-DCBC-FEFB-82388EA7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CDB9-8AD7-FD1F-A3A9-96697079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9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DABB-D14B-0574-D459-E59B77B4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3073-69DA-3847-E23F-27EAC45A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9D597-32F1-0146-D7FB-01A39FCDD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F87A3-7455-7E5F-6607-DFC6B981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ECCE6-9B7D-5D6A-7C2D-3B058952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7DBE6-A888-0EE3-632F-2716557D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28BD-E45E-D0EB-04BB-F0302B60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2B7D-F016-B206-5F82-95BADFF4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2C44C-B3A3-5257-3E29-4413410EE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8F81F-F01B-B1DF-88DF-35E16F6F7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4EA2A-80FB-F191-B38E-F5444444B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A1BE-0FC8-B908-C7FA-3FF7FCBB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E6980-E322-2673-644F-95AC219D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94760-6C35-75BA-6E66-8710A64B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22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C96A-DB61-663E-3FE4-B191113D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771F-540F-0CD1-316C-653DCC53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246F1-B30A-4572-6636-FFECE82C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EE32-11B3-8036-469E-061DC06E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03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6D45F-8DFD-6FCD-C113-108BBB15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5E59D-C711-7930-D3D1-62B700D8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E8017-2EB8-3CF3-34AB-DC23F47D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6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7258-2CB4-ACB7-056A-AC379A8D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A782-D00A-BF2C-6D6B-6F9BE2F8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745D6-B2F4-AE20-4FE8-9E4A1E5A3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BCC70-096E-3DCA-3BC8-0EAEC574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42D2E-EFE8-7A3B-E80F-FEC099FD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D16DC-D278-CBFA-B0D2-A44BC798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6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B956-E3CC-7107-5563-50257C0B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9288C-BF4E-E636-1C48-B918FFCF0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8FFD2-8F11-D421-FE8A-814F763E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36904-A9DA-B699-FCD5-4F3A44A9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6C57-1CCB-1C97-D697-0FE4675A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B9414-A50A-34CF-A871-C5BD56D9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9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89DA0-61AA-EE03-0DD5-D9B927A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902B9-EF67-DB7F-73AA-83E9A4BA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3F0A-0C3E-17A8-6C17-686E1F51F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03D9-ECD3-4178-9A54-21DF83ECEC3F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5E6CC-50CB-910F-4BEA-551E4821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DF27-1212-FC64-E8E3-DF21C4648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673E-07F7-404E-82E9-CE78FB8E4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5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DE3F11-8F78-D5E5-76F4-166DDA1E7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83" y="78658"/>
            <a:ext cx="11916697" cy="6626942"/>
          </a:xfrm>
        </p:spPr>
        <p:txBody>
          <a:bodyPr>
            <a:normAutofit lnSpcReduction="10000"/>
          </a:bodyPr>
          <a:lstStyle/>
          <a:p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INTERACTIVE DASHBOARDS USING TABLEAU</a:t>
            </a:r>
          </a:p>
          <a:p>
            <a:r>
              <a:rPr lang="en-IN" sz="4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 BIRD STRIKE IN AVIATION PROJECT PART-1</a:t>
            </a:r>
          </a:p>
          <a:p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I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</a:t>
            </a:r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MUNNA PANDEY</a:t>
            </a:r>
          </a:p>
          <a:p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en-I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</a:t>
            </a:r>
          </a:p>
          <a:p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M.PRIYANKA</a:t>
            </a:r>
            <a:endParaRPr lang="en-IN" sz="3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59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0C2E-0285-4522-1B27-2CBBC154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127818"/>
            <a:ext cx="11985522" cy="657778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dirty="0"/>
              <a:t>        </a:t>
            </a:r>
            <a:r>
              <a:rPr lang="en-IN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 BIRD STRIKE IN    AVIATION PROJECT PART-1</a:t>
            </a:r>
          </a:p>
          <a:p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60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9F42-BB2E-91C7-1DB1-271019A1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47484"/>
            <a:ext cx="11710219" cy="64991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there specific route or locations where the risk of bird strikes is higher.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8361-C747-4DBD-B8F2-40647167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7" y="1069285"/>
            <a:ext cx="11305894" cy="4485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9D812-0E07-7A5B-AD20-9359F71296E1}"/>
              </a:ext>
            </a:extLst>
          </p:cNvPr>
          <p:cNvSpPr txBox="1"/>
          <p:nvPr/>
        </p:nvSpPr>
        <p:spPr>
          <a:xfrm>
            <a:off x="423989" y="5555226"/>
            <a:ext cx="10824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state of California the risk of bird strikes is higher with 2520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99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229F-320E-347A-B287-1CEABAED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" y="78658"/>
            <a:ext cx="11995355" cy="66662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cost associated with wildlife strikes ,including damages and operational disruption.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A615B-7C3F-FEFD-0B3E-096D9423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16" y="963561"/>
            <a:ext cx="10249419" cy="4732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4C502-1CDA-9602-863F-DD46888EDD84}"/>
              </a:ext>
            </a:extLst>
          </p:cNvPr>
          <p:cNvSpPr txBox="1"/>
          <p:nvPr/>
        </p:nvSpPr>
        <p:spPr>
          <a:xfrm>
            <a:off x="422787" y="5860026"/>
            <a:ext cx="11238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INTERPREATTION: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total cost is 140710935 is associated with wildlife strikes. </a:t>
            </a:r>
          </a:p>
        </p:txBody>
      </p:sp>
    </p:spTree>
    <p:extLst>
      <p:ext uri="{BB962C8B-B14F-4D97-AF65-F5344CB8AC3E}">
        <p14:creationId xmlns:p14="http://schemas.microsoft.com/office/powerpoint/2010/main" val="135446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6811-8F01-2007-40D9-895DBF56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5" y="147484"/>
            <a:ext cx="11926529" cy="65974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cost faced by  different airline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341F1-CC2A-E9AF-4EBE-7E0EBF1C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2" y="1140541"/>
            <a:ext cx="10936236" cy="4601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3C0D39-1A6B-018A-BBB0-63029A9E7A2D}"/>
              </a:ext>
            </a:extLst>
          </p:cNvPr>
          <p:cNvSpPr txBox="1"/>
          <p:nvPr/>
        </p:nvSpPr>
        <p:spPr>
          <a:xfrm>
            <a:off x="627882" y="5673213"/>
            <a:ext cx="10512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has highest cost with 54 million and followed by United airlines with the 12 million. </a:t>
            </a:r>
          </a:p>
        </p:txBody>
      </p:sp>
    </p:spTree>
    <p:extLst>
      <p:ext uri="{BB962C8B-B14F-4D97-AF65-F5344CB8AC3E}">
        <p14:creationId xmlns:p14="http://schemas.microsoft.com/office/powerpoint/2010/main" val="307621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A35D-59A7-C104-B3B3-C8D6F9F9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" y="98323"/>
            <a:ext cx="11916698" cy="65876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risk factors contributing to the wildlife strikes , and how they can be migrated.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4255E-3D8A-A8F0-96F7-024F2311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1736916"/>
            <a:ext cx="11464413" cy="3769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25E65-9866-B78C-BA71-9AFFA69F7EA0}"/>
              </a:ext>
            </a:extLst>
          </p:cNvPr>
          <p:cNvSpPr txBox="1"/>
          <p:nvPr/>
        </p:nvSpPr>
        <p:spPr>
          <a:xfrm>
            <a:off x="304800" y="5574891"/>
            <a:ext cx="11739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</a:rPr>
              <a:t>I</a:t>
            </a:r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risk factors are sky conditions and Impact of flight and Indicated damage are the risk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factors.And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are leads to the wildlife strikes</a:t>
            </a:r>
          </a:p>
        </p:txBody>
      </p:sp>
    </p:spTree>
    <p:extLst>
      <p:ext uri="{BB962C8B-B14F-4D97-AF65-F5344CB8AC3E}">
        <p14:creationId xmlns:p14="http://schemas.microsoft.com/office/powerpoint/2010/main" val="402603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6A29-AB95-169E-1C00-9D3CD247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5" y="176981"/>
            <a:ext cx="11838039" cy="5999982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project 1 the data set more focusing on the safety improvement and regulatory compliance and operational efficiency and cost reduction.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in the project 1 the unknown small bird has more bird strikes compared to other wildlife species . And also Approach phase of flight has more wildlife strikes . And also B-737-700 aircraft model has highest bird strikes . And Dallas Airport took highest strikes incidents. The more injuries were happened while precautionary landing.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project 2 the data set more focusing on the Operational efficiency and Cost Reduction and Risk Management.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California state has highest risk bird strikes occurred and also the Business airline has highest cost with 54 million.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risk factors are sky conditions and Impact of flight and Indicated damage are the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.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these are leads to the wildlife strikes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6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2FF1-EC70-1215-8CE1-6FBEC2E1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03510" cy="6858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Improvement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most common wildlife species involved in bird strikes , and how do they impact flight safety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common wildlife species involved in bird strike is unknown bird small has more bird strikes with 10091 while precautionary landing and there is no damage.</a:t>
            </a:r>
            <a:endParaRPr lang="en-IN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72570-0BB6-846E-BF71-491F2266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" y="1336996"/>
            <a:ext cx="10756491" cy="41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C8AD-3ADC-D3E5-5A33-FDE67D19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98323"/>
            <a:ext cx="12034684" cy="66564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which phase of flight the wildlife strikes most likely to occur.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29686-9C8C-ED3B-0398-1F64400F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7" y="704637"/>
            <a:ext cx="10827684" cy="4797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94DAD-C7D1-5E91-0669-22496ED00E24}"/>
              </a:ext>
            </a:extLst>
          </p:cNvPr>
          <p:cNvSpPr txBox="1"/>
          <p:nvPr/>
        </p:nvSpPr>
        <p:spPr>
          <a:xfrm>
            <a:off x="570271" y="5761703"/>
            <a:ext cx="107368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9A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that chart, The approach phase has most wildlife strikes most occurred with 10308</a:t>
            </a:r>
            <a:r>
              <a:rPr lang="en-US" sz="1800" dirty="0">
                <a:solidFill>
                  <a:srgbClr val="333333"/>
                </a:solidFill>
                <a:effectLst/>
                <a:latin typeface="Tableau Light"/>
              </a:rPr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32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243E-0D53-572D-C394-59610529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98322"/>
            <a:ext cx="11965858" cy="66859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we identify Aircraft models or types that are more prone to wildlife strikes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4586F-819C-3982-3409-1A991762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2" y="661874"/>
            <a:ext cx="9190516" cy="4747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777D2-CFAA-71EB-CBBC-54CEC9E251CA}"/>
              </a:ext>
            </a:extLst>
          </p:cNvPr>
          <p:cNvSpPr txBox="1"/>
          <p:nvPr/>
        </p:nvSpPr>
        <p:spPr>
          <a:xfrm>
            <a:off x="497852" y="5555226"/>
            <a:ext cx="1155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aircraft model B-737-700 has highest number of wildlife strikes.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11AF-FB3E-D877-0029-9E112D5A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5" y="127819"/>
            <a:ext cx="11916697" cy="654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Improvement Dashboard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67FB1-11AD-C33E-7D49-D2A3EE2C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2" y="693885"/>
            <a:ext cx="11179509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A152-518E-2613-E18B-9DE3A8FF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27819"/>
            <a:ext cx="11867535" cy="59321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Regulations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endParaRPr lang="en-US" b="1" u="sng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 strike incidents reported in compliance with aviation safety regulations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Tableau Light"/>
              </a:rPr>
              <a:t>.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C54C3-860A-139F-170D-CC528AF5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20" y="1525647"/>
            <a:ext cx="10981190" cy="453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3B8F8-411E-42FF-0A40-9F74F2B35CD0}"/>
              </a:ext>
            </a:extLst>
          </p:cNvPr>
          <p:cNvSpPr txBox="1"/>
          <p:nvPr/>
        </p:nvSpPr>
        <p:spPr>
          <a:xfrm>
            <a:off x="147484" y="5978013"/>
            <a:ext cx="11867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bird strike incidents reported in no damage with 22493 incidents in precautionary landing</a:t>
            </a:r>
            <a:r>
              <a:rPr lang="en-US" sz="1800" dirty="0">
                <a:solidFill>
                  <a:srgbClr val="333333"/>
                </a:solidFill>
                <a:effectLst/>
                <a:latin typeface="Tableau Light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93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B214-530C-B7DA-CD37-65DD2AA1E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" y="78658"/>
            <a:ext cx="11995355" cy="6695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were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Sky conditions during hits.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593C3-4985-2446-7BAB-711F7EB8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26" y="1002644"/>
            <a:ext cx="5754241" cy="3805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74E64-12DE-493C-AB37-477D5B82200B}"/>
              </a:ext>
            </a:extLst>
          </p:cNvPr>
          <p:cNvSpPr txBox="1"/>
          <p:nvPr/>
        </p:nvSpPr>
        <p:spPr>
          <a:xfrm>
            <a:off x="442452" y="5397910"/>
            <a:ext cx="11090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59A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sz="2800" b="1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more hits reported during the sky condition of no cloud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4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7A5F-5AE8-6C80-4A08-3E761459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206477"/>
            <a:ext cx="11729884" cy="65286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airport took highest number of airstrikes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9D180-B33B-0B83-01B0-4A294694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85" y="725903"/>
            <a:ext cx="10973196" cy="4816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48CE3-CE86-3E3E-7E95-E5B6C5805215}"/>
              </a:ext>
            </a:extLst>
          </p:cNvPr>
          <p:cNvSpPr txBox="1"/>
          <p:nvPr/>
        </p:nvSpPr>
        <p:spPr>
          <a:xfrm>
            <a:off x="491613" y="5850194"/>
            <a:ext cx="11012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59A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sz="2800" b="1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Dallas airport took highest number of strikes with 932 incidents are reported.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0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FDC18-FD8A-7563-7347-04198CDB1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10" y="786580"/>
            <a:ext cx="11712955" cy="6002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F4CA0-C55E-FDB7-9A38-F6D660A90A53}"/>
              </a:ext>
            </a:extLst>
          </p:cNvPr>
          <p:cNvSpPr txBox="1"/>
          <p:nvPr/>
        </p:nvSpPr>
        <p:spPr>
          <a:xfrm>
            <a:off x="294968" y="68826"/>
            <a:ext cx="9527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Injury prevention and wildlife conversation Dashboard</a:t>
            </a:r>
          </a:p>
        </p:txBody>
      </p:sp>
    </p:spTree>
    <p:extLst>
      <p:ext uri="{BB962C8B-B14F-4D97-AF65-F5344CB8AC3E}">
        <p14:creationId xmlns:p14="http://schemas.microsoft.com/office/powerpoint/2010/main" val="296696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518</Words>
  <Application>Microsoft Office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Tableau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Maruri</dc:creator>
  <cp:lastModifiedBy>Priyanka Maruri</cp:lastModifiedBy>
  <cp:revision>1</cp:revision>
  <dcterms:created xsi:type="dcterms:W3CDTF">2024-11-15T14:07:09Z</dcterms:created>
  <dcterms:modified xsi:type="dcterms:W3CDTF">2024-11-16T04:37:50Z</dcterms:modified>
</cp:coreProperties>
</file>