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7" r:id="rId4"/>
    <p:sldId id="258" r:id="rId5"/>
    <p:sldId id="264" r:id="rId6"/>
    <p:sldId id="260" r:id="rId7"/>
    <p:sldId id="265" r:id="rId8"/>
    <p:sldId id="275" r:id="rId9"/>
    <p:sldId id="261" r:id="rId10"/>
    <p:sldId id="263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9A902-5213-4E15-955C-D31147DF7A27}" v="65" dt="2025-01-20T11:10:56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Maruri" userId="002123d468956dc1" providerId="LiveId" clId="{4C72BDA6-777B-47B4-B5BD-82FDAA442BE6}"/>
    <pc:docChg chg="undo custSel addSld delSld modSld sldOrd">
      <pc:chgData name="Priyanka Maruri" userId="002123d468956dc1" providerId="LiveId" clId="{4C72BDA6-777B-47B4-B5BD-82FDAA442BE6}" dt="2025-01-10T04:07:02.807" v="11789" actId="14100"/>
      <pc:docMkLst>
        <pc:docMk/>
      </pc:docMkLst>
      <pc:sldChg chg="addSp delSp modSp mod setBg">
        <pc:chgData name="Priyanka Maruri" userId="002123d468956dc1" providerId="LiveId" clId="{4C72BDA6-777B-47B4-B5BD-82FDAA442BE6}" dt="2025-01-08T09:39:17.774" v="10902" actId="20577"/>
        <pc:sldMkLst>
          <pc:docMk/>
          <pc:sldMk cId="4150299108" sldId="256"/>
        </pc:sldMkLst>
        <pc:spChg chg="mod">
          <ac:chgData name="Priyanka Maruri" userId="002123d468956dc1" providerId="LiveId" clId="{4C72BDA6-777B-47B4-B5BD-82FDAA442BE6}" dt="2025-01-07T13:54:46.301" v="6300" actId="1076"/>
          <ac:spMkLst>
            <pc:docMk/>
            <pc:sldMk cId="4150299108" sldId="256"/>
            <ac:spMk id="2" creationId="{7D573DEC-C0CE-6B94-B386-A02AA03EBB2C}"/>
          </ac:spMkLst>
        </pc:spChg>
        <pc:spChg chg="add mod">
          <ac:chgData name="Priyanka Maruri" userId="002123d468956dc1" providerId="LiveId" clId="{4C72BDA6-777B-47B4-B5BD-82FDAA442BE6}" dt="2025-01-07T13:55:15.255" v="6307" actId="14100"/>
          <ac:spMkLst>
            <pc:docMk/>
            <pc:sldMk cId="4150299108" sldId="256"/>
            <ac:spMk id="3" creationId="{B2E87D44-39E9-2109-F3BA-EEE110332630}"/>
          </ac:spMkLst>
        </pc:spChg>
        <pc:spChg chg="mod">
          <ac:chgData name="Priyanka Maruri" userId="002123d468956dc1" providerId="LiveId" clId="{4C72BDA6-777B-47B4-B5BD-82FDAA442BE6}" dt="2025-01-08T09:39:17.774" v="10902" actId="20577"/>
          <ac:spMkLst>
            <pc:docMk/>
            <pc:sldMk cId="4150299108" sldId="256"/>
            <ac:spMk id="4" creationId="{463AE9A0-E5C8-47E5-2DDD-68BC183013F8}"/>
          </ac:spMkLst>
        </pc:spChg>
        <pc:spChg chg="mod">
          <ac:chgData name="Priyanka Maruri" userId="002123d468956dc1" providerId="LiveId" clId="{4C72BDA6-777B-47B4-B5BD-82FDAA442BE6}" dt="2025-01-07T14:54:34.627" v="6526" actId="20577"/>
          <ac:spMkLst>
            <pc:docMk/>
            <pc:sldMk cId="4150299108" sldId="256"/>
            <ac:spMk id="7" creationId="{B1D9E9C9-AC16-1CB9-2229-630AD4EEB345}"/>
          </ac:spMkLst>
        </pc:spChg>
        <pc:picChg chg="add mod">
          <ac:chgData name="Priyanka Maruri" userId="002123d468956dc1" providerId="LiveId" clId="{4C72BDA6-777B-47B4-B5BD-82FDAA442BE6}" dt="2025-01-07T13:56:08.031" v="6311" actId="14100"/>
          <ac:picMkLst>
            <pc:docMk/>
            <pc:sldMk cId="4150299108" sldId="256"/>
            <ac:picMk id="1028" creationId="{B0647D53-0E18-569C-7947-7195B64F02B3}"/>
          </ac:picMkLst>
        </pc:picChg>
      </pc:sldChg>
      <pc:sldChg chg="addSp delSp modSp mod">
        <pc:chgData name="Priyanka Maruri" userId="002123d468956dc1" providerId="LiveId" clId="{4C72BDA6-777B-47B4-B5BD-82FDAA442BE6}" dt="2025-01-08T09:35:32.598" v="10898" actId="1076"/>
        <pc:sldMkLst>
          <pc:docMk/>
          <pc:sldMk cId="2872952884" sldId="257"/>
        </pc:sldMkLst>
        <pc:spChg chg="mod">
          <ac:chgData name="Priyanka Maruri" userId="002123d468956dc1" providerId="LiveId" clId="{4C72BDA6-777B-47B4-B5BD-82FDAA442BE6}" dt="2025-01-07T02:38:27.863" v="301" actId="255"/>
          <ac:spMkLst>
            <pc:docMk/>
            <pc:sldMk cId="2872952884" sldId="257"/>
            <ac:spMk id="3" creationId="{AB872CDA-317C-72ED-2828-D402B50F7BCB}"/>
          </ac:spMkLst>
        </pc:spChg>
        <pc:spChg chg="mod">
          <ac:chgData name="Priyanka Maruri" userId="002123d468956dc1" providerId="LiveId" clId="{4C72BDA6-777B-47B4-B5BD-82FDAA442BE6}" dt="2025-01-07T03:08:26.870" v="831" actId="207"/>
          <ac:spMkLst>
            <pc:docMk/>
            <pc:sldMk cId="2872952884" sldId="257"/>
            <ac:spMk id="6" creationId="{03B63F74-02E3-9875-9AA4-BF3155E45084}"/>
          </ac:spMkLst>
        </pc:spChg>
        <pc:spChg chg="add mod">
          <ac:chgData name="Priyanka Maruri" userId="002123d468956dc1" providerId="LiveId" clId="{4C72BDA6-777B-47B4-B5BD-82FDAA442BE6}" dt="2025-01-08T09:29:48.503" v="10880" actId="20577"/>
          <ac:spMkLst>
            <pc:docMk/>
            <pc:sldMk cId="2872952884" sldId="257"/>
            <ac:spMk id="7" creationId="{7FE8EC3D-A1F4-D312-578B-2971D9140D80}"/>
          </ac:spMkLst>
        </pc:spChg>
        <pc:spChg chg="add mod">
          <ac:chgData name="Priyanka Maruri" userId="002123d468956dc1" providerId="LiveId" clId="{4C72BDA6-777B-47B4-B5BD-82FDAA442BE6}" dt="2025-01-07T03:08:31.555" v="832" actId="207"/>
          <ac:spMkLst>
            <pc:docMk/>
            <pc:sldMk cId="2872952884" sldId="257"/>
            <ac:spMk id="10" creationId="{6C91CA53-668B-6733-6A70-057D04C2D6E8}"/>
          </ac:spMkLst>
        </pc:spChg>
        <pc:picChg chg="add mod">
          <ac:chgData name="Priyanka Maruri" userId="002123d468956dc1" providerId="LiveId" clId="{4C72BDA6-777B-47B4-B5BD-82FDAA442BE6}" dt="2025-01-07T02:37:31.545" v="293" actId="14100"/>
          <ac:picMkLst>
            <pc:docMk/>
            <pc:sldMk cId="2872952884" sldId="257"/>
            <ac:picMk id="4" creationId="{1B0D364F-6B66-90D8-47E5-92A840BB5920}"/>
          </ac:picMkLst>
        </pc:picChg>
        <pc:picChg chg="add mod">
          <ac:chgData name="Priyanka Maruri" userId="002123d468956dc1" providerId="LiveId" clId="{4C72BDA6-777B-47B4-B5BD-82FDAA442BE6}" dt="2025-01-08T09:35:32.598" v="10898" actId="1076"/>
          <ac:picMkLst>
            <pc:docMk/>
            <pc:sldMk cId="2872952884" sldId="257"/>
            <ac:picMk id="13" creationId="{5B851C0B-6653-16E2-2F70-9638F3CDAF92}"/>
          </ac:picMkLst>
        </pc:picChg>
      </pc:sldChg>
      <pc:sldChg chg="addSp delSp modSp mod">
        <pc:chgData name="Priyanka Maruri" userId="002123d468956dc1" providerId="LiveId" clId="{4C72BDA6-777B-47B4-B5BD-82FDAA442BE6}" dt="2025-01-07T03:47:16.008" v="1195" actId="20577"/>
        <pc:sldMkLst>
          <pc:docMk/>
          <pc:sldMk cId="541880953" sldId="258"/>
        </pc:sldMkLst>
        <pc:spChg chg="mod">
          <ac:chgData name="Priyanka Maruri" userId="002123d468956dc1" providerId="LiveId" clId="{4C72BDA6-777B-47B4-B5BD-82FDAA442BE6}" dt="2025-01-07T03:47:16.008" v="1195" actId="20577"/>
          <ac:spMkLst>
            <pc:docMk/>
            <pc:sldMk cId="541880953" sldId="258"/>
            <ac:spMk id="3" creationId="{72A72116-CC61-5227-9E08-A606CCF68260}"/>
          </ac:spMkLst>
        </pc:spChg>
        <pc:spChg chg="add mod">
          <ac:chgData name="Priyanka Maruri" userId="002123d468956dc1" providerId="LiveId" clId="{4C72BDA6-777B-47B4-B5BD-82FDAA442BE6}" dt="2025-01-07T03:27:18.004" v="1170" actId="14100"/>
          <ac:spMkLst>
            <pc:docMk/>
            <pc:sldMk cId="541880953" sldId="258"/>
            <ac:spMk id="9" creationId="{5C0FE79D-CD31-664E-5F95-0BE6D1602D20}"/>
          </ac:spMkLst>
        </pc:spChg>
        <pc:picChg chg="add mod">
          <ac:chgData name="Priyanka Maruri" userId="002123d468956dc1" providerId="LiveId" clId="{4C72BDA6-777B-47B4-B5BD-82FDAA442BE6}" dt="2025-01-07T03:25:38.277" v="1116" actId="14100"/>
          <ac:picMkLst>
            <pc:docMk/>
            <pc:sldMk cId="541880953" sldId="258"/>
            <ac:picMk id="5" creationId="{0BFF4C0B-1052-AAF3-4867-B81FC923279D}"/>
          </ac:picMkLst>
        </pc:picChg>
      </pc:sldChg>
      <pc:sldChg chg="del">
        <pc:chgData name="Priyanka Maruri" userId="002123d468956dc1" providerId="LiveId" clId="{4C72BDA6-777B-47B4-B5BD-82FDAA442BE6}" dt="2025-01-07T04:42:51.026" v="2498" actId="2696"/>
        <pc:sldMkLst>
          <pc:docMk/>
          <pc:sldMk cId="931287785" sldId="259"/>
        </pc:sldMkLst>
      </pc:sldChg>
      <pc:sldChg chg="addSp delSp modSp mod">
        <pc:chgData name="Priyanka Maruri" userId="002123d468956dc1" providerId="LiveId" clId="{4C72BDA6-777B-47B4-B5BD-82FDAA442BE6}" dt="2025-01-08T03:07:52.346" v="7057" actId="1036"/>
        <pc:sldMkLst>
          <pc:docMk/>
          <pc:sldMk cId="1748074684" sldId="260"/>
        </pc:sldMkLst>
        <pc:spChg chg="mod">
          <ac:chgData name="Priyanka Maruri" userId="002123d468956dc1" providerId="LiveId" clId="{4C72BDA6-777B-47B4-B5BD-82FDAA442BE6}" dt="2025-01-07T06:05:26.634" v="3383" actId="113"/>
          <ac:spMkLst>
            <pc:docMk/>
            <pc:sldMk cId="1748074684" sldId="260"/>
            <ac:spMk id="3" creationId="{1560CDCC-2E61-108A-5178-A569DF92685E}"/>
          </ac:spMkLst>
        </pc:spChg>
        <pc:spChg chg="add mod">
          <ac:chgData name="Priyanka Maruri" userId="002123d468956dc1" providerId="LiveId" clId="{4C72BDA6-777B-47B4-B5BD-82FDAA442BE6}" dt="2025-01-08T03:07:01.039" v="7053" actId="1076"/>
          <ac:spMkLst>
            <pc:docMk/>
            <pc:sldMk cId="1748074684" sldId="260"/>
            <ac:spMk id="6" creationId="{C252CAC6-DFB7-9256-D693-5AF15E3322AB}"/>
          </ac:spMkLst>
        </pc:spChg>
        <pc:spChg chg="mod">
          <ac:chgData name="Priyanka Maruri" userId="002123d468956dc1" providerId="LiveId" clId="{4C72BDA6-777B-47B4-B5BD-82FDAA442BE6}" dt="2025-01-07T05:08:20.769" v="2673" actId="1076"/>
          <ac:spMkLst>
            <pc:docMk/>
            <pc:sldMk cId="1748074684" sldId="260"/>
            <ac:spMk id="10" creationId="{82DECC47-7B2B-E187-2073-F6EE0340C8AD}"/>
          </ac:spMkLst>
        </pc:spChg>
        <pc:spChg chg="mod">
          <ac:chgData name="Priyanka Maruri" userId="002123d468956dc1" providerId="LiveId" clId="{4C72BDA6-777B-47B4-B5BD-82FDAA442BE6}" dt="2025-01-07T04:56:08.656" v="2669" actId="20577"/>
          <ac:spMkLst>
            <pc:docMk/>
            <pc:sldMk cId="1748074684" sldId="260"/>
            <ac:spMk id="13" creationId="{5212B2A1-108F-BD1B-D14C-24DA6E6C1B79}"/>
          </ac:spMkLst>
        </pc:spChg>
        <pc:spChg chg="add mod">
          <ac:chgData name="Priyanka Maruri" userId="002123d468956dc1" providerId="LiveId" clId="{4C72BDA6-777B-47B4-B5BD-82FDAA442BE6}" dt="2025-01-07T05:21:12.649" v="2909" actId="20577"/>
          <ac:spMkLst>
            <pc:docMk/>
            <pc:sldMk cId="1748074684" sldId="260"/>
            <ac:spMk id="16" creationId="{6FBB18A7-B9E7-4A40-D25A-F652BB73D8D9}"/>
          </ac:spMkLst>
        </pc:spChg>
        <pc:picChg chg="add mod">
          <ac:chgData name="Priyanka Maruri" userId="002123d468956dc1" providerId="LiveId" clId="{4C72BDA6-777B-47B4-B5BD-82FDAA442BE6}" dt="2025-01-07T05:21:45.160" v="2987" actId="14100"/>
          <ac:picMkLst>
            <pc:docMk/>
            <pc:sldMk cId="1748074684" sldId="260"/>
            <ac:picMk id="5" creationId="{84FBB020-EEC0-AFCC-5A3D-A7788C45982B}"/>
          </ac:picMkLst>
        </pc:picChg>
        <pc:picChg chg="add mod">
          <ac:chgData name="Priyanka Maruri" userId="002123d468956dc1" providerId="LiveId" clId="{4C72BDA6-777B-47B4-B5BD-82FDAA442BE6}" dt="2025-01-08T03:07:52.346" v="7057" actId="1036"/>
          <ac:picMkLst>
            <pc:docMk/>
            <pc:sldMk cId="1748074684" sldId="260"/>
            <ac:picMk id="9" creationId="{E86C7A3E-88B7-FF67-40C8-DBF9C1B173F2}"/>
          </ac:picMkLst>
        </pc:picChg>
        <pc:picChg chg="add mod">
          <ac:chgData name="Priyanka Maruri" userId="002123d468956dc1" providerId="LiveId" clId="{4C72BDA6-777B-47B4-B5BD-82FDAA442BE6}" dt="2025-01-07T05:18:42.998" v="2798" actId="1076"/>
          <ac:picMkLst>
            <pc:docMk/>
            <pc:sldMk cId="1748074684" sldId="260"/>
            <ac:picMk id="14" creationId="{42E1658B-B1F8-DF7D-81C4-6929364E0193}"/>
          </ac:picMkLst>
        </pc:picChg>
      </pc:sldChg>
      <pc:sldChg chg="addSp delSp modSp mod">
        <pc:chgData name="Priyanka Maruri" userId="002123d468956dc1" providerId="LiveId" clId="{4C72BDA6-777B-47B4-B5BD-82FDAA442BE6}" dt="2025-01-08T04:45:49.460" v="10808" actId="313"/>
        <pc:sldMkLst>
          <pc:docMk/>
          <pc:sldMk cId="2930548611" sldId="261"/>
        </pc:sldMkLst>
        <pc:spChg chg="add mod">
          <ac:chgData name="Priyanka Maruri" userId="002123d468956dc1" providerId="LiveId" clId="{4C72BDA6-777B-47B4-B5BD-82FDAA442BE6}" dt="2025-01-07T13:41:03.524" v="6089" actId="12"/>
          <ac:spMkLst>
            <pc:docMk/>
            <pc:sldMk cId="2930548611" sldId="261"/>
            <ac:spMk id="2" creationId="{FA5DE1B5-2914-7EDE-EB97-D40F3BBC2FF9}"/>
          </ac:spMkLst>
        </pc:spChg>
        <pc:spChg chg="mod">
          <ac:chgData name="Priyanka Maruri" userId="002123d468956dc1" providerId="LiveId" clId="{4C72BDA6-777B-47B4-B5BD-82FDAA442BE6}" dt="2025-01-07T06:18:52.338" v="3525" actId="113"/>
          <ac:spMkLst>
            <pc:docMk/>
            <pc:sldMk cId="2930548611" sldId="261"/>
            <ac:spMk id="3" creationId="{12EC3ACF-A851-A3FF-9CFF-F0F110F752C0}"/>
          </ac:spMkLst>
        </pc:spChg>
        <pc:spChg chg="add mod">
          <ac:chgData name="Priyanka Maruri" userId="002123d468956dc1" providerId="LiveId" clId="{4C72BDA6-777B-47B4-B5BD-82FDAA442BE6}" dt="2025-01-08T04:45:49.460" v="10808" actId="313"/>
          <ac:spMkLst>
            <pc:docMk/>
            <pc:sldMk cId="2930548611" sldId="261"/>
            <ac:spMk id="6" creationId="{12B6CAA1-EC6B-9DFB-0CD2-A16F3781B7E1}"/>
          </ac:spMkLst>
        </pc:spChg>
        <pc:spChg chg="mod">
          <ac:chgData name="Priyanka Maruri" userId="002123d468956dc1" providerId="LiveId" clId="{4C72BDA6-777B-47B4-B5BD-82FDAA442BE6}" dt="2025-01-07T06:21:20.539" v="3623" actId="14100"/>
          <ac:spMkLst>
            <pc:docMk/>
            <pc:sldMk cId="2930548611" sldId="261"/>
            <ac:spMk id="8" creationId="{ABE24AB5-214E-AD57-08F4-CECFE9DF9D7E}"/>
          </ac:spMkLst>
        </pc:spChg>
        <pc:graphicFrameChg chg="add mod">
          <ac:chgData name="Priyanka Maruri" userId="002123d468956dc1" providerId="LiveId" clId="{4C72BDA6-777B-47B4-B5BD-82FDAA442BE6}" dt="2025-01-07T13:42:16.266" v="6113" actId="14100"/>
          <ac:graphicFrameMkLst>
            <pc:docMk/>
            <pc:sldMk cId="2930548611" sldId="261"/>
            <ac:graphicFrameMk id="4" creationId="{9AE9A383-C369-8DE9-3E8F-4A378D49920A}"/>
          </ac:graphicFrameMkLst>
        </pc:graphicFrameChg>
        <pc:graphicFrameChg chg="add mod">
          <ac:chgData name="Priyanka Maruri" userId="002123d468956dc1" providerId="LiveId" clId="{4C72BDA6-777B-47B4-B5BD-82FDAA442BE6}" dt="2025-01-07T06:27:04.667" v="3684" actId="14100"/>
          <ac:graphicFrameMkLst>
            <pc:docMk/>
            <pc:sldMk cId="2930548611" sldId="261"/>
            <ac:graphicFrameMk id="5" creationId="{C6788476-F282-AC1D-6E45-EC4E738B773E}"/>
          </ac:graphicFrameMkLst>
        </pc:graphicFrameChg>
        <pc:graphicFrameChg chg="add mod modGraphic">
          <ac:chgData name="Priyanka Maruri" userId="002123d468956dc1" providerId="LiveId" clId="{4C72BDA6-777B-47B4-B5BD-82FDAA442BE6}" dt="2025-01-07T13:43:02.005" v="6122" actId="1076"/>
          <ac:graphicFrameMkLst>
            <pc:docMk/>
            <pc:sldMk cId="2930548611" sldId="261"/>
            <ac:graphicFrameMk id="7" creationId="{6F58CB46-B9D1-11A8-CE62-161CD5EBD744}"/>
          </ac:graphicFrameMkLst>
        </pc:graphicFrameChg>
      </pc:sldChg>
      <pc:sldChg chg="del">
        <pc:chgData name="Priyanka Maruri" userId="002123d468956dc1" providerId="LiveId" clId="{4C72BDA6-777B-47B4-B5BD-82FDAA442BE6}" dt="2025-01-07T08:07:39.457" v="3693" actId="2696"/>
        <pc:sldMkLst>
          <pc:docMk/>
          <pc:sldMk cId="2852461386" sldId="262"/>
        </pc:sldMkLst>
      </pc:sldChg>
      <pc:sldChg chg="addSp delSp modSp mod">
        <pc:chgData name="Priyanka Maruri" userId="002123d468956dc1" providerId="LiveId" clId="{4C72BDA6-777B-47B4-B5BD-82FDAA442BE6}" dt="2025-01-08T04:47:47.787" v="10820" actId="207"/>
        <pc:sldMkLst>
          <pc:docMk/>
          <pc:sldMk cId="4277179994" sldId="263"/>
        </pc:sldMkLst>
        <pc:spChg chg="mod">
          <ac:chgData name="Priyanka Maruri" userId="002123d468956dc1" providerId="LiveId" clId="{4C72BDA6-777B-47B4-B5BD-82FDAA442BE6}" dt="2025-01-08T04:47:47.787" v="10820" actId="207"/>
          <ac:spMkLst>
            <pc:docMk/>
            <pc:sldMk cId="4277179994" sldId="263"/>
            <ac:spMk id="3" creationId="{6AD2997D-681E-1DF6-77EF-F4BE66644895}"/>
          </ac:spMkLst>
        </pc:spChg>
        <pc:spChg chg="add mod">
          <ac:chgData name="Priyanka Maruri" userId="002123d468956dc1" providerId="LiveId" clId="{4C72BDA6-777B-47B4-B5BD-82FDAA442BE6}" dt="2025-01-07T08:52:46.538" v="4171" actId="1076"/>
          <ac:spMkLst>
            <pc:docMk/>
            <pc:sldMk cId="4277179994" sldId="263"/>
            <ac:spMk id="5" creationId="{B86E95D3-4418-FBE2-AA2A-DC5A0E53616A}"/>
          </ac:spMkLst>
        </pc:spChg>
        <pc:spChg chg="add mod">
          <ac:chgData name="Priyanka Maruri" userId="002123d468956dc1" providerId="LiveId" clId="{4C72BDA6-777B-47B4-B5BD-82FDAA442BE6}" dt="2025-01-08T04:47:44.096" v="10819" actId="207"/>
          <ac:spMkLst>
            <pc:docMk/>
            <pc:sldMk cId="4277179994" sldId="263"/>
            <ac:spMk id="8" creationId="{06625168-E8CD-474D-62DB-417D1ED0ED52}"/>
          </ac:spMkLst>
        </pc:spChg>
        <pc:spChg chg="add mod">
          <ac:chgData name="Priyanka Maruri" userId="002123d468956dc1" providerId="LiveId" clId="{4C72BDA6-777B-47B4-B5BD-82FDAA442BE6}" dt="2025-01-08T04:46:03.474" v="10809" actId="313"/>
          <ac:spMkLst>
            <pc:docMk/>
            <pc:sldMk cId="4277179994" sldId="263"/>
            <ac:spMk id="14" creationId="{EB768846-DFD9-18C8-9032-6F1C78328EE7}"/>
          </ac:spMkLst>
        </pc:spChg>
        <pc:picChg chg="add mod">
          <ac:chgData name="Priyanka Maruri" userId="002123d468956dc1" providerId="LiveId" clId="{4C72BDA6-777B-47B4-B5BD-82FDAA442BE6}" dt="2025-01-07T08:59:37.134" v="4333" actId="14100"/>
          <ac:picMkLst>
            <pc:docMk/>
            <pc:sldMk cId="4277179994" sldId="263"/>
            <ac:picMk id="7" creationId="{DC2B6CD9-599F-BE8C-DBBE-DF8B43FD1B7D}"/>
          </ac:picMkLst>
        </pc:picChg>
        <pc:picChg chg="add mod">
          <ac:chgData name="Priyanka Maruri" userId="002123d468956dc1" providerId="LiveId" clId="{4C72BDA6-777B-47B4-B5BD-82FDAA442BE6}" dt="2025-01-07T09:00:00.072" v="4337" actId="14100"/>
          <ac:picMkLst>
            <pc:docMk/>
            <pc:sldMk cId="4277179994" sldId="263"/>
            <ac:picMk id="16" creationId="{39C1AFE6-294C-8139-C978-28605FA03DA7}"/>
          </ac:picMkLst>
        </pc:picChg>
      </pc:sldChg>
      <pc:sldChg chg="addSp delSp modSp new mod ord">
        <pc:chgData name="Priyanka Maruri" userId="002123d468956dc1" providerId="LiveId" clId="{4C72BDA6-777B-47B4-B5BD-82FDAA442BE6}" dt="2025-01-08T10:04:44.917" v="11095" actId="12"/>
        <pc:sldMkLst>
          <pc:docMk/>
          <pc:sldMk cId="2823031470" sldId="264"/>
        </pc:sldMkLst>
        <pc:spChg chg="mod">
          <ac:chgData name="Priyanka Maruri" userId="002123d468956dc1" providerId="LiveId" clId="{4C72BDA6-777B-47B4-B5BD-82FDAA442BE6}" dt="2025-01-08T09:42:46.754" v="10903" actId="20577"/>
          <ac:spMkLst>
            <pc:docMk/>
            <pc:sldMk cId="2823031470" sldId="264"/>
            <ac:spMk id="3" creationId="{07AD3C35-AD51-3048-5550-7B204EAA3A09}"/>
          </ac:spMkLst>
        </pc:spChg>
        <pc:spChg chg="add mod">
          <ac:chgData name="Priyanka Maruri" userId="002123d468956dc1" providerId="LiveId" clId="{4C72BDA6-777B-47B4-B5BD-82FDAA442BE6}" dt="2025-01-08T10:04:08.880" v="11093" actId="20577"/>
          <ac:spMkLst>
            <pc:docMk/>
            <pc:sldMk cId="2823031470" sldId="264"/>
            <ac:spMk id="10" creationId="{938B64D4-8961-435D-567A-8BAB2190D1E8}"/>
          </ac:spMkLst>
        </pc:spChg>
        <pc:spChg chg="add mod">
          <ac:chgData name="Priyanka Maruri" userId="002123d468956dc1" providerId="LiveId" clId="{4C72BDA6-777B-47B4-B5BD-82FDAA442BE6}" dt="2025-01-08T10:04:44.917" v="11095" actId="12"/>
          <ac:spMkLst>
            <pc:docMk/>
            <pc:sldMk cId="2823031470" sldId="264"/>
            <ac:spMk id="12" creationId="{EC82D116-9C1C-B41B-28F5-96D5ABE58C44}"/>
          </ac:spMkLst>
        </pc:spChg>
        <pc:picChg chg="add mod">
          <ac:chgData name="Priyanka Maruri" userId="002123d468956dc1" providerId="LiveId" clId="{4C72BDA6-777B-47B4-B5BD-82FDAA442BE6}" dt="2025-01-08T09:45:13.058" v="10922" actId="14100"/>
          <ac:picMkLst>
            <pc:docMk/>
            <pc:sldMk cId="2823031470" sldId="264"/>
            <ac:picMk id="5" creationId="{A7C4456F-2290-888B-B8F0-BE0B2CB22B39}"/>
          </ac:picMkLst>
        </pc:picChg>
      </pc:sldChg>
      <pc:sldChg chg="addSp delSp modSp new mod">
        <pc:chgData name="Priyanka Maruri" userId="002123d468956dc1" providerId="LiveId" clId="{4C72BDA6-777B-47B4-B5BD-82FDAA442BE6}" dt="2025-01-08T10:48:22.969" v="11274" actId="115"/>
        <pc:sldMkLst>
          <pc:docMk/>
          <pc:sldMk cId="554496121" sldId="265"/>
        </pc:sldMkLst>
        <pc:spChg chg="mod">
          <ac:chgData name="Priyanka Maruri" userId="002123d468956dc1" providerId="LiveId" clId="{4C72BDA6-777B-47B4-B5BD-82FDAA442BE6}" dt="2025-01-08T10:48:22.969" v="11274" actId="115"/>
          <ac:spMkLst>
            <pc:docMk/>
            <pc:sldMk cId="554496121" sldId="265"/>
            <ac:spMk id="3" creationId="{AF5479C0-867E-10F9-96C0-50CE7FC7588E}"/>
          </ac:spMkLst>
        </pc:spChg>
        <pc:spChg chg="add mod">
          <ac:chgData name="Priyanka Maruri" userId="002123d468956dc1" providerId="LiveId" clId="{4C72BDA6-777B-47B4-B5BD-82FDAA442BE6}" dt="2025-01-08T10:26:27.194" v="11146" actId="255"/>
          <ac:spMkLst>
            <pc:docMk/>
            <pc:sldMk cId="554496121" sldId="265"/>
            <ac:spMk id="6" creationId="{8ABE4002-7F40-7369-67F4-7789E347FC92}"/>
          </ac:spMkLst>
        </pc:spChg>
        <pc:spChg chg="add mod">
          <ac:chgData name="Priyanka Maruri" userId="002123d468956dc1" providerId="LiveId" clId="{4C72BDA6-777B-47B4-B5BD-82FDAA442BE6}" dt="2025-01-08T10:25:28.702" v="11139" actId="1076"/>
          <ac:spMkLst>
            <pc:docMk/>
            <pc:sldMk cId="554496121" sldId="265"/>
            <ac:spMk id="7" creationId="{7612D3AF-9CFA-821F-11AA-E20B9D83E70E}"/>
          </ac:spMkLst>
        </pc:spChg>
        <pc:picChg chg="add mod">
          <ac:chgData name="Priyanka Maruri" userId="002123d468956dc1" providerId="LiveId" clId="{4C72BDA6-777B-47B4-B5BD-82FDAA442BE6}" dt="2025-01-08T10:26:02.236" v="11144" actId="14100"/>
          <ac:picMkLst>
            <pc:docMk/>
            <pc:sldMk cId="554496121" sldId="265"/>
            <ac:picMk id="5" creationId="{4A94449B-E630-B98C-882A-2D46B8899E82}"/>
          </ac:picMkLst>
        </pc:picChg>
      </pc:sldChg>
      <pc:sldChg chg="addSp delSp modSp new mod">
        <pc:chgData name="Priyanka Maruri" userId="002123d468956dc1" providerId="LiveId" clId="{4C72BDA6-777B-47B4-B5BD-82FDAA442BE6}" dt="2025-01-08T10:45:05.865" v="11257" actId="14100"/>
        <pc:sldMkLst>
          <pc:docMk/>
          <pc:sldMk cId="621036838" sldId="266"/>
        </pc:sldMkLst>
        <pc:spChg chg="mod">
          <ac:chgData name="Priyanka Maruri" userId="002123d468956dc1" providerId="LiveId" clId="{4C72BDA6-777B-47B4-B5BD-82FDAA442BE6}" dt="2025-01-08T10:44:47.217" v="11254" actId="27636"/>
          <ac:spMkLst>
            <pc:docMk/>
            <pc:sldMk cId="621036838" sldId="266"/>
            <ac:spMk id="3" creationId="{80E6811D-2AFA-23A8-396D-B106F8E6E19C}"/>
          </ac:spMkLst>
        </pc:spChg>
        <pc:picChg chg="add mod">
          <ac:chgData name="Priyanka Maruri" userId="002123d468956dc1" providerId="LiveId" clId="{4C72BDA6-777B-47B4-B5BD-82FDAA442BE6}" dt="2025-01-08T10:44:36.977" v="11249" actId="14100"/>
          <ac:picMkLst>
            <pc:docMk/>
            <pc:sldMk cId="621036838" sldId="266"/>
            <ac:picMk id="5" creationId="{483E5A31-6723-7E84-933B-C6CEB2EFB2E8}"/>
          </ac:picMkLst>
        </pc:picChg>
        <pc:picChg chg="add mod">
          <ac:chgData name="Priyanka Maruri" userId="002123d468956dc1" providerId="LiveId" clId="{4C72BDA6-777B-47B4-B5BD-82FDAA442BE6}" dt="2025-01-08T10:45:05.865" v="11257" actId="14100"/>
          <ac:picMkLst>
            <pc:docMk/>
            <pc:sldMk cId="621036838" sldId="266"/>
            <ac:picMk id="7" creationId="{3D5B18BC-4CF3-5B7D-86B1-76A8B7442723}"/>
          </ac:picMkLst>
        </pc:picChg>
      </pc:sldChg>
      <pc:sldChg chg="addSp delSp modSp new mod">
        <pc:chgData name="Priyanka Maruri" userId="002123d468956dc1" providerId="LiveId" clId="{4C72BDA6-777B-47B4-B5BD-82FDAA442BE6}" dt="2025-01-10T04:07:02.807" v="11789" actId="14100"/>
        <pc:sldMkLst>
          <pc:docMk/>
          <pc:sldMk cId="3381225665" sldId="267"/>
        </pc:sldMkLst>
        <pc:spChg chg="mod">
          <ac:chgData name="Priyanka Maruri" userId="002123d468956dc1" providerId="LiveId" clId="{4C72BDA6-777B-47B4-B5BD-82FDAA442BE6}" dt="2025-01-07T09:49:15.371" v="4976" actId="115"/>
          <ac:spMkLst>
            <pc:docMk/>
            <pc:sldMk cId="3381225665" sldId="267"/>
            <ac:spMk id="3" creationId="{26C37055-6457-1BEE-4456-6BA6B126D896}"/>
          </ac:spMkLst>
        </pc:spChg>
        <pc:spChg chg="add mod">
          <ac:chgData name="Priyanka Maruri" userId="002123d468956dc1" providerId="LiveId" clId="{4C72BDA6-777B-47B4-B5BD-82FDAA442BE6}" dt="2025-01-08T04:48:25.699" v="10823" actId="207"/>
          <ac:spMkLst>
            <pc:docMk/>
            <pc:sldMk cId="3381225665" sldId="267"/>
            <ac:spMk id="6" creationId="{1EA5D9FA-34EA-1A6D-9185-320323D326D5}"/>
          </ac:spMkLst>
        </pc:spChg>
        <pc:picChg chg="add mod">
          <ac:chgData name="Priyanka Maruri" userId="002123d468956dc1" providerId="LiveId" clId="{4C72BDA6-777B-47B4-B5BD-82FDAA442BE6}" dt="2025-01-10T04:07:02.807" v="11789" actId="14100"/>
          <ac:picMkLst>
            <pc:docMk/>
            <pc:sldMk cId="3381225665" sldId="267"/>
            <ac:picMk id="7" creationId="{87967D78-0893-73F6-3045-D8D712CAF946}"/>
          </ac:picMkLst>
        </pc:picChg>
      </pc:sldChg>
      <pc:sldChg chg="addSp delSp modSp new mod">
        <pc:chgData name="Priyanka Maruri" userId="002123d468956dc1" providerId="LiveId" clId="{4C72BDA6-777B-47B4-B5BD-82FDAA442BE6}" dt="2025-01-08T14:07:47.668" v="11777" actId="20577"/>
        <pc:sldMkLst>
          <pc:docMk/>
          <pc:sldMk cId="2387833123" sldId="268"/>
        </pc:sldMkLst>
        <pc:spChg chg="mod">
          <ac:chgData name="Priyanka Maruri" userId="002123d468956dc1" providerId="LiveId" clId="{4C72BDA6-777B-47B4-B5BD-82FDAA442BE6}" dt="2025-01-08T14:07:47.668" v="11777" actId="20577"/>
          <ac:spMkLst>
            <pc:docMk/>
            <pc:sldMk cId="2387833123" sldId="268"/>
            <ac:spMk id="3" creationId="{81A859E5-4E27-A6F9-C36F-996767028AB6}"/>
          </ac:spMkLst>
        </pc:spChg>
        <pc:spChg chg="add mod">
          <ac:chgData name="Priyanka Maruri" userId="002123d468956dc1" providerId="LiveId" clId="{4C72BDA6-777B-47B4-B5BD-82FDAA442BE6}" dt="2025-01-08T14:03:56.591" v="11691" actId="14100"/>
          <ac:spMkLst>
            <pc:docMk/>
            <pc:sldMk cId="2387833123" sldId="268"/>
            <ac:spMk id="4" creationId="{1D2E70A9-B8AF-FDC2-6BB3-A88C37C0F27B}"/>
          </ac:spMkLst>
        </pc:spChg>
        <pc:spChg chg="add mod">
          <ac:chgData name="Priyanka Maruri" userId="002123d468956dc1" providerId="LiveId" clId="{4C72BDA6-777B-47B4-B5BD-82FDAA442BE6}" dt="2025-01-08T14:05:43.272" v="11775" actId="20577"/>
          <ac:spMkLst>
            <pc:docMk/>
            <pc:sldMk cId="2387833123" sldId="268"/>
            <ac:spMk id="5" creationId="{FB98F579-FB26-9A46-D260-DDCCC0477775}"/>
          </ac:spMkLst>
        </pc:spChg>
        <pc:spChg chg="add mod">
          <ac:chgData name="Priyanka Maruri" userId="002123d468956dc1" providerId="LiveId" clId="{4C72BDA6-777B-47B4-B5BD-82FDAA442BE6}" dt="2025-01-07T10:28:27.743" v="5292" actId="207"/>
          <ac:spMkLst>
            <pc:docMk/>
            <pc:sldMk cId="2387833123" sldId="268"/>
            <ac:spMk id="6" creationId="{322F7E8A-8662-7CA4-E672-2BECBF556AC6}"/>
          </ac:spMkLst>
        </pc:spChg>
        <pc:spChg chg="add">
          <ac:chgData name="Priyanka Maruri" userId="002123d468956dc1" providerId="LiveId" clId="{4C72BDA6-777B-47B4-B5BD-82FDAA442BE6}" dt="2025-01-08T14:05:51.258" v="11776" actId="11529"/>
          <ac:spMkLst>
            <pc:docMk/>
            <pc:sldMk cId="2387833123" sldId="268"/>
            <ac:spMk id="7" creationId="{63FC22CC-E340-D79E-1035-864CEC748717}"/>
          </ac:spMkLst>
        </pc:spChg>
        <pc:spChg chg="add mod">
          <ac:chgData name="Priyanka Maruri" userId="002123d468956dc1" providerId="LiveId" clId="{4C72BDA6-777B-47B4-B5BD-82FDAA442BE6}" dt="2025-01-08T04:48:59.584" v="10826" actId="207"/>
          <ac:spMkLst>
            <pc:docMk/>
            <pc:sldMk cId="2387833123" sldId="268"/>
            <ac:spMk id="9" creationId="{7156BAB1-5157-5125-BB19-9501CCC589B6}"/>
          </ac:spMkLst>
        </pc:spChg>
        <pc:spChg chg="add mod">
          <ac:chgData name="Priyanka Maruri" userId="002123d468956dc1" providerId="LiveId" clId="{4C72BDA6-777B-47B4-B5BD-82FDAA442BE6}" dt="2025-01-08T14:04:36.484" v="11697" actId="1076"/>
          <ac:spMkLst>
            <pc:docMk/>
            <pc:sldMk cId="2387833123" sldId="268"/>
            <ac:spMk id="10" creationId="{FDFECD0F-9141-F061-224B-39BA25460265}"/>
          </ac:spMkLst>
        </pc:spChg>
        <pc:spChg chg="add">
          <ac:chgData name="Priyanka Maruri" userId="002123d468956dc1" providerId="LiveId" clId="{4C72BDA6-777B-47B4-B5BD-82FDAA442BE6}" dt="2025-01-07T10:33:28.084" v="5430" actId="11529"/>
          <ac:spMkLst>
            <pc:docMk/>
            <pc:sldMk cId="2387833123" sldId="268"/>
            <ac:spMk id="13" creationId="{19E76BF5-6E86-45FF-A00F-0A739B520B24}"/>
          </ac:spMkLst>
        </pc:spChg>
        <pc:picChg chg="add mod">
          <ac:chgData name="Priyanka Maruri" userId="002123d468956dc1" providerId="LiveId" clId="{4C72BDA6-777B-47B4-B5BD-82FDAA442BE6}" dt="2025-01-07T10:32:04.323" v="5422" actId="14100"/>
          <ac:picMkLst>
            <pc:docMk/>
            <pc:sldMk cId="2387833123" sldId="268"/>
            <ac:picMk id="8" creationId="{44871E7C-688B-8EAE-18E0-4CBD684FC42C}"/>
          </ac:picMkLst>
        </pc:picChg>
        <pc:picChg chg="add mod">
          <ac:chgData name="Priyanka Maruri" userId="002123d468956dc1" providerId="LiveId" clId="{4C72BDA6-777B-47B4-B5BD-82FDAA442BE6}" dt="2025-01-08T14:04:31.622" v="11696" actId="1076"/>
          <ac:picMkLst>
            <pc:docMk/>
            <pc:sldMk cId="2387833123" sldId="268"/>
            <ac:picMk id="15" creationId="{A1233A4C-5934-A2C9-AA3E-76C463C65514}"/>
          </ac:picMkLst>
        </pc:picChg>
      </pc:sldChg>
      <pc:sldChg chg="addSp delSp modSp new mod">
        <pc:chgData name="Priyanka Maruri" userId="002123d468956dc1" providerId="LiveId" clId="{4C72BDA6-777B-47B4-B5BD-82FDAA442BE6}" dt="2025-01-09T14:41:14.845" v="11783" actId="14100"/>
        <pc:sldMkLst>
          <pc:docMk/>
          <pc:sldMk cId="1552684430" sldId="269"/>
        </pc:sldMkLst>
        <pc:spChg chg="mod">
          <ac:chgData name="Priyanka Maruri" userId="002123d468956dc1" providerId="LiveId" clId="{4C72BDA6-777B-47B4-B5BD-82FDAA442BE6}" dt="2025-01-07T11:14:51.989" v="5501" actId="207"/>
          <ac:spMkLst>
            <pc:docMk/>
            <pc:sldMk cId="1552684430" sldId="269"/>
            <ac:spMk id="3" creationId="{7EDE4594-C976-EBA6-83D7-F038BEC1D5C6}"/>
          </ac:spMkLst>
        </pc:spChg>
        <pc:spChg chg="add mod">
          <ac:chgData name="Priyanka Maruri" userId="002123d468956dc1" providerId="LiveId" clId="{4C72BDA6-777B-47B4-B5BD-82FDAA442BE6}" dt="2025-01-07T11:19:50.851" v="5639" actId="20577"/>
          <ac:spMkLst>
            <pc:docMk/>
            <pc:sldMk cId="1552684430" sldId="269"/>
            <ac:spMk id="6" creationId="{94A76622-A32E-7384-8A69-992CF3DD2466}"/>
          </ac:spMkLst>
        </pc:spChg>
        <pc:spChg chg="add mod">
          <ac:chgData name="Priyanka Maruri" userId="002123d468956dc1" providerId="LiveId" clId="{4C72BDA6-777B-47B4-B5BD-82FDAA442BE6}" dt="2025-01-07T11:20:21.938" v="5643" actId="207"/>
          <ac:spMkLst>
            <pc:docMk/>
            <pc:sldMk cId="1552684430" sldId="269"/>
            <ac:spMk id="7" creationId="{CA02C378-7B75-F1EA-AB70-DFB069437691}"/>
          </ac:spMkLst>
        </pc:spChg>
        <pc:spChg chg="add mod">
          <ac:chgData name="Priyanka Maruri" userId="002123d468956dc1" providerId="LiveId" clId="{4C72BDA6-777B-47B4-B5BD-82FDAA442BE6}" dt="2025-01-07T11:29:34.165" v="5715" actId="207"/>
          <ac:spMkLst>
            <pc:docMk/>
            <pc:sldMk cId="1552684430" sldId="269"/>
            <ac:spMk id="10" creationId="{E42D38A7-98B8-0C81-C560-699F6E0266E3}"/>
          </ac:spMkLst>
        </pc:spChg>
        <pc:picChg chg="add mod">
          <ac:chgData name="Priyanka Maruri" userId="002123d468956dc1" providerId="LiveId" clId="{4C72BDA6-777B-47B4-B5BD-82FDAA442BE6}" dt="2025-01-09T14:41:14.845" v="11783" actId="14100"/>
          <ac:picMkLst>
            <pc:docMk/>
            <pc:sldMk cId="1552684430" sldId="269"/>
            <ac:picMk id="8" creationId="{1AAC6332-271F-F289-238A-0C35BE499599}"/>
          </ac:picMkLst>
        </pc:picChg>
        <pc:picChg chg="add mod">
          <ac:chgData name="Priyanka Maruri" userId="002123d468956dc1" providerId="LiveId" clId="{4C72BDA6-777B-47B4-B5BD-82FDAA442BE6}" dt="2025-01-07T11:27:56.866" v="5649" actId="14100"/>
          <ac:picMkLst>
            <pc:docMk/>
            <pc:sldMk cId="1552684430" sldId="269"/>
            <ac:picMk id="9" creationId="{E565B5A1-A5D9-0CF1-4EDD-425CB6F89BBC}"/>
          </ac:picMkLst>
        </pc:picChg>
      </pc:sldChg>
      <pc:sldChg chg="delSp modSp new del mod">
        <pc:chgData name="Priyanka Maruri" userId="002123d468956dc1" providerId="LiveId" clId="{4C72BDA6-777B-47B4-B5BD-82FDAA442BE6}" dt="2025-01-07T13:56:48.434" v="6315" actId="2696"/>
        <pc:sldMkLst>
          <pc:docMk/>
          <pc:sldMk cId="3714533868" sldId="270"/>
        </pc:sldMkLst>
      </pc:sldChg>
      <pc:sldChg chg="addSp delSp modSp new mod">
        <pc:chgData name="Priyanka Maruri" userId="002123d468956dc1" providerId="LiveId" clId="{4C72BDA6-777B-47B4-B5BD-82FDAA442BE6}" dt="2025-01-08T03:15:52.461" v="7088" actId="1076"/>
        <pc:sldMkLst>
          <pc:docMk/>
          <pc:sldMk cId="3867533839" sldId="271"/>
        </pc:sldMkLst>
        <pc:spChg chg="add mod">
          <ac:chgData name="Priyanka Maruri" userId="002123d468956dc1" providerId="LiveId" clId="{4C72BDA6-777B-47B4-B5BD-82FDAA442BE6}" dt="2025-01-08T03:15:08.521" v="7085" actId="20577"/>
          <ac:spMkLst>
            <pc:docMk/>
            <pc:sldMk cId="3867533839" sldId="271"/>
            <ac:spMk id="4" creationId="{DF6DE87D-53F3-222B-6BDF-B041C198E170}"/>
          </ac:spMkLst>
        </pc:spChg>
        <pc:spChg chg="add mod">
          <ac:chgData name="Priyanka Maruri" userId="002123d468956dc1" providerId="LiveId" clId="{4C72BDA6-777B-47B4-B5BD-82FDAA442BE6}" dt="2025-01-07T13:36:47.240" v="5948" actId="2711"/>
          <ac:spMkLst>
            <pc:docMk/>
            <pc:sldMk cId="3867533839" sldId="271"/>
            <ac:spMk id="9" creationId="{F9F41736-04A5-3218-F523-62DC41FE1620}"/>
          </ac:spMkLst>
        </pc:spChg>
        <pc:picChg chg="add mod">
          <ac:chgData name="Priyanka Maruri" userId="002123d468956dc1" providerId="LiveId" clId="{4C72BDA6-777B-47B4-B5BD-82FDAA442BE6}" dt="2025-01-07T13:31:21.960" v="5811" actId="14100"/>
          <ac:picMkLst>
            <pc:docMk/>
            <pc:sldMk cId="3867533839" sldId="271"/>
            <ac:picMk id="3" creationId="{854D68C8-1643-4B84-9AC0-03FBC58D83B7}"/>
          </ac:picMkLst>
        </pc:picChg>
        <pc:picChg chg="add mod">
          <ac:chgData name="Priyanka Maruri" userId="002123d468956dc1" providerId="LiveId" clId="{4C72BDA6-777B-47B4-B5BD-82FDAA442BE6}" dt="2025-01-08T03:15:52.461" v="7088" actId="1076"/>
          <ac:picMkLst>
            <pc:docMk/>
            <pc:sldMk cId="3867533839" sldId="271"/>
            <ac:picMk id="7" creationId="{340A2257-6C7D-0D1A-1668-70D8DB3F5DAD}"/>
          </ac:picMkLst>
        </pc:picChg>
        <pc:picChg chg="add mod">
          <ac:chgData name="Priyanka Maruri" userId="002123d468956dc1" providerId="LiveId" clId="{4C72BDA6-777B-47B4-B5BD-82FDAA442BE6}" dt="2025-01-08T03:15:11.789" v="7086" actId="1076"/>
          <ac:picMkLst>
            <pc:docMk/>
            <pc:sldMk cId="3867533839" sldId="271"/>
            <ac:picMk id="8" creationId="{7B149BDD-305B-EF6D-554B-85FAD0D298DB}"/>
          </ac:picMkLst>
        </pc:picChg>
      </pc:sldChg>
      <pc:sldChg chg="addSp delSp modSp add mod setBg">
        <pc:chgData name="Priyanka Maruri" userId="002123d468956dc1" providerId="LiveId" clId="{4C72BDA6-777B-47B4-B5BD-82FDAA442BE6}" dt="2025-01-08T02:44:14.686" v="7052"/>
        <pc:sldMkLst>
          <pc:docMk/>
          <pc:sldMk cId="1246395079" sldId="272"/>
        </pc:sldMkLst>
        <pc:spChg chg="mod">
          <ac:chgData name="Priyanka Maruri" userId="002123d468956dc1" providerId="LiveId" clId="{4C72BDA6-777B-47B4-B5BD-82FDAA442BE6}" dt="2025-01-08T02:44:04.839" v="7050" actId="255"/>
          <ac:spMkLst>
            <pc:docMk/>
            <pc:sldMk cId="1246395079" sldId="272"/>
            <ac:spMk id="3" creationId="{33D44ACC-D886-8E7A-439F-0B752324FC41}"/>
          </ac:spMkLst>
        </pc:spChg>
        <pc:spChg chg="add mod">
          <ac:chgData name="Priyanka Maruri" userId="002123d468956dc1" providerId="LiveId" clId="{4C72BDA6-777B-47B4-B5BD-82FDAA442BE6}" dt="2025-01-08T02:43:53.084" v="7049" actId="255"/>
          <ac:spMkLst>
            <pc:docMk/>
            <pc:sldMk cId="1246395079" sldId="272"/>
            <ac:spMk id="4" creationId="{8814A08C-57A2-BB48-6D46-791B0851482F}"/>
          </ac:spMkLst>
        </pc:spChg>
        <pc:picChg chg="add mod">
          <ac:chgData name="Priyanka Maruri" userId="002123d468956dc1" providerId="LiveId" clId="{4C72BDA6-777B-47B4-B5BD-82FDAA442BE6}" dt="2025-01-08T02:36:28.658" v="6680" actId="14100"/>
          <ac:picMkLst>
            <pc:docMk/>
            <pc:sldMk cId="1246395079" sldId="272"/>
            <ac:picMk id="1026" creationId="{FED1B5C9-036E-52A0-0A28-0A6BDD36A98D}"/>
          </ac:picMkLst>
        </pc:picChg>
      </pc:sldChg>
      <pc:sldChg chg="add del">
        <pc:chgData name="Priyanka Maruri" userId="002123d468956dc1" providerId="LiveId" clId="{4C72BDA6-777B-47B4-B5BD-82FDAA442BE6}" dt="2025-01-07T13:56:29.644" v="6313" actId="2696"/>
        <pc:sldMkLst>
          <pc:docMk/>
          <pc:sldMk cId="1279630797" sldId="272"/>
        </pc:sldMkLst>
      </pc:sldChg>
      <pc:sldChg chg="add del">
        <pc:chgData name="Priyanka Maruri" userId="002123d468956dc1" providerId="LiveId" clId="{4C72BDA6-777B-47B4-B5BD-82FDAA442BE6}" dt="2025-01-07T13:56:56.975" v="6317" actId="2696"/>
        <pc:sldMkLst>
          <pc:docMk/>
          <pc:sldMk cId="456173486" sldId="273"/>
        </pc:sldMkLst>
      </pc:sldChg>
      <pc:sldChg chg="addSp delSp modSp new mod">
        <pc:chgData name="Priyanka Maruri" userId="002123d468956dc1" providerId="LiveId" clId="{4C72BDA6-777B-47B4-B5BD-82FDAA442BE6}" dt="2025-01-08T09:56:57.317" v="11014" actId="255"/>
        <pc:sldMkLst>
          <pc:docMk/>
          <pc:sldMk cId="2137568467" sldId="273"/>
        </pc:sldMkLst>
        <pc:spChg chg="mod">
          <ac:chgData name="Priyanka Maruri" userId="002123d468956dc1" providerId="LiveId" clId="{4C72BDA6-777B-47B4-B5BD-82FDAA442BE6}" dt="2025-01-08T04:41:33.766" v="10705" actId="20577"/>
          <ac:spMkLst>
            <pc:docMk/>
            <pc:sldMk cId="2137568467" sldId="273"/>
            <ac:spMk id="3" creationId="{FD11F8AA-F206-7B55-D0EC-AEA622A4F279}"/>
          </ac:spMkLst>
        </pc:spChg>
        <pc:spChg chg="add mod">
          <ac:chgData name="Priyanka Maruri" userId="002123d468956dc1" providerId="LiveId" clId="{4C72BDA6-777B-47B4-B5BD-82FDAA442BE6}" dt="2025-01-08T09:56:57.317" v="11014" actId="255"/>
          <ac:spMkLst>
            <pc:docMk/>
            <pc:sldMk cId="2137568467" sldId="273"/>
            <ac:spMk id="5" creationId="{A2874E99-47AA-1820-A34C-1AABEE37506A}"/>
          </ac:spMkLst>
        </pc:spChg>
        <pc:spChg chg="add mod">
          <ac:chgData name="Priyanka Maruri" userId="002123d468956dc1" providerId="LiveId" clId="{4C72BDA6-777B-47B4-B5BD-82FDAA442BE6}" dt="2025-01-08T04:42:02.358" v="10732" actId="115"/>
          <ac:spMkLst>
            <pc:docMk/>
            <pc:sldMk cId="2137568467" sldId="273"/>
            <ac:spMk id="9" creationId="{2889A17B-9691-7CA1-15D5-7FE5CA1813D4}"/>
          </ac:spMkLst>
        </pc:spChg>
      </pc:sldChg>
      <pc:sldChg chg="addSp delSp modSp new mod">
        <pc:chgData name="Priyanka Maruri" userId="002123d468956dc1" providerId="LiveId" clId="{4C72BDA6-777B-47B4-B5BD-82FDAA442BE6}" dt="2025-01-08T09:57:12.610" v="11015" actId="255"/>
        <pc:sldMkLst>
          <pc:docMk/>
          <pc:sldMk cId="845301472" sldId="274"/>
        </pc:sldMkLst>
        <pc:spChg chg="mod">
          <ac:chgData name="Priyanka Maruri" userId="002123d468956dc1" providerId="LiveId" clId="{4C72BDA6-777B-47B4-B5BD-82FDAA442BE6}" dt="2025-01-08T09:54:20.462" v="10995" actId="14100"/>
          <ac:spMkLst>
            <pc:docMk/>
            <pc:sldMk cId="845301472" sldId="274"/>
            <ac:spMk id="3" creationId="{D9AFE0B3-4674-F62F-D7E8-CD7DCDB68CA2}"/>
          </ac:spMkLst>
        </pc:spChg>
        <pc:spChg chg="add mod">
          <ac:chgData name="Priyanka Maruri" userId="002123d468956dc1" providerId="LiveId" clId="{4C72BDA6-777B-47B4-B5BD-82FDAA442BE6}" dt="2025-01-08T09:57:12.610" v="11015" actId="255"/>
          <ac:spMkLst>
            <pc:docMk/>
            <pc:sldMk cId="845301472" sldId="274"/>
            <ac:spMk id="5" creationId="{8CD26762-2B02-6058-BE61-4814C5DFD9F3}"/>
          </ac:spMkLst>
        </pc:spChg>
      </pc:sldChg>
      <pc:sldChg chg="addSp delSp modSp new mod">
        <pc:chgData name="Priyanka Maruri" userId="002123d468956dc1" providerId="LiveId" clId="{4C72BDA6-777B-47B4-B5BD-82FDAA442BE6}" dt="2025-01-08T14:42:06.069" v="11779" actId="1036"/>
        <pc:sldMkLst>
          <pc:docMk/>
          <pc:sldMk cId="493865952" sldId="275"/>
        </pc:sldMkLst>
        <pc:spChg chg="add mod">
          <ac:chgData name="Priyanka Maruri" userId="002123d468956dc1" providerId="LiveId" clId="{4C72BDA6-777B-47B4-B5BD-82FDAA442BE6}" dt="2025-01-08T11:00:34.317" v="11628" actId="20577"/>
          <ac:spMkLst>
            <pc:docMk/>
            <pc:sldMk cId="493865952" sldId="275"/>
            <ac:spMk id="5" creationId="{9EC3578F-6A0F-60F5-A8BE-F2C6539CD508}"/>
          </ac:spMkLst>
        </pc:spChg>
        <pc:picChg chg="add mod">
          <ac:chgData name="Priyanka Maruri" userId="002123d468956dc1" providerId="LiveId" clId="{4C72BDA6-777B-47B4-B5BD-82FDAA442BE6}" dt="2025-01-08T14:42:06.069" v="11779" actId="1036"/>
          <ac:picMkLst>
            <pc:docMk/>
            <pc:sldMk cId="493865952" sldId="275"/>
            <ac:picMk id="7" creationId="{4D37865C-7F0D-F652-3348-A8855FC662D0}"/>
          </ac:picMkLst>
        </pc:picChg>
      </pc:sldChg>
      <pc:sldChg chg="delSp modSp new mod">
        <pc:chgData name="Priyanka Maruri" userId="002123d468956dc1" providerId="LiveId" clId="{4C72BDA6-777B-47B4-B5BD-82FDAA442BE6}" dt="2025-01-08T11:02:05.878" v="11685" actId="20577"/>
        <pc:sldMkLst>
          <pc:docMk/>
          <pc:sldMk cId="1790625185" sldId="276"/>
        </pc:sldMkLst>
        <pc:spChg chg="mod">
          <ac:chgData name="Priyanka Maruri" userId="002123d468956dc1" providerId="LiveId" clId="{4C72BDA6-777B-47B4-B5BD-82FDAA442BE6}" dt="2025-01-08T11:02:05.878" v="11685" actId="20577"/>
          <ac:spMkLst>
            <pc:docMk/>
            <pc:sldMk cId="1790625185" sldId="276"/>
            <ac:spMk id="3" creationId="{7AF6E7EF-0991-63F7-EEC8-64976C12C7BD}"/>
          </ac:spMkLst>
        </pc:spChg>
      </pc:sldChg>
    </pc:docChg>
  </pc:docChgLst>
  <pc:docChgLst>
    <pc:chgData name="Priyanka Maruri" userId="002123d468956dc1" providerId="LiveId" clId="{52E9A902-5213-4E15-955C-D31147DF7A27}"/>
    <pc:docChg chg="undo redo custSel modSld modMainMaster modNotesMaster">
      <pc:chgData name="Priyanka Maruri" userId="002123d468956dc1" providerId="LiveId" clId="{52E9A902-5213-4E15-955C-D31147DF7A27}" dt="2025-01-20T11:14:38.094" v="89" actId="21"/>
      <pc:docMkLst>
        <pc:docMk/>
      </pc:docMkLst>
      <pc:sldChg chg="addSp delSp modSp mod modTransition setBg modAnim">
        <pc:chgData name="Priyanka Maruri" userId="002123d468956dc1" providerId="LiveId" clId="{52E9A902-5213-4E15-955C-D31147DF7A27}" dt="2025-01-20T11:10:45.155" v="81"/>
        <pc:sldMkLst>
          <pc:docMk/>
          <pc:sldMk cId="4150299108" sldId="256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150299108" sldId="256"/>
            <ac:spMk id="2" creationId="{7D573DEC-C0CE-6B94-B386-A02AA03EBB2C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150299108" sldId="256"/>
            <ac:spMk id="3" creationId="{B2E87D44-39E9-2109-F3BA-EEE110332630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150299108" sldId="256"/>
            <ac:spMk id="4" creationId="{463AE9A0-E5C8-47E5-2DDD-68BC183013F8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150299108" sldId="256"/>
            <ac:spMk id="5" creationId="{EA6199A5-B972-AB5A-FB2F-79BC3BD0B1A7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150299108" sldId="256"/>
            <ac:spMk id="6" creationId="{EDEFA831-2E89-A487-F903-C4103E676410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150299108" sldId="256"/>
            <ac:spMk id="7" creationId="{B1D9E9C9-AC16-1CB9-2229-630AD4EEB345}"/>
          </ac:spMkLst>
        </pc:spChg>
        <pc:spChg chg="add del">
          <ac:chgData name="Priyanka Maruri" userId="002123d468956dc1" providerId="LiveId" clId="{52E9A902-5213-4E15-955C-D31147DF7A27}" dt="2025-01-20T09:38:56.344" v="20" actId="21"/>
          <ac:spMkLst>
            <pc:docMk/>
            <pc:sldMk cId="4150299108" sldId="256"/>
            <ac:spMk id="8" creationId="{DFD012E7-9B5C-239F-31DD-15240CD79E76}"/>
          </ac:spMkLst>
        </pc:spChg>
        <pc:picChg chg="add del mod">
          <ac:chgData name="Priyanka Maruri" userId="002123d468956dc1" providerId="LiveId" clId="{52E9A902-5213-4E15-955C-D31147DF7A27}" dt="2025-01-20T09:39:35.772" v="22" actId="21"/>
          <ac:picMkLst>
            <pc:docMk/>
            <pc:sldMk cId="4150299108" sldId="256"/>
            <ac:picMk id="10" creationId="{685BB70E-1FC8-7F79-A875-67C80928AB36}"/>
          </ac:picMkLst>
        </pc:pic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4150299108" sldId="256"/>
            <ac:picMk id="1028" creationId="{B0647D53-0E18-569C-7947-7195B64F02B3}"/>
          </ac:picMkLst>
        </pc:picChg>
      </pc:sldChg>
      <pc:sldChg chg="modSp mod modTransition">
        <pc:chgData name="Priyanka Maruri" userId="002123d468956dc1" providerId="LiveId" clId="{52E9A902-5213-4E15-955C-D31147DF7A27}" dt="2025-01-20T11:08:14.025" v="64"/>
        <pc:sldMkLst>
          <pc:docMk/>
          <pc:sldMk cId="2872952884" sldId="257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872952884" sldId="257"/>
            <ac:spMk id="2" creationId="{E403404C-B11C-1F41-D072-D7F876506FA2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872952884" sldId="257"/>
            <ac:spMk id="3" creationId="{AB872CDA-317C-72ED-2828-D402B50F7BCB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872952884" sldId="257"/>
            <ac:spMk id="6" creationId="{03B63F74-02E3-9875-9AA4-BF3155E45084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872952884" sldId="257"/>
            <ac:spMk id="7" creationId="{7FE8EC3D-A1F4-D312-578B-2971D9140D80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872952884" sldId="257"/>
            <ac:spMk id="10" creationId="{6C91CA53-668B-6733-6A70-057D04C2D6E8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2872952884" sldId="257"/>
            <ac:picMk id="4" creationId="{1B0D364F-6B66-90D8-47E5-92A840BB5920}"/>
          </ac:picMkLst>
        </pc:pic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2872952884" sldId="257"/>
            <ac:picMk id="13" creationId="{5B851C0B-6653-16E2-2F70-9638F3CDAF92}"/>
          </ac:picMkLst>
        </pc:picChg>
      </pc:sldChg>
      <pc:sldChg chg="modSp modTransition">
        <pc:chgData name="Priyanka Maruri" userId="002123d468956dc1" providerId="LiveId" clId="{52E9A902-5213-4E15-955C-D31147DF7A27}" dt="2025-01-20T11:08:14.025" v="64"/>
        <pc:sldMkLst>
          <pc:docMk/>
          <pc:sldMk cId="541880953" sldId="258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541880953" sldId="258"/>
            <ac:spMk id="2" creationId="{551D548A-3100-2B71-D475-6532010F6F41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541880953" sldId="258"/>
            <ac:spMk id="3" creationId="{72A72116-CC61-5227-9E08-A606CCF68260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541880953" sldId="258"/>
            <ac:spMk id="9" creationId="{5C0FE79D-CD31-664E-5F95-0BE6D1602D20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541880953" sldId="258"/>
            <ac:picMk id="5" creationId="{0BFF4C0B-1052-AAF3-4867-B81FC923279D}"/>
          </ac:picMkLst>
        </pc:picChg>
      </pc:sldChg>
      <pc:sldChg chg="modSp modTransition modNotes">
        <pc:chgData name="Priyanka Maruri" userId="002123d468956dc1" providerId="LiveId" clId="{52E9A902-5213-4E15-955C-D31147DF7A27}" dt="2025-01-20T11:08:14.025" v="64"/>
        <pc:sldMkLst>
          <pc:docMk/>
          <pc:sldMk cId="1748074684" sldId="260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748074684" sldId="260"/>
            <ac:spMk id="2" creationId="{BB9D489B-9590-4AE6-E09B-CC78384705EF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748074684" sldId="260"/>
            <ac:spMk id="3" creationId="{1560CDCC-2E61-108A-5178-A569DF92685E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748074684" sldId="260"/>
            <ac:spMk id="6" creationId="{C252CAC6-DFB7-9256-D693-5AF15E3322AB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748074684" sldId="260"/>
            <ac:spMk id="10" creationId="{82DECC47-7B2B-E187-2073-F6EE0340C8AD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748074684" sldId="260"/>
            <ac:spMk id="13" creationId="{5212B2A1-108F-BD1B-D14C-24DA6E6C1B79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748074684" sldId="260"/>
            <ac:spMk id="16" creationId="{6FBB18A7-B9E7-4A40-D25A-F652BB73D8D9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1748074684" sldId="260"/>
            <ac:picMk id="5" creationId="{84FBB020-EEC0-AFCC-5A3D-A7788C45982B}"/>
          </ac:picMkLst>
        </pc:pic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1748074684" sldId="260"/>
            <ac:picMk id="9" creationId="{E86C7A3E-88B7-FF67-40C8-DBF9C1B173F2}"/>
          </ac:picMkLst>
        </pc:pic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1748074684" sldId="260"/>
            <ac:picMk id="14" creationId="{42E1658B-B1F8-DF7D-81C4-6929364E0193}"/>
          </ac:picMkLst>
        </pc:picChg>
      </pc:sldChg>
      <pc:sldChg chg="modSp modTransition">
        <pc:chgData name="Priyanka Maruri" userId="002123d468956dc1" providerId="LiveId" clId="{52E9A902-5213-4E15-955C-D31147DF7A27}" dt="2025-01-20T11:08:14.025" v="64"/>
        <pc:sldMkLst>
          <pc:docMk/>
          <pc:sldMk cId="2930548611" sldId="261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930548611" sldId="261"/>
            <ac:spMk id="2" creationId="{FA5DE1B5-2914-7EDE-EB97-D40F3BBC2FF9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930548611" sldId="261"/>
            <ac:spMk id="3" creationId="{12EC3ACF-A851-A3FF-9CFF-F0F110F752C0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930548611" sldId="261"/>
            <ac:spMk id="6" creationId="{12B6CAA1-EC6B-9DFB-0CD2-A16F3781B7E1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930548611" sldId="261"/>
            <ac:spMk id="8" creationId="{ABE24AB5-214E-AD57-08F4-CECFE9DF9D7E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930548611" sldId="261"/>
            <ac:spMk id="9" creationId="{B7F671BE-35BE-FECA-4D99-ADEC896E85D5}"/>
          </ac:spMkLst>
        </pc:spChg>
        <pc:graphicFrameChg chg="mod">
          <ac:chgData name="Priyanka Maruri" userId="002123d468956dc1" providerId="LiveId" clId="{52E9A902-5213-4E15-955C-D31147DF7A27}" dt="2025-01-20T11:02:10.074" v="30"/>
          <ac:graphicFrameMkLst>
            <pc:docMk/>
            <pc:sldMk cId="2930548611" sldId="261"/>
            <ac:graphicFrameMk id="4" creationId="{9AE9A383-C369-8DE9-3E8F-4A378D49920A}"/>
          </ac:graphicFrameMkLst>
        </pc:graphicFrameChg>
        <pc:graphicFrameChg chg="mod">
          <ac:chgData name="Priyanka Maruri" userId="002123d468956dc1" providerId="LiveId" clId="{52E9A902-5213-4E15-955C-D31147DF7A27}" dt="2025-01-20T11:02:10.074" v="30"/>
          <ac:graphicFrameMkLst>
            <pc:docMk/>
            <pc:sldMk cId="2930548611" sldId="261"/>
            <ac:graphicFrameMk id="5" creationId="{C6788476-F282-AC1D-6E45-EC4E738B773E}"/>
          </ac:graphicFrameMkLst>
        </pc:graphicFrameChg>
        <pc:graphicFrameChg chg="mod">
          <ac:chgData name="Priyanka Maruri" userId="002123d468956dc1" providerId="LiveId" clId="{52E9A902-5213-4E15-955C-D31147DF7A27}" dt="2025-01-20T11:02:10.074" v="30"/>
          <ac:graphicFrameMkLst>
            <pc:docMk/>
            <pc:sldMk cId="2930548611" sldId="261"/>
            <ac:graphicFrameMk id="7" creationId="{6F58CB46-B9D1-11A8-CE62-161CD5EBD744}"/>
          </ac:graphicFrameMkLst>
        </pc:graphicFrameChg>
      </pc:sldChg>
      <pc:sldChg chg="modSp modTransition">
        <pc:chgData name="Priyanka Maruri" userId="002123d468956dc1" providerId="LiveId" clId="{52E9A902-5213-4E15-955C-D31147DF7A27}" dt="2025-01-20T11:08:14.025" v="64"/>
        <pc:sldMkLst>
          <pc:docMk/>
          <pc:sldMk cId="4277179994" sldId="263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277179994" sldId="263"/>
            <ac:spMk id="2" creationId="{5E35CA32-C3E9-B05A-5699-90C751097758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277179994" sldId="263"/>
            <ac:spMk id="3" creationId="{6AD2997D-681E-1DF6-77EF-F4BE66644895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277179994" sldId="263"/>
            <ac:spMk id="5" creationId="{B86E95D3-4418-FBE2-AA2A-DC5A0E53616A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277179994" sldId="263"/>
            <ac:spMk id="8" creationId="{06625168-E8CD-474D-62DB-417D1ED0ED52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277179994" sldId="263"/>
            <ac:spMk id="14" creationId="{EB768846-DFD9-18C8-9032-6F1C78328EE7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4277179994" sldId="263"/>
            <ac:picMk id="7" creationId="{DC2B6CD9-599F-BE8C-DBBE-DF8B43FD1B7D}"/>
          </ac:picMkLst>
        </pc:pic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4277179994" sldId="263"/>
            <ac:picMk id="16" creationId="{39C1AFE6-294C-8139-C978-28605FA03DA7}"/>
          </ac:picMkLst>
        </pc:picChg>
      </pc:sldChg>
      <pc:sldChg chg="modSp modTransition">
        <pc:chgData name="Priyanka Maruri" userId="002123d468956dc1" providerId="LiveId" clId="{52E9A902-5213-4E15-955C-D31147DF7A27}" dt="2025-01-20T11:08:14.025" v="64"/>
        <pc:sldMkLst>
          <pc:docMk/>
          <pc:sldMk cId="2823031470" sldId="264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823031470" sldId="264"/>
            <ac:spMk id="2" creationId="{497CF2A0-65B0-A411-7C9B-9E2A2414871B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823031470" sldId="264"/>
            <ac:spMk id="3" creationId="{07AD3C35-AD51-3048-5550-7B204EAA3A09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823031470" sldId="264"/>
            <ac:spMk id="10" creationId="{938B64D4-8961-435D-567A-8BAB2190D1E8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823031470" sldId="264"/>
            <ac:spMk id="12" creationId="{EC82D116-9C1C-B41B-28F5-96D5ABE58C44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2823031470" sldId="264"/>
            <ac:picMk id="5" creationId="{A7C4456F-2290-888B-B8F0-BE0B2CB22B39}"/>
          </ac:picMkLst>
        </pc:picChg>
      </pc:sldChg>
      <pc:sldChg chg="modSp mod modTransition">
        <pc:chgData name="Priyanka Maruri" userId="002123d468956dc1" providerId="LiveId" clId="{52E9A902-5213-4E15-955C-D31147DF7A27}" dt="2025-01-20T11:12:44.667" v="84" actId="208"/>
        <pc:sldMkLst>
          <pc:docMk/>
          <pc:sldMk cId="554496121" sldId="265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554496121" sldId="265"/>
            <ac:spMk id="2" creationId="{48CC1B3D-59B9-EBB3-99AA-11712ACD9455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554496121" sldId="265"/>
            <ac:spMk id="3" creationId="{AF5479C0-867E-10F9-96C0-50CE7FC7588E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554496121" sldId="265"/>
            <ac:spMk id="6" creationId="{8ABE4002-7F40-7369-67F4-7789E347FC92}"/>
          </ac:spMkLst>
        </pc:spChg>
        <pc:spChg chg="mod">
          <ac:chgData name="Priyanka Maruri" userId="002123d468956dc1" providerId="LiveId" clId="{52E9A902-5213-4E15-955C-D31147DF7A27}" dt="2025-01-20T11:12:44.667" v="84" actId="208"/>
          <ac:spMkLst>
            <pc:docMk/>
            <pc:sldMk cId="554496121" sldId="265"/>
            <ac:spMk id="7" creationId="{7612D3AF-9CFA-821F-11AA-E20B9D83E70E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554496121" sldId="265"/>
            <ac:picMk id="5" creationId="{4A94449B-E630-B98C-882A-2D46B8899E82}"/>
          </ac:picMkLst>
        </pc:picChg>
      </pc:sldChg>
      <pc:sldChg chg="modSp modTransition setBg">
        <pc:chgData name="Priyanka Maruri" userId="002123d468956dc1" providerId="LiveId" clId="{52E9A902-5213-4E15-955C-D31147DF7A27}" dt="2025-01-20T11:08:14.025" v="64"/>
        <pc:sldMkLst>
          <pc:docMk/>
          <pc:sldMk cId="621036838" sldId="266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621036838" sldId="266"/>
            <ac:spMk id="2" creationId="{362E9A93-4582-2F2D-3ED0-DA5A2CB30695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621036838" sldId="266"/>
            <ac:spMk id="3" creationId="{80E6811D-2AFA-23A8-396D-B106F8E6E19C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621036838" sldId="266"/>
            <ac:picMk id="5" creationId="{483E5A31-6723-7E84-933B-C6CEB2EFB2E8}"/>
          </ac:picMkLst>
        </pc:pic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621036838" sldId="266"/>
            <ac:picMk id="7" creationId="{3D5B18BC-4CF3-5B7D-86B1-76A8B7442723}"/>
          </ac:picMkLst>
        </pc:picChg>
      </pc:sldChg>
      <pc:sldChg chg="modSp modTransition">
        <pc:chgData name="Priyanka Maruri" userId="002123d468956dc1" providerId="LiveId" clId="{52E9A902-5213-4E15-955C-D31147DF7A27}" dt="2025-01-20T11:08:14.025" v="64"/>
        <pc:sldMkLst>
          <pc:docMk/>
          <pc:sldMk cId="3381225665" sldId="267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3381225665" sldId="267"/>
            <ac:spMk id="2" creationId="{7435FA72-BA74-6D9B-5561-4C0ED6B4E9FF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3381225665" sldId="267"/>
            <ac:spMk id="3" creationId="{26C37055-6457-1BEE-4456-6BA6B126D896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3381225665" sldId="267"/>
            <ac:spMk id="6" creationId="{1EA5D9FA-34EA-1A6D-9185-320323D326D5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3381225665" sldId="267"/>
            <ac:picMk id="7" creationId="{87967D78-0893-73F6-3045-D8D712CAF946}"/>
          </ac:picMkLst>
        </pc:picChg>
      </pc:sldChg>
      <pc:sldChg chg="modSp modTransition">
        <pc:chgData name="Priyanka Maruri" userId="002123d468956dc1" providerId="LiveId" clId="{52E9A902-5213-4E15-955C-D31147DF7A27}" dt="2025-01-20T11:08:14.025" v="64"/>
        <pc:sldMkLst>
          <pc:docMk/>
          <pc:sldMk cId="2387833123" sldId="268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387833123" sldId="268"/>
            <ac:spMk id="2" creationId="{D0B8DD8D-E5A5-49C4-2441-2008FD0950DD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387833123" sldId="268"/>
            <ac:spMk id="3" creationId="{81A859E5-4E27-A6F9-C36F-996767028AB6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387833123" sldId="268"/>
            <ac:spMk id="4" creationId="{1D2E70A9-B8AF-FDC2-6BB3-A88C37C0F27B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387833123" sldId="268"/>
            <ac:spMk id="5" creationId="{FB98F579-FB26-9A46-D260-DDCCC0477775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387833123" sldId="268"/>
            <ac:spMk id="6" creationId="{322F7E8A-8662-7CA4-E672-2BECBF556AC6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387833123" sldId="268"/>
            <ac:spMk id="7" creationId="{63FC22CC-E340-D79E-1035-864CEC748717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387833123" sldId="268"/>
            <ac:spMk id="9" creationId="{7156BAB1-5157-5125-BB19-9501CCC589B6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387833123" sldId="268"/>
            <ac:spMk id="10" creationId="{FDFECD0F-9141-F061-224B-39BA25460265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387833123" sldId="268"/>
            <ac:spMk id="13" creationId="{19E76BF5-6E86-45FF-A00F-0A739B520B24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2387833123" sldId="268"/>
            <ac:picMk id="8" creationId="{44871E7C-688B-8EAE-18E0-4CBD684FC42C}"/>
          </ac:picMkLst>
        </pc:picChg>
      </pc:sldChg>
      <pc:sldChg chg="modSp modTransition">
        <pc:chgData name="Priyanka Maruri" userId="002123d468956dc1" providerId="LiveId" clId="{52E9A902-5213-4E15-955C-D31147DF7A27}" dt="2025-01-20T11:08:14.025" v="64"/>
        <pc:sldMkLst>
          <pc:docMk/>
          <pc:sldMk cId="1552684430" sldId="269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552684430" sldId="269"/>
            <ac:spMk id="2" creationId="{09123589-0E77-B4AF-1C1F-C0470F615061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552684430" sldId="269"/>
            <ac:spMk id="3" creationId="{7EDE4594-C976-EBA6-83D7-F038BEC1D5C6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552684430" sldId="269"/>
            <ac:spMk id="6" creationId="{94A76622-A32E-7384-8A69-992CF3DD2466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552684430" sldId="269"/>
            <ac:spMk id="7" creationId="{CA02C378-7B75-F1EA-AB70-DFB069437691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552684430" sldId="269"/>
            <ac:spMk id="10" creationId="{E42D38A7-98B8-0C81-C560-699F6E0266E3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1552684430" sldId="269"/>
            <ac:picMk id="8" creationId="{1AAC6332-271F-F289-238A-0C35BE499599}"/>
          </ac:picMkLst>
        </pc:pic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1552684430" sldId="269"/>
            <ac:picMk id="9" creationId="{E565B5A1-A5D9-0CF1-4EDD-425CB6F89BBC}"/>
          </ac:picMkLst>
        </pc:picChg>
      </pc:sldChg>
      <pc:sldChg chg="modSp modTransition">
        <pc:chgData name="Priyanka Maruri" userId="002123d468956dc1" providerId="LiveId" clId="{52E9A902-5213-4E15-955C-D31147DF7A27}" dt="2025-01-20T11:08:14.025" v="64"/>
        <pc:sldMkLst>
          <pc:docMk/>
          <pc:sldMk cId="3867533839" sldId="271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3867533839" sldId="271"/>
            <ac:spMk id="2" creationId="{8816ED15-25F9-CEE3-91DA-E3B468DF4ECE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3867533839" sldId="271"/>
            <ac:spMk id="4" creationId="{DF6DE87D-53F3-222B-6BDF-B041C198E170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3867533839" sldId="271"/>
            <ac:spMk id="9" creationId="{F9F41736-04A5-3218-F523-62DC41FE1620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3867533839" sldId="271"/>
            <ac:picMk id="3" creationId="{854D68C8-1643-4B84-9AC0-03FBC58D83B7}"/>
          </ac:picMkLst>
        </pc:pic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3867533839" sldId="271"/>
            <ac:picMk id="7" creationId="{340A2257-6C7D-0D1A-1668-70D8DB3F5DAD}"/>
          </ac:picMkLst>
        </pc:pic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3867533839" sldId="271"/>
            <ac:picMk id="8" creationId="{7B149BDD-305B-EF6D-554B-85FAD0D298DB}"/>
          </ac:picMkLst>
        </pc:picChg>
      </pc:sldChg>
      <pc:sldChg chg="addSp delSp modSp mod modTransition setBg modAnim">
        <pc:chgData name="Priyanka Maruri" userId="002123d468956dc1" providerId="LiveId" clId="{52E9A902-5213-4E15-955C-D31147DF7A27}" dt="2025-01-20T11:14:38.094" v="89" actId="21"/>
        <pc:sldMkLst>
          <pc:docMk/>
          <pc:sldMk cId="1246395079" sldId="272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246395079" sldId="272"/>
            <ac:spMk id="2" creationId="{F83C5F43-5DC3-63E3-54D0-3A224993F7B5}"/>
          </ac:spMkLst>
        </pc:spChg>
        <pc:spChg chg="mod ord">
          <ac:chgData name="Priyanka Maruri" userId="002123d468956dc1" providerId="LiveId" clId="{52E9A902-5213-4E15-955C-D31147DF7A27}" dt="2025-01-20T11:02:16.980" v="32" actId="14"/>
          <ac:spMkLst>
            <pc:docMk/>
            <pc:sldMk cId="1246395079" sldId="272"/>
            <ac:spMk id="3" creationId="{33D44ACC-D886-8E7A-439F-0B752324FC41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246395079" sldId="272"/>
            <ac:spMk id="4" creationId="{8814A08C-57A2-BB48-6D46-791B0851482F}"/>
          </ac:spMkLst>
        </pc:spChg>
        <pc:spChg chg="add del">
          <ac:chgData name="Priyanka Maruri" userId="002123d468956dc1" providerId="LiveId" clId="{52E9A902-5213-4E15-955C-D31147DF7A27}" dt="2025-01-20T11:14:10.433" v="86" actId="21"/>
          <ac:spMkLst>
            <pc:docMk/>
            <pc:sldMk cId="1246395079" sldId="272"/>
            <ac:spMk id="5" creationId="{E2FEE7A7-6752-FF01-B4F8-842CA641FEFA}"/>
          </ac:spMkLst>
        </pc:spChg>
        <pc:spChg chg="add del mod">
          <ac:chgData name="Priyanka Maruri" userId="002123d468956dc1" providerId="LiveId" clId="{52E9A902-5213-4E15-955C-D31147DF7A27}" dt="2025-01-20T11:14:38.094" v="89" actId="21"/>
          <ac:spMkLst>
            <pc:docMk/>
            <pc:sldMk cId="1246395079" sldId="272"/>
            <ac:spMk id="6" creationId="{7FA84E62-9ADE-581D-7258-DBD9956AD19A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1246395079" sldId="272"/>
            <ac:picMk id="1026" creationId="{FED1B5C9-036E-52A0-0A28-0A6BDD36A98D}"/>
          </ac:picMkLst>
        </pc:picChg>
      </pc:sldChg>
      <pc:sldChg chg="modSp modTransition">
        <pc:chgData name="Priyanka Maruri" userId="002123d468956dc1" providerId="LiveId" clId="{52E9A902-5213-4E15-955C-D31147DF7A27}" dt="2025-01-20T11:08:14.025" v="64"/>
        <pc:sldMkLst>
          <pc:docMk/>
          <pc:sldMk cId="2137568467" sldId="273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137568467" sldId="273"/>
            <ac:spMk id="3" creationId="{FD11F8AA-F206-7B55-D0EC-AEA622A4F279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137568467" sldId="273"/>
            <ac:spMk id="4" creationId="{D132FE2B-4EA2-BB58-E3D0-7762863C2584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137568467" sldId="273"/>
            <ac:spMk id="5" creationId="{A2874E99-47AA-1820-A34C-1AABEE37506A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2137568467" sldId="273"/>
            <ac:spMk id="9" creationId="{2889A17B-9691-7CA1-15D5-7FE5CA1813D4}"/>
          </ac:spMkLst>
        </pc:spChg>
      </pc:sldChg>
      <pc:sldChg chg="modSp modTransition">
        <pc:chgData name="Priyanka Maruri" userId="002123d468956dc1" providerId="LiveId" clId="{52E9A902-5213-4E15-955C-D31147DF7A27}" dt="2025-01-20T11:08:14.025" v="64"/>
        <pc:sldMkLst>
          <pc:docMk/>
          <pc:sldMk cId="845301472" sldId="274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845301472" sldId="274"/>
            <ac:spMk id="3" creationId="{D9AFE0B3-4674-F62F-D7E8-CD7DCDB68CA2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845301472" sldId="274"/>
            <ac:spMk id="4" creationId="{B2ED4169-2FDC-D02F-5A47-4E31BD6F3B7B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845301472" sldId="274"/>
            <ac:spMk id="5" creationId="{8CD26762-2B02-6058-BE61-4814C5DFD9F3}"/>
          </ac:spMkLst>
        </pc:spChg>
      </pc:sldChg>
      <pc:sldChg chg="modSp mod modTransition setBg modNotes">
        <pc:chgData name="Priyanka Maruri" userId="002123d468956dc1" providerId="LiveId" clId="{52E9A902-5213-4E15-955C-D31147DF7A27}" dt="2025-01-20T11:08:14.025" v="64"/>
        <pc:sldMkLst>
          <pc:docMk/>
          <pc:sldMk cId="493865952" sldId="275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493865952" sldId="275"/>
            <ac:spMk id="4" creationId="{963AA27E-2FFB-AB80-31D6-C7DDA4B9FDDE}"/>
          </ac:spMkLst>
        </pc:spChg>
        <pc:spChg chg="mod">
          <ac:chgData name="Priyanka Maruri" userId="002123d468956dc1" providerId="LiveId" clId="{52E9A902-5213-4E15-955C-D31147DF7A27}" dt="2025-01-20T11:05:44.361" v="56" actId="207"/>
          <ac:spMkLst>
            <pc:docMk/>
            <pc:sldMk cId="493865952" sldId="275"/>
            <ac:spMk id="5" creationId="{9EC3578F-6A0F-60F5-A8BE-F2C6539CD508}"/>
          </ac:spMkLst>
        </pc:spChg>
        <pc:picChg chg="mod">
          <ac:chgData name="Priyanka Maruri" userId="002123d468956dc1" providerId="LiveId" clId="{52E9A902-5213-4E15-955C-D31147DF7A27}" dt="2025-01-20T11:02:10.074" v="30"/>
          <ac:picMkLst>
            <pc:docMk/>
            <pc:sldMk cId="493865952" sldId="275"/>
            <ac:picMk id="7" creationId="{4D37865C-7F0D-F652-3348-A8855FC662D0}"/>
          </ac:picMkLst>
        </pc:picChg>
      </pc:sldChg>
      <pc:sldChg chg="modSp modTransition">
        <pc:chgData name="Priyanka Maruri" userId="002123d468956dc1" providerId="LiveId" clId="{52E9A902-5213-4E15-955C-D31147DF7A27}" dt="2025-01-20T11:08:14.025" v="64"/>
        <pc:sldMkLst>
          <pc:docMk/>
          <pc:sldMk cId="1790625185" sldId="276"/>
        </pc:sldMkLst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790625185" sldId="276"/>
            <ac:spMk id="3" creationId="{7AF6E7EF-0991-63F7-EEC8-64976C12C7BD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k cId="1790625185" sldId="276"/>
            <ac:spMk id="4" creationId="{618DE42B-7C7E-F52C-0BC1-8BB29185CBAD}"/>
          </ac:spMkLst>
        </pc:spChg>
      </pc:sldChg>
      <pc:sldMasterChg chg="modSp modTransition setBg modSldLayout">
        <pc:chgData name="Priyanka Maruri" userId="002123d468956dc1" providerId="LiveId" clId="{52E9A902-5213-4E15-955C-D31147DF7A27}" dt="2025-01-20T11:08:14.025" v="64"/>
        <pc:sldMasterMkLst>
          <pc:docMk/>
          <pc:sldMasterMk cId="3190446211" sldId="2147483648"/>
        </pc:sldMasterMkLst>
        <pc:spChg chg="mod">
          <ac:chgData name="Priyanka Maruri" userId="002123d468956dc1" providerId="LiveId" clId="{52E9A902-5213-4E15-955C-D31147DF7A27}" dt="2025-01-20T11:02:10.074" v="30"/>
          <ac:spMkLst>
            <pc:docMk/>
            <pc:sldMasterMk cId="3190446211" sldId="2147483648"/>
            <ac:spMk id="2" creationId="{9E593C4A-2C42-B8B3-5E78-0D70FBAA5F84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asterMk cId="3190446211" sldId="2147483648"/>
            <ac:spMk id="3" creationId="{0CD24F00-95A9-FE1A-4707-CDC7FB600172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asterMk cId="3190446211" sldId="2147483648"/>
            <ac:spMk id="4" creationId="{41CF805A-2702-A999-6D03-D589DB8CB8E7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asterMk cId="3190446211" sldId="2147483648"/>
            <ac:spMk id="5" creationId="{DBAC2C9B-C44F-43F9-AC98-4F8D36898902}"/>
          </ac:spMkLst>
        </pc:spChg>
        <pc:spChg chg="mod">
          <ac:chgData name="Priyanka Maruri" userId="002123d468956dc1" providerId="LiveId" clId="{52E9A902-5213-4E15-955C-D31147DF7A27}" dt="2025-01-20T11:02:10.074" v="30"/>
          <ac:spMkLst>
            <pc:docMk/>
            <pc:sldMasterMk cId="3190446211" sldId="2147483648"/>
            <ac:spMk id="6" creationId="{3ECDE550-544F-A6DE-57B2-AE68C7D02D64}"/>
          </ac:spMkLst>
        </pc:spChg>
        <pc:sldLayoutChg chg="modSp modTransition setBg">
          <pc:chgData name="Priyanka Maruri" userId="002123d468956dc1" providerId="LiveId" clId="{52E9A902-5213-4E15-955C-D31147DF7A27}" dt="2025-01-20T11:08:14.025" v="64"/>
          <pc:sldLayoutMkLst>
            <pc:docMk/>
            <pc:sldMasterMk cId="3190446211" sldId="2147483648"/>
            <pc:sldLayoutMk cId="1062468133" sldId="2147483649"/>
          </pc:sldLayoutMkLst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1062468133" sldId="2147483649"/>
              <ac:spMk id="2" creationId="{88464574-446F-F4C7-8ECB-DF634307D1C1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1062468133" sldId="2147483649"/>
              <ac:spMk id="3" creationId="{DCB9BAA4-8E6B-0DE5-0FEE-EDEEF01D113A}"/>
            </ac:spMkLst>
          </pc:spChg>
        </pc:sldLayoutChg>
        <pc:sldLayoutChg chg="modTransition setBg">
          <pc:chgData name="Priyanka Maruri" userId="002123d468956dc1" providerId="LiveId" clId="{52E9A902-5213-4E15-955C-D31147DF7A27}" dt="2025-01-20T11:08:14.025" v="64"/>
          <pc:sldLayoutMkLst>
            <pc:docMk/>
            <pc:sldMasterMk cId="3190446211" sldId="2147483648"/>
            <pc:sldLayoutMk cId="3704264648" sldId="2147483650"/>
          </pc:sldLayoutMkLst>
        </pc:sldLayoutChg>
        <pc:sldLayoutChg chg="modSp modTransition setBg">
          <pc:chgData name="Priyanka Maruri" userId="002123d468956dc1" providerId="LiveId" clId="{52E9A902-5213-4E15-955C-D31147DF7A27}" dt="2025-01-20T11:08:14.025" v="64"/>
          <pc:sldLayoutMkLst>
            <pc:docMk/>
            <pc:sldMasterMk cId="3190446211" sldId="2147483648"/>
            <pc:sldLayoutMk cId="2161920917" sldId="2147483651"/>
          </pc:sldLayoutMkLst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2161920917" sldId="2147483651"/>
              <ac:spMk id="2" creationId="{F8C8F982-F329-0022-9DE5-151CE162499B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2161920917" sldId="2147483651"/>
              <ac:spMk id="3" creationId="{AD452043-7045-9D1B-8345-A8E70C4CE340}"/>
            </ac:spMkLst>
          </pc:spChg>
        </pc:sldLayoutChg>
        <pc:sldLayoutChg chg="modSp modTransition setBg">
          <pc:chgData name="Priyanka Maruri" userId="002123d468956dc1" providerId="LiveId" clId="{52E9A902-5213-4E15-955C-D31147DF7A27}" dt="2025-01-20T11:08:14.025" v="64"/>
          <pc:sldLayoutMkLst>
            <pc:docMk/>
            <pc:sldMasterMk cId="3190446211" sldId="2147483648"/>
            <pc:sldLayoutMk cId="1183968569" sldId="2147483652"/>
          </pc:sldLayoutMkLst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1183968569" sldId="2147483652"/>
              <ac:spMk id="3" creationId="{F743F3DC-B28F-2613-6709-42201B48C6FD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1183968569" sldId="2147483652"/>
              <ac:spMk id="4" creationId="{954BE1CD-6D71-3D0E-B4D8-533788DA9FF3}"/>
            </ac:spMkLst>
          </pc:spChg>
        </pc:sldLayoutChg>
        <pc:sldLayoutChg chg="modSp modTransition setBg">
          <pc:chgData name="Priyanka Maruri" userId="002123d468956dc1" providerId="LiveId" clId="{52E9A902-5213-4E15-955C-D31147DF7A27}" dt="2025-01-20T11:08:14.025" v="64"/>
          <pc:sldLayoutMkLst>
            <pc:docMk/>
            <pc:sldMasterMk cId="3190446211" sldId="2147483648"/>
            <pc:sldLayoutMk cId="607725558" sldId="2147483653"/>
          </pc:sldLayoutMkLst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607725558" sldId="2147483653"/>
              <ac:spMk id="2" creationId="{C91FF138-A7D3-E5D0-7E53-B60BE00C7581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607725558" sldId="2147483653"/>
              <ac:spMk id="3" creationId="{3D6EABD2-2613-A625-BFA8-0C289E5E85E6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607725558" sldId="2147483653"/>
              <ac:spMk id="4" creationId="{273A4C1B-4B29-CE3D-FE13-E86FBEC20732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607725558" sldId="2147483653"/>
              <ac:spMk id="5" creationId="{64C285AA-F370-3347-191D-797D34E69F6B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607725558" sldId="2147483653"/>
              <ac:spMk id="6" creationId="{5988C657-0B21-C942-C969-6582A445785C}"/>
            </ac:spMkLst>
          </pc:spChg>
        </pc:sldLayoutChg>
        <pc:sldLayoutChg chg="modTransition setBg">
          <pc:chgData name="Priyanka Maruri" userId="002123d468956dc1" providerId="LiveId" clId="{52E9A902-5213-4E15-955C-D31147DF7A27}" dt="2025-01-20T11:08:14.025" v="64"/>
          <pc:sldLayoutMkLst>
            <pc:docMk/>
            <pc:sldMasterMk cId="3190446211" sldId="2147483648"/>
            <pc:sldLayoutMk cId="2290648385" sldId="2147483654"/>
          </pc:sldLayoutMkLst>
        </pc:sldLayoutChg>
        <pc:sldLayoutChg chg="modTransition setBg">
          <pc:chgData name="Priyanka Maruri" userId="002123d468956dc1" providerId="LiveId" clId="{52E9A902-5213-4E15-955C-D31147DF7A27}" dt="2025-01-20T11:08:14.025" v="64"/>
          <pc:sldLayoutMkLst>
            <pc:docMk/>
            <pc:sldMasterMk cId="3190446211" sldId="2147483648"/>
            <pc:sldLayoutMk cId="3766468204" sldId="2147483655"/>
          </pc:sldLayoutMkLst>
        </pc:sldLayoutChg>
        <pc:sldLayoutChg chg="modSp modTransition setBg">
          <pc:chgData name="Priyanka Maruri" userId="002123d468956dc1" providerId="LiveId" clId="{52E9A902-5213-4E15-955C-D31147DF7A27}" dt="2025-01-20T11:08:14.025" v="64"/>
          <pc:sldLayoutMkLst>
            <pc:docMk/>
            <pc:sldMasterMk cId="3190446211" sldId="2147483648"/>
            <pc:sldLayoutMk cId="749333815" sldId="2147483656"/>
          </pc:sldLayoutMkLst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749333815" sldId="2147483656"/>
              <ac:spMk id="2" creationId="{2B0D5BA8-4F94-B662-4078-3A49A8A58660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749333815" sldId="2147483656"/>
              <ac:spMk id="3" creationId="{C3A1F9E8-5095-4E47-A52A-EEEB393E56B1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749333815" sldId="2147483656"/>
              <ac:spMk id="4" creationId="{6F466B26-B887-C4EB-4239-AA7E1F842AF8}"/>
            </ac:spMkLst>
          </pc:spChg>
        </pc:sldLayoutChg>
        <pc:sldLayoutChg chg="modSp modTransition setBg">
          <pc:chgData name="Priyanka Maruri" userId="002123d468956dc1" providerId="LiveId" clId="{52E9A902-5213-4E15-955C-D31147DF7A27}" dt="2025-01-20T11:08:14.025" v="64"/>
          <pc:sldLayoutMkLst>
            <pc:docMk/>
            <pc:sldMasterMk cId="3190446211" sldId="2147483648"/>
            <pc:sldLayoutMk cId="31350234" sldId="2147483657"/>
          </pc:sldLayoutMkLst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31350234" sldId="2147483657"/>
              <ac:spMk id="2" creationId="{33543A1B-FD44-0EC9-122B-D5B2012A622A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31350234" sldId="2147483657"/>
              <ac:spMk id="3" creationId="{28986517-54C0-DD01-EEA4-ADFC13118F07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31350234" sldId="2147483657"/>
              <ac:spMk id="4" creationId="{461072C5-17A3-FCCE-23F3-55BA61176923}"/>
            </ac:spMkLst>
          </pc:spChg>
        </pc:sldLayoutChg>
        <pc:sldLayoutChg chg="modTransition setBg">
          <pc:chgData name="Priyanka Maruri" userId="002123d468956dc1" providerId="LiveId" clId="{52E9A902-5213-4E15-955C-D31147DF7A27}" dt="2025-01-20T11:08:14.025" v="64"/>
          <pc:sldLayoutMkLst>
            <pc:docMk/>
            <pc:sldMasterMk cId="3190446211" sldId="2147483648"/>
            <pc:sldLayoutMk cId="495456567" sldId="2147483658"/>
          </pc:sldLayoutMkLst>
        </pc:sldLayoutChg>
        <pc:sldLayoutChg chg="modSp modTransition setBg">
          <pc:chgData name="Priyanka Maruri" userId="002123d468956dc1" providerId="LiveId" clId="{52E9A902-5213-4E15-955C-D31147DF7A27}" dt="2025-01-20T11:08:14.025" v="64"/>
          <pc:sldLayoutMkLst>
            <pc:docMk/>
            <pc:sldMasterMk cId="3190446211" sldId="2147483648"/>
            <pc:sldLayoutMk cId="2448190816" sldId="2147483659"/>
          </pc:sldLayoutMkLst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2448190816" sldId="2147483659"/>
              <ac:spMk id="2" creationId="{13F67FA7-4C3D-B2B2-746B-73A0BDE73001}"/>
            </ac:spMkLst>
          </pc:spChg>
          <pc:spChg chg="mod">
            <ac:chgData name="Priyanka Maruri" userId="002123d468956dc1" providerId="LiveId" clId="{52E9A902-5213-4E15-955C-D31147DF7A27}" dt="2025-01-20T11:02:10.074" v="30"/>
            <ac:spMkLst>
              <pc:docMk/>
              <pc:sldMasterMk cId="3190446211" sldId="2147483648"/>
              <pc:sldLayoutMk cId="2448190816" sldId="2147483659"/>
              <ac:spMk id="3" creationId="{939759D5-BAF0-1F80-1880-D222744EF6E2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02123d468956dc1/Desktop/NIIT/NIIT%20WORK/Football_Data_Merged_Cleaned_SPRINT6_TEAM_COMPARI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02123d468956dc1/Desktop/NIIT/NIIT%20WORK/Football_Data_Merged_Cleaned_SPRINT6_TEAM_COMPARI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[Football_Data_Merged_Cleaned_SPRINT6_TEAM_COMPARISION.xlsx]TASK1!PivotTable2</c:name>
    <c:fmtId val="2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5531496062992E-2"/>
          <c:y val="5.5555555555555552E-2"/>
          <c:w val="0.64267782152230968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TASK1!$B$9</c:f>
              <c:strCache>
                <c:ptCount val="1"/>
                <c:pt idx="0">
                  <c:v>Average of goals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TASK1!$A$10:$A$13</c:f>
              <c:strCache>
                <c:ptCount val="3"/>
                <c:pt idx="0">
                  <c:v>both</c:v>
                </c:pt>
                <c:pt idx="1">
                  <c:v>left</c:v>
                </c:pt>
                <c:pt idx="2">
                  <c:v>right</c:v>
                </c:pt>
              </c:strCache>
            </c:strRef>
          </c:cat>
          <c:val>
            <c:numRef>
              <c:f>TASK1!$B$10:$B$13</c:f>
              <c:numCache>
                <c:formatCode>0.00</c:formatCode>
                <c:ptCount val="3"/>
                <c:pt idx="0">
                  <c:v>0.10859728506787331</c:v>
                </c:pt>
                <c:pt idx="1">
                  <c:v>4.5871559633027525E-2</c:v>
                </c:pt>
                <c:pt idx="2">
                  <c:v>0.12654320987654322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7E-469C-8A6D-F712537D2EC5}"/>
            </c:ext>
          </c:extLst>
        </c:ser>
        <c:ser>
          <c:idx val="1"/>
          <c:order val="1"/>
          <c:tx>
            <c:strRef>
              <c:f>TASK1!$C$9</c:f>
              <c:strCache>
                <c:ptCount val="1"/>
                <c:pt idx="0">
                  <c:v>Average of assists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TASK1!$A$10:$A$13</c:f>
              <c:strCache>
                <c:ptCount val="3"/>
                <c:pt idx="0">
                  <c:v>both</c:v>
                </c:pt>
                <c:pt idx="1">
                  <c:v>left</c:v>
                </c:pt>
                <c:pt idx="2">
                  <c:v>right</c:v>
                </c:pt>
              </c:strCache>
            </c:strRef>
          </c:cat>
          <c:val>
            <c:numRef>
              <c:f>TASK1!$C$10:$C$13</c:f>
              <c:numCache>
                <c:formatCode>0.00</c:formatCode>
                <c:ptCount val="3"/>
                <c:pt idx="0">
                  <c:v>0.12669683257918551</c:v>
                </c:pt>
                <c:pt idx="1">
                  <c:v>3.3027522935779818E-2</c:v>
                </c:pt>
                <c:pt idx="2">
                  <c:v>6.1213991769547324E-2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7E-469C-8A6D-F712537D2E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85745536"/>
        <c:axId val="1885718656"/>
      </c:barChart>
      <c:catAx>
        <c:axId val="188574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5718656"/>
        <c:crosses val="autoZero"/>
        <c:auto val="1"/>
        <c:lblAlgn val="ctr"/>
        <c:lblOffset val="100"/>
        <c:noMultiLvlLbl val="0"/>
      </c:catAx>
      <c:valAx>
        <c:axId val="188571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574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[Football_Data_Merged_Cleaned_SPRINT6_TEAM_COMPARISION.xlsx]TASK3!PivotTable6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4516447944007"/>
          <c:y val="0.17171296296296298"/>
          <c:w val="0.67561286089238848"/>
          <c:h val="0.72088764946048411"/>
        </c:manualLayout>
      </c:layout>
      <c:lineChart>
        <c:grouping val="standard"/>
        <c:varyColors val="0"/>
        <c:ser>
          <c:idx val="0"/>
          <c:order val="0"/>
          <c:tx>
            <c:strRef>
              <c:f>TASK3!$B$9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TASK3!$A$10:$A$14</c:f>
              <c:strCache>
                <c:ptCount val="4"/>
                <c:pt idx="0">
                  <c:v>Attack</c:v>
                </c:pt>
                <c:pt idx="1">
                  <c:v>Defender</c:v>
                </c:pt>
                <c:pt idx="2">
                  <c:v>Goalkeeper</c:v>
                </c:pt>
                <c:pt idx="3">
                  <c:v>Midfield</c:v>
                </c:pt>
              </c:strCache>
            </c:strRef>
          </c:cat>
          <c:val>
            <c:numRef>
              <c:f>TASK3!$B$10:$B$14</c:f>
              <c:numCache>
                <c:formatCode>#,##0</c:formatCode>
                <c:ptCount val="4"/>
                <c:pt idx="0">
                  <c:v>5441515.3412648719</c:v>
                </c:pt>
                <c:pt idx="1">
                  <c:v>2369126.7387944357</c:v>
                </c:pt>
                <c:pt idx="2">
                  <c:v>837269.58525345626</c:v>
                </c:pt>
                <c:pt idx="3">
                  <c:v>6132373.9653875092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DD-4CFD-96C1-CAB7BAFFB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1999551"/>
        <c:axId val="1172006751"/>
      </c:lineChart>
      <c:catAx>
        <c:axId val="1171999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006751"/>
        <c:crosses val="autoZero"/>
        <c:auto val="1"/>
        <c:lblAlgn val="ctr"/>
        <c:lblOffset val="100"/>
        <c:noMultiLvlLbl val="0"/>
      </c:catAx>
      <c:valAx>
        <c:axId val="1172006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99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29CD-3DDC-4DF5-8FD4-CCE5693C884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38E2-9F6E-4872-983D-B6FBA8A6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38E2-9F6E-4872-983D-B6FBA8A61CB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1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938E2-9F6E-4872-983D-B6FBA8A61CB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00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4574-446F-F4C7-8ECB-DF634307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9BAA4-8E6B-0DE5-0FEE-EDEEF01D1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900B-961E-3BBC-85DF-E860C2CE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DE40-ED9B-4EBB-9260-253873953BFE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84E5-E94E-43D5-D80D-B05A4F3C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943B-BB79-75F2-5429-31345428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6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3A56-B423-31FA-B415-E319EFA1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EC1FE-7A29-A169-3FFB-E29431DA4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2345-984D-52E0-4907-84F45AF5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AA25-89DA-447E-AB31-CEB341210224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2832-B7C6-F172-DB7C-406B731F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96EE-A190-C6CF-9C21-AB5A8531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5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67FA7-4C3D-B2B2-746B-73A0BDE73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759D5-BAF0-1F80-1880-D222744EF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6C5C-3C19-88F5-28C2-B4391239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2DDA-D27B-47F7-97AD-1E218BD57F11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C75E-219D-8011-13AF-6679D507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ABA7-111E-FE87-062D-A890FBEC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9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77A1-A592-5BCB-638B-502EF87D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CFF1-D5DE-F0D2-1CB7-9EB17782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F4E3-0A8F-7C26-4492-2C184FA4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583-E6C5-43F4-95FE-585D4FB108D2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2CD0-F3A6-F6C2-AD60-2B84CC06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758D-A0B8-D5DA-CA22-5A5C99A5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2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F982-F329-0022-9DE5-151CE162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2043-7045-9D1B-8345-A8E70C4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6B7C-7FC2-94F7-5FBE-2F61D19F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7982-E691-48DF-9FA7-A94BCCDA9895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117F-9C69-9355-76E7-41975F20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AA6E-B1AD-78A1-2B06-39B85BA5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2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9706-9C17-DC6D-DE91-2A72C5E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F3DC-B28F-2613-6709-42201B48C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BE1CD-6D71-3D0E-B4D8-533788DA9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B7392-4BDF-C341-0477-F2C40174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7F16-89C0-4655-86CB-0E3BDFD1A2CC}" type="datetime1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85B0-FBFF-D878-7356-10F0D14C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3A281-2A63-8B66-39F8-07C0F62B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6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F138-A7D3-E5D0-7E53-B60BE00C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ABD2-2613-A625-BFA8-0C289E5E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A4C1B-4B29-CE3D-FE13-E86FBEC2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285AA-F370-3347-191D-797D34E69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8C657-0B21-C942-C969-6582A4457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9F4C5-A4C0-E4DC-B41B-0596E48B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FC0-531B-4CF7-9A52-5B83AC13DF16}" type="datetime1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0A2BC-9978-5EE1-342B-B67B8248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8CF80-1CA0-1AFA-A96E-DDEDFDD7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3100-55C5-D044-5F8B-5D4C7060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FDBC4-1A41-071A-1080-AD83FD9C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D90E-BB16-47AC-86EE-1A916C9EFC91}" type="datetime1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906D1-B043-AB70-C5CB-205C563A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58A01-45E2-60B6-63E6-7332C649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64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D1656-6AE4-5DAB-8BA4-F58E2B3E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F64D-00F9-4DE8-A04E-A015073F833E}" type="datetime1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51B62-4B58-F873-A74D-71A790A5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08CC4-BB97-9274-082D-82105C60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6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BA8-4F94-B662-4078-3A49A8A5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F9E8-5095-4E47-A52A-EEEB393E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66B26-B887-C4EB-4239-AA7E1F842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E3264-4D5C-EF0B-47AC-2FEC5903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291E-20F6-49BC-A36A-07671DEF7978}" type="datetime1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C8A6-D5EA-B945-EA29-45664ECB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7F365-2EEA-EF9C-C3CF-B0FAADE0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33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3A1B-FD44-0EC9-122B-D5B2012A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86517-54C0-DD01-EEA4-ADFC13118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072C5-17A3-FCCE-23F3-55BA61176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7D3FA-BEC9-751F-0FF7-CCBF8FE7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86DB-242D-4584-920A-4523EB1B35F6}" type="datetime1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91FE6-7A91-67EA-F705-27F13A15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8132-F33D-AE5E-27C0-A68366E8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93C4A-2C42-B8B3-5E78-0D70FBAA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4F00-95A9-FE1A-4707-CDC7FB60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805A-2702-A999-6D03-D589DB8CB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5F60-1F28-4138-A819-03F6453CD58F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2C9B-C44F-43F9-AC98-4F8D36898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E550-544F-A6DE-57B2-AE68C7D02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4435-41B1-465A-BB10-2CB55850B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EC-C0CE-6B94-B386-A02AA03E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9" y="1191681"/>
            <a:ext cx="9419302" cy="154175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UNLEASHING INSIGHTS FROM THE FOOTBALL DATA USING MULTIPLE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AE9A0-E5C8-47E5-2DDD-68BC183013F8}"/>
              </a:ext>
            </a:extLst>
          </p:cNvPr>
          <p:cNvSpPr txBox="1"/>
          <p:nvPr/>
        </p:nvSpPr>
        <p:spPr>
          <a:xfrm>
            <a:off x="5801032" y="3746090"/>
            <a:ext cx="5417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MUNNA PANDEY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199A5-B972-AB5A-FB2F-79BC3BD0B1A7}"/>
              </a:ext>
            </a:extLst>
          </p:cNvPr>
          <p:cNvSpPr txBox="1"/>
          <p:nvPr/>
        </p:nvSpPr>
        <p:spPr>
          <a:xfrm>
            <a:off x="5810865" y="4650660"/>
            <a:ext cx="5437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M.PRIYANKA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87D44-39E9-2109-F3BA-EEE110332630}"/>
              </a:ext>
            </a:extLst>
          </p:cNvPr>
          <p:cNvSpPr txBox="1"/>
          <p:nvPr/>
        </p:nvSpPr>
        <p:spPr>
          <a:xfrm>
            <a:off x="3932905" y="226142"/>
            <a:ext cx="4424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</a:t>
            </a:r>
          </a:p>
        </p:txBody>
      </p:sp>
      <p:pic>
        <p:nvPicPr>
          <p:cNvPr id="1028" name="Picture 4" descr="Cute cartoon little boy playing ...">
            <a:extLst>
              <a:ext uri="{FF2B5EF4-FFF2-40B4-BE49-F238E27FC236}">
                <a16:creationId xmlns:a16="http://schemas.microsoft.com/office/drawing/2014/main" id="{B0647D53-0E18-569C-7947-7195B64F0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0313"/>
            <a:ext cx="206477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A831-2E89-A487-F903-C4103E67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D9E9C9-AC16-1CB9-2229-630AD4EE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029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997D-681E-1DF6-77EF-F4BE6664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199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7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ATTADANCE AND STADIUM ANALYSIS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teams attract the highest average attendance at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club ?</a:t>
            </a:r>
          </a:p>
          <a:p>
            <a:pPr marL="0" indent="0">
              <a:buNone/>
            </a:pPr>
            <a:endParaRPr lang="en-IN" sz="18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E95D3-4418-FBE2-AA2A-DC5A0E53616A}"/>
              </a:ext>
            </a:extLst>
          </p:cNvPr>
          <p:cNvSpPr txBox="1"/>
          <p:nvPr/>
        </p:nvSpPr>
        <p:spPr>
          <a:xfrm>
            <a:off x="206477" y="5702711"/>
            <a:ext cx="524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average attendance in home club is Manchester united football club team with the above of 77000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B6CD9-599F-BE8C-DBBE-DF8B43FD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0" y="1268996"/>
            <a:ext cx="6101006" cy="4364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625168-E8CD-474D-62DB-417D1ED0ED52}"/>
              </a:ext>
            </a:extLst>
          </p:cNvPr>
          <p:cNvSpPr txBox="1"/>
          <p:nvPr/>
        </p:nvSpPr>
        <p:spPr>
          <a:xfrm>
            <a:off x="6444955" y="550608"/>
            <a:ext cx="564389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stadiums consistently perform better in terms of attendance?</a:t>
            </a:r>
          </a:p>
          <a:p>
            <a:pPr algn="r"/>
            <a:br>
              <a:rPr lang="en-US" dirty="0">
                <a:latin typeface="menlo"/>
              </a:rPr>
            </a:b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68846-DFD9-18C8-9032-6F1C78328EE7}"/>
              </a:ext>
            </a:extLst>
          </p:cNvPr>
          <p:cNvSpPr txBox="1"/>
          <p:nvPr/>
        </p:nvSpPr>
        <p:spPr>
          <a:xfrm>
            <a:off x="6444957" y="5893169"/>
            <a:ext cx="5747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Old Trafford stadium consistently performing better in terms of attendance with the approximately 70000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C1AFE6-294C-8139-C978-28605FA03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954" y="1337823"/>
            <a:ext cx="5451898" cy="43648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35CA32-C3E9-B05A-5699-90C7510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7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811D-2AFA-23A8-396D-B106F8E6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8826"/>
            <a:ext cx="12113342" cy="6789174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 RELATED K-NEAREST NEIGHBOUR(KNN) CLASSIFICATION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classify stadiums based on their likelihood of hosting high-attendance matches?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the target variable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HighAttendance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np.where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(data['attendance'] &gt; 40000, 'Yes', 'No')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Features for prediction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= ['stadium', 'season',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home_club_goals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away_club_goals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data[features]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data['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HighAttendance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The accuracy score of 0.933represents a high level of performance.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 KNN classier correctly predicted the class labels for approximately 93% of the instances in the test dataset.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(TP): 672 - The model correctly predicted that 832 players would score a goal.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(TN): 197 - The model correctly predicted that 197 players would not score a goal.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Positives (FP): 29 - The model incorrectly predicted that 29 players would score a goal when they did not.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(FN): 33 - The model incorrectly predicted that 33 players would not score a goal when they did.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E5A31-6723-7E84-933B-C6CEB2EF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19" y="763113"/>
            <a:ext cx="4422057" cy="372039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E9A93-4582-2F2D-3ED0-DA5A2CB3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B18BC-4CF3-5B7D-86B1-76A8B744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350" y="2241755"/>
            <a:ext cx="4070555" cy="21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7055-6457-1BEE-4456-6BA6B126D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8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REFERRE ANALYSIS , SUBSTITUTION ANALYSIS , EVENT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5D9FA-34EA-1A6D-9185-320323D326D5}"/>
              </a:ext>
            </a:extLst>
          </p:cNvPr>
          <p:cNvSpPr txBox="1"/>
          <p:nvPr/>
        </p:nvSpPr>
        <p:spPr>
          <a:xfrm>
            <a:off x="176981" y="6027174"/>
            <a:ext cx="1170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C00000"/>
                </a:solidFill>
              </a:rPr>
              <a:t>INTERPRETATION : </a:t>
            </a:r>
            <a:r>
              <a:rPr lang="en-IN" dirty="0" err="1"/>
              <a:t>Dr.Felix</a:t>
            </a:r>
            <a:r>
              <a:rPr lang="en-IN" dirty="0"/>
              <a:t> </a:t>
            </a:r>
            <a:r>
              <a:rPr lang="en-IN" dirty="0" err="1"/>
              <a:t>Brych</a:t>
            </a:r>
            <a:r>
              <a:rPr lang="en-IN" dirty="0"/>
              <a:t> is issued more yellow cards and red cards and also officiated the more games, And in the year of 2016 the substitutions were more and also </a:t>
            </a:r>
            <a:r>
              <a:rPr lang="en-IN" dirty="0" err="1"/>
              <a:t>Faibian</a:t>
            </a:r>
            <a:r>
              <a:rPr lang="en-IN" dirty="0"/>
              <a:t> Johnson involved in more key events like goals etc….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5FA72-BA74-6D9B-5561-4C0ED6B4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67D78-0893-73F6-3045-D8D712CA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448101"/>
            <a:ext cx="11838038" cy="55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2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59E5-4E27-A6F9-C36F-99676702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9–&gt; EVENT ANALSYSIS,COMPETETION ANALYSIS</a:t>
            </a:r>
          </a:p>
          <a:p>
            <a:pPr marL="0" indent="0">
              <a:buNone/>
            </a:pPr>
            <a:r>
              <a:rPr lang="en-IN" sz="1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 on hypothesis testing.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(H0):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teams do not score significantly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goals than away teams.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(𝐻𝑎):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teams score significantly more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goals than away teams</a:t>
            </a:r>
          </a:p>
          <a:p>
            <a:pPr marL="0" indent="0">
              <a:buNone/>
            </a:pPr>
            <a:endParaRPr lang="en-US" sz="1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endParaRPr lang="en-IN" sz="1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2E70A9-B8AF-FDC2-6BB3-A88C37C0F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4" y="3179109"/>
            <a:ext cx="3587442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T-Statistic: 10.168129153700171, P-Value: 3.6926276633557134e-24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the null hypothesis: Home teams score significantly more goals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away teams</a:t>
            </a:r>
            <a:r>
              <a:rPr lang="en-US" altLang="en-US" sz="900" dirty="0">
                <a:latin typeface="var(--jp-code-font-family)"/>
              </a:rPr>
              <a:t>.</a:t>
            </a:r>
            <a:r>
              <a:rPr lang="en-US" altLang="en-US" sz="8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F7E8A-8662-7CA4-E672-2BECBF556AC6}"/>
              </a:ext>
            </a:extLst>
          </p:cNvPr>
          <p:cNvSpPr txBox="1"/>
          <p:nvPr/>
        </p:nvSpPr>
        <p:spPr>
          <a:xfrm>
            <a:off x="6764595" y="648931"/>
            <a:ext cx="532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competition type has the highest  goals scored in home club and away club?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71E7C-688B-8EAE-18E0-4CBD684F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899" y="1565430"/>
            <a:ext cx="4442845" cy="1974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56BAB1-5157-5125-BB19-9501CCC589B6}"/>
              </a:ext>
            </a:extLst>
          </p:cNvPr>
          <p:cNvSpPr txBox="1"/>
          <p:nvPr/>
        </p:nvSpPr>
        <p:spPr>
          <a:xfrm>
            <a:off x="3991900" y="1951672"/>
            <a:ext cx="2772697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domestic_league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has highest goals scored in home and away club with the 6074 and 4926 goals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ECD0F-9141-F061-224B-39BA25460265}"/>
              </a:ext>
            </a:extLst>
          </p:cNvPr>
          <p:cNvSpPr txBox="1"/>
          <p:nvPr/>
        </p:nvSpPr>
        <p:spPr>
          <a:xfrm>
            <a:off x="7060897" y="3703177"/>
            <a:ext cx="486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competition has the highest average attendance?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9E76BF5-6E86-45FF-A00F-0A739B520B24}"/>
              </a:ext>
            </a:extLst>
          </p:cNvPr>
          <p:cNvSpPr/>
          <p:nvPr/>
        </p:nvSpPr>
        <p:spPr>
          <a:xfrm>
            <a:off x="6597447" y="2438400"/>
            <a:ext cx="491613" cy="3736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233A4C-5934-A2C9-AA3E-76C463C65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97" y="4412587"/>
            <a:ext cx="4473328" cy="197418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B8DD8D-E5A5-49C4-2441-2008FD09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13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8F579-FB26-9A46-D260-DDCCC0477775}"/>
              </a:ext>
            </a:extLst>
          </p:cNvPr>
          <p:cNvSpPr txBox="1"/>
          <p:nvPr/>
        </p:nvSpPr>
        <p:spPr>
          <a:xfrm>
            <a:off x="3581403" y="4818872"/>
            <a:ext cx="277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</a:rPr>
              <a:t>INTERPRETATION: </a:t>
            </a:r>
            <a:r>
              <a:rPr lang="en-IN" dirty="0"/>
              <a:t>The domestic league has highest average attendance.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FC22CC-E340-D79E-1035-864CEC748717}"/>
              </a:ext>
            </a:extLst>
          </p:cNvPr>
          <p:cNvSpPr/>
          <p:nvPr/>
        </p:nvSpPr>
        <p:spPr>
          <a:xfrm>
            <a:off x="6403124" y="5380674"/>
            <a:ext cx="491613" cy="302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83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4594-C976-EBA6-83D7-F038BEC1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9" y="78658"/>
            <a:ext cx="11926529" cy="67793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SPRINT10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PLAYER ATTRIBUTES AND DEMOGRAPHICS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countries produce the most valuable players?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76622-A32E-7384-8A69-992CF3DD2466}"/>
              </a:ext>
            </a:extLst>
          </p:cNvPr>
          <p:cNvSpPr txBox="1"/>
          <p:nvPr/>
        </p:nvSpPr>
        <p:spPr>
          <a:xfrm>
            <a:off x="304800" y="5943817"/>
            <a:ext cx="57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United States produce most valuable players and has highest market values with the 1.6e+10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2C378-7B75-F1EA-AB70-DFB069437691}"/>
              </a:ext>
            </a:extLst>
          </p:cNvPr>
          <p:cNvSpPr txBox="1"/>
          <p:nvPr/>
        </p:nvSpPr>
        <p:spPr>
          <a:xfrm>
            <a:off x="6931744" y="796413"/>
            <a:ext cx="469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player's position impact their market value?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65B5A1-A5D9-0CF1-4EDD-425CB6F8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62" y="1435512"/>
            <a:ext cx="5712543" cy="4306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D38A7-98B8-0C81-C560-699F6E0266E3}"/>
              </a:ext>
            </a:extLst>
          </p:cNvPr>
          <p:cNvSpPr txBox="1"/>
          <p:nvPr/>
        </p:nvSpPr>
        <p:spPr>
          <a:xfrm>
            <a:off x="6272982" y="6011806"/>
            <a:ext cx="591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Midfeild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highest market value.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123589-0E77-B4AF-1C1F-C0470F61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C6332-271F-F289-238A-0C35BE49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9474"/>
            <a:ext cx="591901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8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6DE87D-53F3-222B-6BDF-B041C198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17476"/>
            <a:ext cx="12034274" cy="6740525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SPRINT10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BUSINESS OBJECTIVE QUESTION ON CONTRACT MANAGEMENT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players have the longest contract durations?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player_name_x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DATEDIFF(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contract_expiration_date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CURRENT_DATE)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contract_duration_days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football_data_merged_cleaned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contract_duration_days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positions have the highest average contract duration?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position_x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AVG(DATEDIFF(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contract_expiration_date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CURRENT_DATE))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avg_contract_duration_days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football_data_merged_cleaned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position_x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avg_contract_duration_days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player's market value influence the contract duration?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player_name_x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market_value_in_eur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DATEDIFF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contract_expiration_date,now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contract_duration_days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football_data_merged_cleaned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market_value_in_eur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D68C8-1643-4B84-9AC0-03FBC58D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47" y="681039"/>
            <a:ext cx="2289530" cy="1806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49BDD-305B-EF6D-554B-85FAD0D2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223" y="4922969"/>
            <a:ext cx="3139712" cy="176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F41736-04A5-3218-F523-62DC41FE1620}"/>
              </a:ext>
            </a:extLst>
          </p:cNvPr>
          <p:cNvSpPr txBox="1"/>
          <p:nvPr/>
        </p:nvSpPr>
        <p:spPr>
          <a:xfrm>
            <a:off x="9134170" y="737421"/>
            <a:ext cx="272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Fabian Johnson has longest duration with 1270 days 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6ED15-25F9-CEE3-91DA-E3B468DF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A2257-6C7D-0D1A-1668-70D8DB3F5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877" y="2787481"/>
            <a:ext cx="242337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3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F8AA-F206-7B55-D0EC-AEA622A4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2FE2B-4EA2-BB58-E3D0-7762863C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16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74E99-47AA-1820-A34C-1AABEE37506A}"/>
              </a:ext>
            </a:extLst>
          </p:cNvPr>
          <p:cNvSpPr txBox="1"/>
          <p:nvPr/>
        </p:nvSpPr>
        <p:spPr>
          <a:xfrm>
            <a:off x="78658" y="294969"/>
            <a:ext cx="1196585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contribution to team success: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Jozy Altidore has highest goals and assists in 2012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Aron Johnson is second highest impact score in 2013.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Borussia Dortmund team has highest yellow and records with 36 and 1.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Probability: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 joint probability scoring one goal and got tallow card in same match is 0.01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 conditional scoring one goal at least in 45 m is 30 %. 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the average goals are distributed normally.</a:t>
            </a: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profile and Market value: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Christian has highest market value based on the goals.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attacking midfield position has highest average market value  and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followed by the Right winger position.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: In simple linear regression, it has accuracy of 78% and having good relationship between current value and highest market value.</a:t>
            </a:r>
          </a:p>
          <a:p>
            <a:pPr algn="just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Comparison: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 preferences: The both foot has highest goals scoring ability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club and away club with 0.11,0.13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Position: The Midfield position has highest average market value with 61 L ad followed by Attack position with the 54 L</a:t>
            </a:r>
          </a:p>
          <a:p>
            <a:pPr algn="just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Stadium Analysis: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old Trafford stadium has highest average attendance with 70 k and followed by Santiago with approx. 60 K.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9A17B-9691-7CA1-15D5-7FE5CA1813D4}"/>
              </a:ext>
            </a:extLst>
          </p:cNvPr>
          <p:cNvSpPr txBox="1"/>
          <p:nvPr/>
        </p:nvSpPr>
        <p:spPr>
          <a:xfrm>
            <a:off x="4296699" y="127819"/>
            <a:ext cx="356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OF PROJECT</a:t>
            </a:r>
          </a:p>
        </p:txBody>
      </p:sp>
    </p:spTree>
    <p:extLst>
      <p:ext uri="{BB962C8B-B14F-4D97-AF65-F5344CB8AC3E}">
        <p14:creationId xmlns:p14="http://schemas.microsoft.com/office/powerpoint/2010/main" val="213756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E0B3-4674-F62F-D7E8-CD7DCDB6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36525"/>
            <a:ext cx="11235813" cy="60404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D4169-2FDC-D02F-5A47-4E31BD6F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17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26762-2B02-6058-BE61-4814C5DFD9F3}"/>
              </a:ext>
            </a:extLst>
          </p:cNvPr>
          <p:cNvSpPr txBox="1"/>
          <p:nvPr/>
        </p:nvSpPr>
        <p:spPr>
          <a:xfrm>
            <a:off x="0" y="1"/>
            <a:ext cx="1207401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Home club: In home club Manchester team attracts high attendance with the 77 K.</a:t>
            </a:r>
          </a:p>
          <a:p>
            <a:r>
              <a:rPr lang="en-IN" sz="2000" dirty="0"/>
              <a:t>Competition Type: The domestic league has highest average stadium attendance with the 43K.</a:t>
            </a:r>
          </a:p>
          <a:p>
            <a:r>
              <a:rPr lang="en-IN" sz="2000" dirty="0"/>
              <a:t>KNN: The accuracy is 93% so it is predicting correctly of high attendance matches.</a:t>
            </a: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Referee Analysis:</a:t>
            </a:r>
          </a:p>
          <a:p>
            <a:r>
              <a:rPr lang="en-IN" sz="2000" dirty="0"/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Dr.Felix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Brych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issued more yellow cards and red cards and also officiated the more games, And in the year of 2016.</a:t>
            </a: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Analysis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substitutions were more </a:t>
            </a:r>
            <a:r>
              <a:rPr lang="en-IN" sz="2000" dirty="0"/>
              <a:t> in the year of 2016.</a:t>
            </a: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Analysis: 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Faibian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Johnson involved in more key events like goals etc….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: In hypothesis testing the home club score more goals than away club and t statistics is 10.16 and p value is 3.6 so it is going to reject null hypothesis.</a:t>
            </a: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Analysis: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domestic league type has highest goals scored in home and away club with the 6074 and 4926 goals 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domestic league type has achieved highest attendance.</a:t>
            </a: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Attributes and Demographics: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United States produce most valuable players and has highest market values with the 1.6e+10.And followed by England with approximately 0.41.6+e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midfield has highest market value.</a:t>
            </a: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Management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Fabian Johnson has longest duration of 1270 days and he has highest average market value.</a:t>
            </a:r>
          </a:p>
        </p:txBody>
      </p:sp>
    </p:spTree>
    <p:extLst>
      <p:ext uri="{BB962C8B-B14F-4D97-AF65-F5344CB8AC3E}">
        <p14:creationId xmlns:p14="http://schemas.microsoft.com/office/powerpoint/2010/main" val="84530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E7EF-0991-63F7-EEC8-64976C12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/>
              <a:t>                                    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DE42B-7C7E-F52C-0BC1-8BB29185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359A9-F3C4-DA90-3A90-C91BE8E0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4ACC-D886-8E7A-439F-0B752324F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to analyze a football dataset to identify key factors for success, specifically within areas such as performance analysis etc. And involved the data preprocessing and merging and performing descriptive analysis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3C5F43-5DC3-63E3-54D0-3A224993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2</a:t>
            </a:fld>
            <a:endParaRPr lang="en-IN"/>
          </a:p>
        </p:txBody>
      </p:sp>
      <p:pic>
        <p:nvPicPr>
          <p:cNvPr id="1026" name="Picture 2" descr="Football Field Photos, Download The BEST Free Football Field Stock Photos &amp;  HD Images">
            <a:extLst>
              <a:ext uri="{FF2B5EF4-FFF2-40B4-BE49-F238E27FC236}">
                <a16:creationId xmlns:a16="http://schemas.microsoft.com/office/drawing/2014/main" id="{FED1B5C9-036E-52A0-0A28-0A6BDD3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3" y="1533833"/>
            <a:ext cx="3914468" cy="34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4A08C-57A2-BB48-6D46-791B0851482F}"/>
              </a:ext>
            </a:extLst>
          </p:cNvPr>
          <p:cNvSpPr txBox="1"/>
          <p:nvPr/>
        </p:nvSpPr>
        <p:spPr>
          <a:xfrm>
            <a:off x="5229536" y="1332626"/>
            <a:ext cx="622496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sz="25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AREAS 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IN" sz="25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Profile and Market Value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Comparison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Attendance and Stadium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Referee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Competition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Attributes and Demographics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39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2CDA-317C-72ED-2828-D402B50F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88490"/>
            <a:ext cx="12044516" cy="676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sz="25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SPRINT-3 : PERFORMANCE ANALYSIS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analyze which player’s performance has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impact on match outcomes based on goals and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assists?</a:t>
            </a:r>
          </a:p>
          <a:p>
            <a:pPr marL="0" indent="0">
              <a:buNone/>
            </a:pPr>
            <a:endParaRPr lang="en-IN" sz="25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63F74-02E3-9875-9AA4-BF3155E45084}"/>
              </a:ext>
            </a:extLst>
          </p:cNvPr>
          <p:cNvSpPr txBox="1"/>
          <p:nvPr/>
        </p:nvSpPr>
        <p:spPr>
          <a:xfrm>
            <a:off x="147485" y="4200765"/>
            <a:ext cx="4355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performance will be analysed based on the goals and assists. So identified the top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players on outcomes of goals and assists . The Jozy Altidore has the highest performance based on the outcomes of the match and followed by Aron Johnson.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D364F-6B66-90D8-47E5-92A840BB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2" y="1742374"/>
            <a:ext cx="4927459" cy="2458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8EC3D-A1F4-D312-578B-2971D9140D80}"/>
              </a:ext>
            </a:extLst>
          </p:cNvPr>
          <p:cNvSpPr txBox="1"/>
          <p:nvPr/>
        </p:nvSpPr>
        <p:spPr>
          <a:xfrm>
            <a:off x="6577783" y="609603"/>
            <a:ext cx="554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top 10 teams with the highest number of yellow and red cards in home club?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1CA53-668B-6733-6A70-057D04C2D6E8}"/>
              </a:ext>
            </a:extLst>
          </p:cNvPr>
          <p:cNvSpPr txBox="1"/>
          <p:nvPr/>
        </p:nvSpPr>
        <p:spPr>
          <a:xfrm>
            <a:off x="6577781" y="5562463"/>
            <a:ext cx="5358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number of yellow cards and red cards were identified in the team of Borussia Dortmund with 36 yellow cards and 1 red card.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3404C-B11C-1F41-D072-D7F8765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3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851C0B-6653-16E2-2F70-9638F3CD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12" y="1255934"/>
            <a:ext cx="4946285" cy="40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5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2116-CC61-5227-9E08-A606CCF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78658"/>
            <a:ext cx="1201502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5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 a                                               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scored a goal and received a yellow card in the same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match?</a:t>
            </a:r>
          </a:p>
          <a:p>
            <a:pPr marL="0" indent="0" algn="just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Here the pr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obability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 player scored 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goal and received yellow card in the same match  is 0.01 it 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less players have scored a goal and received a yellow card.</a:t>
            </a: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PROBABILITY: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 player scoring a goal within at least 45 minutes?</a:t>
            </a:r>
          </a:p>
          <a:p>
            <a:pPr marL="0" indent="0" algn="just">
              <a:buNone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INTEERPRETATION: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a player scoring a goal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at least 45 minutes is 30 % which is exactly of half of the time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 player scored goal.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F4C0B-1052-AAF3-4867-B81FC923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854" y="1091381"/>
            <a:ext cx="5345656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0FE79D-CD31-664E-5F95-0BE6D1602D20}"/>
              </a:ext>
            </a:extLst>
          </p:cNvPr>
          <p:cNvSpPr txBox="1"/>
          <p:nvPr/>
        </p:nvSpPr>
        <p:spPr>
          <a:xfrm>
            <a:off x="7177550" y="5260260"/>
            <a:ext cx="480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 of sample means will approximate a normal distribution and also supporting the central limit theorem.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D548A-3100-2B71-D475-6532010F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88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3C35-AD51-3048-5550-7B204EAA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IN" sz="20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4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0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FOR CLASSIFICATION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predict if a player will have a high-performance match based on historical data?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data['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high_performance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((data['goals'] &gt;0) &amp; (data['assists']) &gt;0).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Select features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= ['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minutes_played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'assists', 'yellow_cards','goals','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red_cards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data[features]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data['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high_performance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4456F-2290-888B-B8F0-BE0B2CB2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61" y="1865096"/>
            <a:ext cx="7082178" cy="3402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8B64D4-8961-435D-567A-8BAB2190D1E8}"/>
              </a:ext>
            </a:extLst>
          </p:cNvPr>
          <p:cNvSpPr txBox="1"/>
          <p:nvPr/>
        </p:nvSpPr>
        <p:spPr>
          <a:xfrm>
            <a:off x="186812" y="3021313"/>
            <a:ext cx="284152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#OUTPUT: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Accuracy:0.98 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Recall:0.66 , Precision=0.77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F1-Score=0.70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Matrix; [[1378  4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10      5]]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2D116-9C1C-B41B-28F5-96D5ABE58C44}"/>
              </a:ext>
            </a:extLst>
          </p:cNvPr>
          <p:cNvSpPr txBox="1"/>
          <p:nvPr/>
        </p:nvSpPr>
        <p:spPr>
          <a:xfrm>
            <a:off x="186812" y="5023284"/>
            <a:ext cx="1174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model is 98 %,indicating that model is correctly predicated.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The model has high number of true negatives predicting the players where does not have high performance.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The model predicts the high performance 77%were correct.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Out of all the players who actually has high performance the model correctly identified 66%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CF2A0-65B0-A411-7C9B-9E2A2414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3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CDCC-2E61-108A-5178-A569DF92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68826"/>
            <a:ext cx="11975690" cy="669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PROFILE AND MARKET VALUE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players have the highest market value based on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goals and assists in the dataset?</a:t>
            </a:r>
          </a:p>
          <a:p>
            <a:pPr marL="0" indent="0">
              <a:buNone/>
            </a:pPr>
            <a:endParaRPr lang="en-US" sz="1800" b="1" dirty="0">
              <a:solidFill>
                <a:srgbClr val="E15759"/>
              </a:solidFill>
              <a:latin typeface="Benton Sans Book"/>
            </a:endParaRPr>
          </a:p>
          <a:p>
            <a:endParaRPr lang="en-US" sz="1800" b="1" dirty="0">
              <a:solidFill>
                <a:srgbClr val="E15759"/>
              </a:solidFill>
              <a:latin typeface="Benton Sans Book"/>
            </a:endParaRPr>
          </a:p>
          <a:p>
            <a:endParaRPr lang="en-US" sz="1800" b="1" dirty="0">
              <a:solidFill>
                <a:srgbClr val="E15759"/>
              </a:solidFill>
              <a:latin typeface="Benton Sans Book"/>
            </a:endParaRPr>
          </a:p>
          <a:p>
            <a:endParaRPr lang="en-US" sz="1800" b="1" dirty="0">
              <a:solidFill>
                <a:srgbClr val="E15759"/>
              </a:solidFill>
              <a:latin typeface="Benton Sans Book"/>
            </a:endParaRPr>
          </a:p>
          <a:p>
            <a:pPr marL="0" indent="0">
              <a:buNone/>
            </a:pPr>
            <a:endParaRPr lang="en-IN" sz="25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ECC47-7B2B-E187-2073-F6EE0340C8AD}"/>
              </a:ext>
            </a:extLst>
          </p:cNvPr>
          <p:cNvSpPr txBox="1"/>
          <p:nvPr/>
        </p:nvSpPr>
        <p:spPr>
          <a:xfrm>
            <a:off x="98323" y="5673213"/>
            <a:ext cx="5928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15759"/>
                </a:solidFill>
                <a:latin typeface="Benton Sans Book"/>
              </a:rPr>
              <a:t>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Christian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pulisic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highest market value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5,87,000,00 and followed by Weston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Mckennie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212B2A1-108F-BD1B-D14C-24DA6E6C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05" y="4131065"/>
            <a:ext cx="65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BB020-EEC0-AFCC-5A3D-A7788C45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" y="1204000"/>
            <a:ext cx="5459911" cy="4370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2CAC6-DFB7-9256-D693-5AF15E3322AB}"/>
              </a:ext>
            </a:extLst>
          </p:cNvPr>
          <p:cNvSpPr txBox="1"/>
          <p:nvPr/>
        </p:nvSpPr>
        <p:spPr>
          <a:xfrm>
            <a:off x="6646608" y="513254"/>
            <a:ext cx="515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position has highest average market value?</a:t>
            </a:r>
            <a:endParaRPr lang="en-IN" b="1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6C7A3E-88B7-FF67-40C8-DBF9C1B17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35" y="1104775"/>
            <a:ext cx="6386067" cy="4370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E1658B-B1F8-DF7D-81C4-6929364E0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9027" y="2131451"/>
            <a:ext cx="1158340" cy="18670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BB18A7-B9E7-4A40-D25A-F652BB73D8D9}"/>
              </a:ext>
            </a:extLst>
          </p:cNvPr>
          <p:cNvSpPr txBox="1"/>
          <p:nvPr/>
        </p:nvSpPr>
        <p:spPr>
          <a:xfrm>
            <a:off x="6086170" y="5505164"/>
            <a:ext cx="592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attacking midfield has highest average market value. And followed by right winger.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9D489B-9590-4AE6-E09B-CC783847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7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79C0-867E-10F9-96C0-50CE7FC7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                                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SPRINT5</a:t>
            </a: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HIGHEST MARKET VALUE IMPACT THEIR CURRENT MARKET VALUE ?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 data[['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highest_market_value_in_eur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’]]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data[['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market_value_in_eur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']]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4449B-E630-B98C-882A-2D46B889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783" y="1134202"/>
            <a:ext cx="6300019" cy="3300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E4002-7F40-7369-67F4-7789E347FC92}"/>
              </a:ext>
            </a:extLst>
          </p:cNvPr>
          <p:cNvSpPr txBox="1"/>
          <p:nvPr/>
        </p:nvSpPr>
        <p:spPr>
          <a:xfrm>
            <a:off x="161618" y="4434348"/>
            <a:ext cx="11868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INTERRETATION: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SCORE : This value indicates that approximately 78% of the variance in the target variable (market value). This model suggesting that has the relationship between the predictors and the market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visual representation, we can interpret that there is a positive relationship between the "Highest Market Value" and the "Current Market Value". As the "Highest Market Value" increases, the "Current Market Value" tends to increase as well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612D3AF-9CFA-821F-11AA-E20B9D83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29" y="2437263"/>
            <a:ext cx="2925584" cy="5539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R2 score of the model is: 0.7868729406735644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C1B3D-59B9-EBB3-99AA-11712ACD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9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AA27E-2FFB-AB80-31D6-C7DDA4B9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8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C3578F-6A0F-60F5-A8BE-F2C6539C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3" y="0"/>
            <a:ext cx="12034837" cy="6721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 LINEAR REGRESSION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Predict player’s market value by analyzing key performance metrics such as goals, assists</a:t>
            </a: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etc..?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= ['goals','assists','yellow_cards','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red_cards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'player_id','highest_market_value_in_eur’]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data[features]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data['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market_value_in_eur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endParaRPr lang="en-US" sz="1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R-squared: 0.8543352084411382</a:t>
            </a:r>
            <a:endParaRPr lang="en-US" sz="1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R-squared: 0.8543352084411382 Multiple linear regression: R-squared (0.8443) indicates that approximately 84.43% of the variance in the dependent variable (likely "Current Market Value") can be explained by the independent variables in the model.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a good  of the model to the data.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vs. Assists: Strong correlation (0.12), suggesting players scoring more goals often provide more assists.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7865C-7F0D-F652-3348-A8855FC6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37" y="712235"/>
            <a:ext cx="6519802" cy="42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6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3ACF-A851-A3FF-9CFF-F0F110F7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78658"/>
            <a:ext cx="12103510" cy="6685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SPRINT-6 TEAM COMPARISION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 player’s foot preference(left/right)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influence their goal-scoring ability?</a:t>
            </a:r>
          </a:p>
          <a:p>
            <a:pPr marL="0" indent="0">
              <a:buNone/>
            </a:pPr>
            <a:endParaRPr lang="en-US" sz="25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24AB5-214E-AD57-08F4-CECFE9DF9D7E}"/>
              </a:ext>
            </a:extLst>
          </p:cNvPr>
          <p:cNvSpPr txBox="1"/>
          <p:nvPr/>
        </p:nvSpPr>
        <p:spPr>
          <a:xfrm>
            <a:off x="516194" y="4639468"/>
            <a:ext cx="4773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the both foot influence most average goals and average assists scored with 0.11 and 0.13 and followed by the right. 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788476-F282-AC1D-6E45-EC4E738B7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743835"/>
              </p:ext>
            </p:extLst>
          </p:nvPr>
        </p:nvGraphicFramePr>
        <p:xfrm>
          <a:off x="516194" y="1457632"/>
          <a:ext cx="4572000" cy="3055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5DE1B5-2914-7EDE-EB97-D40F3BBC2FF9}"/>
              </a:ext>
            </a:extLst>
          </p:cNvPr>
          <p:cNvSpPr txBox="1"/>
          <p:nvPr/>
        </p:nvSpPr>
        <p:spPr>
          <a:xfrm>
            <a:off x="6666271" y="570273"/>
            <a:ext cx="510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market value of players, and how does it vary by position in home club?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AE9A383-C369-8DE9-3E8F-4A378D499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656084"/>
              </p:ext>
            </p:extLst>
          </p:nvPr>
        </p:nvGraphicFramePr>
        <p:xfrm>
          <a:off x="6354097" y="1493404"/>
          <a:ext cx="4572000" cy="1741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B6CAA1-EC6B-9DFB-0CD2-A16F3781B7E1}"/>
              </a:ext>
            </a:extLst>
          </p:cNvPr>
          <p:cNvSpPr txBox="1"/>
          <p:nvPr/>
        </p:nvSpPr>
        <p:spPr>
          <a:xfrm>
            <a:off x="6853086" y="4739148"/>
            <a:ext cx="4385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average market value of a player is 61,32,374 in the position of Midfield </a:t>
            </a:r>
            <a:r>
              <a:rPr lang="en-IN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58CB46-B9D1-11A8-CE62-161CD5EB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14414"/>
              </p:ext>
            </p:extLst>
          </p:nvPr>
        </p:nvGraphicFramePr>
        <p:xfrm>
          <a:off x="7103808" y="3440460"/>
          <a:ext cx="3060700" cy="1228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65950174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54380952"/>
                    </a:ext>
                  </a:extLst>
                </a:gridCol>
              </a:tblGrid>
              <a:tr h="2432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of market_value_in_eur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5371585"/>
                  </a:ext>
                </a:extLst>
              </a:tr>
              <a:tr h="2842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Attack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54,41,515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1524810"/>
                  </a:ext>
                </a:extLst>
              </a:tr>
              <a:tr h="163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Defender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23,69,127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1132694"/>
                  </a:ext>
                </a:extLst>
              </a:tr>
              <a:tr h="163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Goalkeeper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8,37,270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3162233"/>
                  </a:ext>
                </a:extLst>
              </a:tr>
              <a:tr h="163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Midfield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61,32,374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7063205"/>
                  </a:ext>
                </a:extLst>
              </a:tr>
              <a:tr h="163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43,55,189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535167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671BE-35BE-FECA-4D99-ADEC896E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435-41B1-465A-BB10-2CB55850B72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4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2733</TotalTime>
  <Words>2195</Words>
  <Application>Microsoft Office PowerPoint</Application>
  <PresentationFormat>Widescreen</PresentationFormat>
  <Paragraphs>244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Benton Sans Book</vt:lpstr>
      <vt:lpstr>Calibri</vt:lpstr>
      <vt:lpstr>Calibri Light</vt:lpstr>
      <vt:lpstr>menlo</vt:lpstr>
      <vt:lpstr>Times New Roman</vt:lpstr>
      <vt:lpstr>var(--jp-code-font-family)</vt:lpstr>
      <vt:lpstr>Wingdings</vt:lpstr>
      <vt:lpstr>Office Theme</vt:lpstr>
      <vt:lpstr>UNLEASHING INSIGHTS FROM THE FOOTBALL DATA USING MULTIPLE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Maruri</dc:creator>
  <cp:lastModifiedBy>Priyanka Maruri</cp:lastModifiedBy>
  <cp:revision>1</cp:revision>
  <dcterms:created xsi:type="dcterms:W3CDTF">2025-01-06T10:59:56Z</dcterms:created>
  <dcterms:modified xsi:type="dcterms:W3CDTF">2025-01-20T11:14:39Z</dcterms:modified>
</cp:coreProperties>
</file>