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9" r:id="rId7"/>
    <p:sldId id="261" r:id="rId8"/>
    <p:sldId id="262" r:id="rId9"/>
    <p:sldId id="267" r:id="rId10"/>
    <p:sldId id="263" r:id="rId11"/>
    <p:sldId id="268" r:id="rId12"/>
    <p:sldId id="264" r:id="rId13"/>
    <p:sldId id="265" r:id="rId14"/>
    <p:sldId id="266" r:id="rId15"/>
    <p:sldId id="270" r:id="rId16"/>
    <p:sldId id="271" r:id="rId17"/>
  </p:sldIdLst>
  <p:sldSz cx="14760575" cy="79200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9A2F9E0-1B38-4B7F-A926-A092CCBBA093}" v="4" dt="2024-08-23T03:20:42.7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114" autoAdjust="0"/>
    <p:restoredTop sz="94660"/>
  </p:normalViewPr>
  <p:slideViewPr>
    <p:cSldViewPr snapToGrid="0">
      <p:cViewPr varScale="1">
        <p:scale>
          <a:sx n="65" d="100"/>
          <a:sy n="65" d="100"/>
        </p:scale>
        <p:origin x="845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iyanka Maruri" userId="002123d468956dc1" providerId="LiveId" clId="{B9A2F9E0-1B38-4B7F-A926-A092CCBBA093}"/>
    <pc:docChg chg="undo custSel addSld delSld modSld sldOrd">
      <pc:chgData name="Priyanka Maruri" userId="002123d468956dc1" providerId="LiveId" clId="{B9A2F9E0-1B38-4B7F-A926-A092CCBBA093}" dt="2024-08-27T12:42:43.032" v="5825" actId="113"/>
      <pc:docMkLst>
        <pc:docMk/>
      </pc:docMkLst>
      <pc:sldChg chg="addSp modSp mod">
        <pc:chgData name="Priyanka Maruri" userId="002123d468956dc1" providerId="LiveId" clId="{B9A2F9E0-1B38-4B7F-A926-A092CCBBA093}" dt="2024-08-23T03:23:18.948" v="4091" actId="20577"/>
        <pc:sldMkLst>
          <pc:docMk/>
          <pc:sldMk cId="3289888787" sldId="256"/>
        </pc:sldMkLst>
        <pc:spChg chg="mod">
          <ac:chgData name="Priyanka Maruri" userId="002123d468956dc1" providerId="LiveId" clId="{B9A2F9E0-1B38-4B7F-A926-A092CCBBA093}" dt="2024-08-23T03:20:32.130" v="3918" actId="14100"/>
          <ac:spMkLst>
            <pc:docMk/>
            <pc:sldMk cId="3289888787" sldId="256"/>
            <ac:spMk id="2" creationId="{506145FF-0D7F-5775-6177-5F99DBC89C77}"/>
          </ac:spMkLst>
        </pc:spChg>
        <pc:spChg chg="add mod">
          <ac:chgData name="Priyanka Maruri" userId="002123d468956dc1" providerId="LiveId" clId="{B9A2F9E0-1B38-4B7F-A926-A092CCBBA093}" dt="2024-08-23T03:23:18.948" v="4091" actId="20577"/>
          <ac:spMkLst>
            <pc:docMk/>
            <pc:sldMk cId="3289888787" sldId="256"/>
            <ac:spMk id="3" creationId="{636C1A9B-BC38-16B3-4464-DEDB9C9B2157}"/>
          </ac:spMkLst>
        </pc:spChg>
      </pc:sldChg>
      <pc:sldChg chg="addSp modSp mod">
        <pc:chgData name="Priyanka Maruri" userId="002123d468956dc1" providerId="LiveId" clId="{B9A2F9E0-1B38-4B7F-A926-A092CCBBA093}" dt="2024-08-23T03:26:53.072" v="4300" actId="20577"/>
        <pc:sldMkLst>
          <pc:docMk/>
          <pc:sldMk cId="3938979410" sldId="257"/>
        </pc:sldMkLst>
        <pc:spChg chg="mod">
          <ac:chgData name="Priyanka Maruri" userId="002123d468956dc1" providerId="LiveId" clId="{B9A2F9E0-1B38-4B7F-A926-A092CCBBA093}" dt="2024-08-23T03:26:53.072" v="4300" actId="20577"/>
          <ac:spMkLst>
            <pc:docMk/>
            <pc:sldMk cId="3938979410" sldId="257"/>
            <ac:spMk id="4" creationId="{C6393CB4-83E6-403E-CE38-DAF7923BD977}"/>
          </ac:spMkLst>
        </pc:spChg>
        <pc:picChg chg="add mod">
          <ac:chgData name="Priyanka Maruri" userId="002123d468956dc1" providerId="LiveId" clId="{B9A2F9E0-1B38-4B7F-A926-A092CCBBA093}" dt="2024-08-23T03:24:55.429" v="4267" actId="1076"/>
          <ac:picMkLst>
            <pc:docMk/>
            <pc:sldMk cId="3938979410" sldId="257"/>
            <ac:picMk id="3" creationId="{829F2596-D07C-3171-0624-2934576DC6E4}"/>
          </ac:picMkLst>
        </pc:picChg>
      </pc:sldChg>
      <pc:sldChg chg="modSp mod">
        <pc:chgData name="Priyanka Maruri" userId="002123d468956dc1" providerId="LiveId" clId="{B9A2F9E0-1B38-4B7F-A926-A092CCBBA093}" dt="2024-08-26T06:08:37.355" v="5676" actId="20577"/>
        <pc:sldMkLst>
          <pc:docMk/>
          <pc:sldMk cId="2436598270" sldId="258"/>
        </pc:sldMkLst>
        <pc:spChg chg="mod">
          <ac:chgData name="Priyanka Maruri" userId="002123d468956dc1" providerId="LiveId" clId="{B9A2F9E0-1B38-4B7F-A926-A092CCBBA093}" dt="2024-08-26T06:08:37.355" v="5676" actId="20577"/>
          <ac:spMkLst>
            <pc:docMk/>
            <pc:sldMk cId="2436598270" sldId="258"/>
            <ac:spMk id="3" creationId="{9B2CE6BB-9695-AF39-92DC-D6D2BB09EF10}"/>
          </ac:spMkLst>
        </pc:spChg>
      </pc:sldChg>
      <pc:sldChg chg="modSp mod">
        <pc:chgData name="Priyanka Maruri" userId="002123d468956dc1" providerId="LiveId" clId="{B9A2F9E0-1B38-4B7F-A926-A092CCBBA093}" dt="2024-08-27T12:24:37.751" v="5687" actId="20577"/>
        <pc:sldMkLst>
          <pc:docMk/>
          <pc:sldMk cId="1044093686" sldId="259"/>
        </pc:sldMkLst>
        <pc:spChg chg="mod">
          <ac:chgData name="Priyanka Maruri" userId="002123d468956dc1" providerId="LiveId" clId="{B9A2F9E0-1B38-4B7F-A926-A092CCBBA093}" dt="2024-08-27T12:24:37.751" v="5687" actId="20577"/>
          <ac:spMkLst>
            <pc:docMk/>
            <pc:sldMk cId="1044093686" sldId="259"/>
            <ac:spMk id="3" creationId="{29367DAA-1DA6-16AB-15E5-D097BED94F9E}"/>
          </ac:spMkLst>
        </pc:spChg>
      </pc:sldChg>
      <pc:sldChg chg="addSp delSp modSp new mod">
        <pc:chgData name="Priyanka Maruri" userId="002123d468956dc1" providerId="LiveId" clId="{B9A2F9E0-1B38-4B7F-A926-A092CCBBA093}" dt="2024-08-27T12:34:28.452" v="5691" actId="27309"/>
        <pc:sldMkLst>
          <pc:docMk/>
          <pc:sldMk cId="2516046658" sldId="260"/>
        </pc:sldMkLst>
        <pc:spChg chg="del">
          <ac:chgData name="Priyanka Maruri" userId="002123d468956dc1" providerId="LiveId" clId="{B9A2F9E0-1B38-4B7F-A926-A092CCBBA093}" dt="2024-08-22T11:16:35.007" v="2" actId="21"/>
          <ac:spMkLst>
            <pc:docMk/>
            <pc:sldMk cId="2516046658" sldId="260"/>
            <ac:spMk id="2" creationId="{A3A089C6-71F7-D1FF-C55A-C2819A73438A}"/>
          </ac:spMkLst>
        </pc:spChg>
        <pc:spChg chg="mod">
          <ac:chgData name="Priyanka Maruri" userId="002123d468956dc1" providerId="LiveId" clId="{B9A2F9E0-1B38-4B7F-A926-A092CCBBA093}" dt="2024-08-22T12:04:31.710" v="1094" actId="113"/>
          <ac:spMkLst>
            <pc:docMk/>
            <pc:sldMk cId="2516046658" sldId="260"/>
            <ac:spMk id="3" creationId="{366D6CEE-CEDD-CBD9-7646-4DD7E2BED33A}"/>
          </ac:spMkLst>
        </pc:spChg>
        <pc:graphicFrameChg chg="add del mod modGraphic">
          <ac:chgData name="Priyanka Maruri" userId="002123d468956dc1" providerId="LiveId" clId="{B9A2F9E0-1B38-4B7F-A926-A092CCBBA093}" dt="2024-08-27T12:34:28.452" v="5691" actId="27309"/>
          <ac:graphicFrameMkLst>
            <pc:docMk/>
            <pc:sldMk cId="2516046658" sldId="260"/>
            <ac:graphicFrameMk id="4" creationId="{08C9B079-4FDF-8596-6DA2-9696DAB19D7F}"/>
          </ac:graphicFrameMkLst>
        </pc:graphicFrameChg>
        <pc:picChg chg="add mod">
          <ac:chgData name="Priyanka Maruri" userId="002123d468956dc1" providerId="LiveId" clId="{B9A2F9E0-1B38-4B7F-A926-A092CCBBA093}" dt="2024-08-22T11:24:48.528" v="307" actId="1076"/>
          <ac:picMkLst>
            <pc:docMk/>
            <pc:sldMk cId="2516046658" sldId="260"/>
            <ac:picMk id="5" creationId="{8BD70866-9E25-2574-6455-EDC608D6FE6D}"/>
          </ac:picMkLst>
        </pc:picChg>
      </pc:sldChg>
      <pc:sldChg chg="addSp delSp modSp new mod">
        <pc:chgData name="Priyanka Maruri" userId="002123d468956dc1" providerId="LiveId" clId="{B9A2F9E0-1B38-4B7F-A926-A092CCBBA093}" dt="2024-08-27T12:42:43.032" v="5825" actId="113"/>
        <pc:sldMkLst>
          <pc:docMk/>
          <pc:sldMk cId="3077230629" sldId="261"/>
        </pc:sldMkLst>
        <pc:spChg chg="del">
          <ac:chgData name="Priyanka Maruri" userId="002123d468956dc1" providerId="LiveId" clId="{B9A2F9E0-1B38-4B7F-A926-A092CCBBA093}" dt="2024-08-22T11:27:46.119" v="465" actId="21"/>
          <ac:spMkLst>
            <pc:docMk/>
            <pc:sldMk cId="3077230629" sldId="261"/>
            <ac:spMk id="2" creationId="{EC1FFF63-FC55-DBD6-3896-A7BE55659F28}"/>
          </ac:spMkLst>
        </pc:spChg>
        <pc:spChg chg="mod">
          <ac:chgData name="Priyanka Maruri" userId="002123d468956dc1" providerId="LiveId" clId="{B9A2F9E0-1B38-4B7F-A926-A092CCBBA093}" dt="2024-08-27T12:42:43.032" v="5825" actId="113"/>
          <ac:spMkLst>
            <pc:docMk/>
            <pc:sldMk cId="3077230629" sldId="261"/>
            <ac:spMk id="3" creationId="{50FA0BFA-D5D3-AC9B-58F9-2C8B3E252CD6}"/>
          </ac:spMkLst>
        </pc:spChg>
        <pc:picChg chg="add del mod">
          <ac:chgData name="Priyanka Maruri" userId="002123d468956dc1" providerId="LiveId" clId="{B9A2F9E0-1B38-4B7F-A926-A092CCBBA093}" dt="2024-08-27T12:41:11.803" v="5802" actId="478"/>
          <ac:picMkLst>
            <pc:docMk/>
            <pc:sldMk cId="3077230629" sldId="261"/>
            <ac:picMk id="4" creationId="{3C8B8115-D434-3EF8-7007-4C77129F6D01}"/>
          </ac:picMkLst>
        </pc:picChg>
        <pc:picChg chg="add del mod">
          <ac:chgData name="Priyanka Maruri" userId="002123d468956dc1" providerId="LiveId" clId="{B9A2F9E0-1B38-4B7F-A926-A092CCBBA093}" dt="2024-08-27T12:35:18.747" v="5693" actId="478"/>
          <ac:picMkLst>
            <pc:docMk/>
            <pc:sldMk cId="3077230629" sldId="261"/>
            <ac:picMk id="5" creationId="{5184D463-50B4-DF09-6CB7-DE9A0BEA5191}"/>
          </ac:picMkLst>
        </pc:picChg>
        <pc:picChg chg="add mod">
          <ac:chgData name="Priyanka Maruri" userId="002123d468956dc1" providerId="LiveId" clId="{B9A2F9E0-1B38-4B7F-A926-A092CCBBA093}" dt="2024-08-27T12:41:55.168" v="5806" actId="1076"/>
          <ac:picMkLst>
            <pc:docMk/>
            <pc:sldMk cId="3077230629" sldId="261"/>
            <ac:picMk id="7" creationId="{934B0E37-6890-B4B5-7D76-F9E20A015BC1}"/>
          </ac:picMkLst>
        </pc:picChg>
        <pc:picChg chg="add mod">
          <ac:chgData name="Priyanka Maruri" userId="002123d468956dc1" providerId="LiveId" clId="{B9A2F9E0-1B38-4B7F-A926-A092CCBBA093}" dt="2024-08-27T12:42:27.427" v="5810" actId="14100"/>
          <ac:picMkLst>
            <pc:docMk/>
            <pc:sldMk cId="3077230629" sldId="261"/>
            <ac:picMk id="9" creationId="{5B513D25-AE21-D62B-4E7C-DC54065B2ED6}"/>
          </ac:picMkLst>
        </pc:picChg>
      </pc:sldChg>
      <pc:sldChg chg="addSp delSp modSp new del mod">
        <pc:chgData name="Priyanka Maruri" userId="002123d468956dc1" providerId="LiveId" clId="{B9A2F9E0-1B38-4B7F-A926-A092CCBBA093}" dt="2024-08-22T12:09:02.296" v="1198" actId="2696"/>
        <pc:sldMkLst>
          <pc:docMk/>
          <pc:sldMk cId="1564629307" sldId="262"/>
        </pc:sldMkLst>
        <pc:spChg chg="del mod">
          <ac:chgData name="Priyanka Maruri" userId="002123d468956dc1" providerId="LiveId" clId="{B9A2F9E0-1B38-4B7F-A926-A092CCBBA093}" dt="2024-08-22T12:08:02.733" v="1186"/>
          <ac:spMkLst>
            <pc:docMk/>
            <pc:sldMk cId="1564629307" sldId="262"/>
            <ac:spMk id="2" creationId="{7AB4C64F-D2A4-8580-1044-72906F7B2005}"/>
          </ac:spMkLst>
        </pc:spChg>
        <pc:spChg chg="del">
          <ac:chgData name="Priyanka Maruri" userId="002123d468956dc1" providerId="LiveId" clId="{B9A2F9E0-1B38-4B7F-A926-A092CCBBA093}" dt="2024-08-22T12:07:37.129" v="1180" actId="21"/>
          <ac:spMkLst>
            <pc:docMk/>
            <pc:sldMk cId="1564629307" sldId="262"/>
            <ac:spMk id="3" creationId="{11A4461E-85FE-39FF-8E1E-8AFCED727350}"/>
          </ac:spMkLst>
        </pc:spChg>
        <pc:spChg chg="add mod">
          <ac:chgData name="Priyanka Maruri" userId="002123d468956dc1" providerId="LiveId" clId="{B9A2F9E0-1B38-4B7F-A926-A092CCBBA093}" dt="2024-08-22T12:08:49.661" v="1197" actId="14100"/>
          <ac:spMkLst>
            <pc:docMk/>
            <pc:sldMk cId="1564629307" sldId="262"/>
            <ac:spMk id="4" creationId="{11A4461E-85FE-39FF-8E1E-8AFCED727350}"/>
          </ac:spMkLst>
        </pc:spChg>
      </pc:sldChg>
      <pc:sldChg chg="addSp delSp modSp new mod">
        <pc:chgData name="Priyanka Maruri" userId="002123d468956dc1" providerId="LiveId" clId="{B9A2F9E0-1B38-4B7F-A926-A092CCBBA093}" dt="2024-08-22T12:14:11.871" v="1492" actId="14100"/>
        <pc:sldMkLst>
          <pc:docMk/>
          <pc:sldMk cId="2176239037" sldId="262"/>
        </pc:sldMkLst>
        <pc:spChg chg="del">
          <ac:chgData name="Priyanka Maruri" userId="002123d468956dc1" providerId="LiveId" clId="{B9A2F9E0-1B38-4B7F-A926-A092CCBBA093}" dt="2024-08-22T12:09:08.062" v="1200" actId="21"/>
          <ac:spMkLst>
            <pc:docMk/>
            <pc:sldMk cId="2176239037" sldId="262"/>
            <ac:spMk id="2" creationId="{D2F9B66F-771C-3FFF-28C0-93B2D0D003A9}"/>
          </ac:spMkLst>
        </pc:spChg>
        <pc:spChg chg="del mod">
          <ac:chgData name="Priyanka Maruri" userId="002123d468956dc1" providerId="LiveId" clId="{B9A2F9E0-1B38-4B7F-A926-A092CCBBA093}" dt="2024-08-22T12:09:14.224" v="1202"/>
          <ac:spMkLst>
            <pc:docMk/>
            <pc:sldMk cId="2176239037" sldId="262"/>
            <ac:spMk id="3" creationId="{2BA01D5F-9D2A-EEDF-17DB-73E06D6D43D7}"/>
          </ac:spMkLst>
        </pc:spChg>
        <pc:spChg chg="add mod">
          <ac:chgData name="Priyanka Maruri" userId="002123d468956dc1" providerId="LiveId" clId="{B9A2F9E0-1B38-4B7F-A926-A092CCBBA093}" dt="2024-08-22T12:14:11.871" v="1492" actId="14100"/>
          <ac:spMkLst>
            <pc:docMk/>
            <pc:sldMk cId="2176239037" sldId="262"/>
            <ac:spMk id="4" creationId="{D2F9B66F-771C-3FFF-28C0-93B2D0D003A9}"/>
          </ac:spMkLst>
        </pc:spChg>
        <pc:picChg chg="add mod">
          <ac:chgData name="Priyanka Maruri" userId="002123d468956dc1" providerId="LiveId" clId="{B9A2F9E0-1B38-4B7F-A926-A092CCBBA093}" dt="2024-08-22T12:11:32.329" v="1427" actId="14100"/>
          <ac:picMkLst>
            <pc:docMk/>
            <pc:sldMk cId="2176239037" sldId="262"/>
            <ac:picMk id="6" creationId="{A66EA454-D95B-ED8A-4A16-4608F1D663D0}"/>
          </ac:picMkLst>
        </pc:picChg>
      </pc:sldChg>
      <pc:sldChg chg="addSp delSp modSp new mod">
        <pc:chgData name="Priyanka Maruri" userId="002123d468956dc1" providerId="LiveId" clId="{B9A2F9E0-1B38-4B7F-A926-A092CCBBA093}" dt="2024-08-23T11:42:42.237" v="5652" actId="20577"/>
        <pc:sldMkLst>
          <pc:docMk/>
          <pc:sldMk cId="3787695726" sldId="263"/>
        </pc:sldMkLst>
        <pc:spChg chg="del">
          <ac:chgData name="Priyanka Maruri" userId="002123d468956dc1" providerId="LiveId" clId="{B9A2F9E0-1B38-4B7F-A926-A092CCBBA093}" dt="2024-08-22T13:56:33.879" v="1494" actId="21"/>
          <ac:spMkLst>
            <pc:docMk/>
            <pc:sldMk cId="3787695726" sldId="263"/>
            <ac:spMk id="2" creationId="{366AE548-32F2-04E6-3A98-4C41B697B6E4}"/>
          </ac:spMkLst>
        </pc:spChg>
        <pc:spChg chg="mod">
          <ac:chgData name="Priyanka Maruri" userId="002123d468956dc1" providerId="LiveId" clId="{B9A2F9E0-1B38-4B7F-A926-A092CCBBA093}" dt="2024-08-23T11:42:42.237" v="5652" actId="20577"/>
          <ac:spMkLst>
            <pc:docMk/>
            <pc:sldMk cId="3787695726" sldId="263"/>
            <ac:spMk id="3" creationId="{1C25FE1B-CD93-5ACE-B3B2-6014DF18CEEB}"/>
          </ac:spMkLst>
        </pc:spChg>
        <pc:spChg chg="add mod">
          <ac:chgData name="Priyanka Maruri" userId="002123d468956dc1" providerId="LiveId" clId="{B9A2F9E0-1B38-4B7F-A926-A092CCBBA093}" dt="2024-08-22T14:27:02.962" v="2026" actId="1076"/>
          <ac:spMkLst>
            <pc:docMk/>
            <pc:sldMk cId="3787695726" sldId="263"/>
            <ac:spMk id="14" creationId="{5FB8769C-EF3B-7091-6E62-73A231B93835}"/>
          </ac:spMkLst>
        </pc:spChg>
        <pc:picChg chg="add mod">
          <ac:chgData name="Priyanka Maruri" userId="002123d468956dc1" providerId="LiveId" clId="{B9A2F9E0-1B38-4B7F-A926-A092CCBBA093}" dt="2024-08-22T14:21:53.440" v="1791" actId="1076"/>
          <ac:picMkLst>
            <pc:docMk/>
            <pc:sldMk cId="3787695726" sldId="263"/>
            <ac:picMk id="5" creationId="{167ACE67-DAE3-71E6-D3BE-843B001BC277}"/>
          </ac:picMkLst>
        </pc:picChg>
        <pc:picChg chg="add mod">
          <ac:chgData name="Priyanka Maruri" userId="002123d468956dc1" providerId="LiveId" clId="{B9A2F9E0-1B38-4B7F-A926-A092CCBBA093}" dt="2024-08-23T11:42:05.549" v="5611" actId="1076"/>
          <ac:picMkLst>
            <pc:docMk/>
            <pc:sldMk cId="3787695726" sldId="263"/>
            <ac:picMk id="7" creationId="{7E1284AB-96F5-A145-BEA3-0DEDD9885136}"/>
          </ac:picMkLst>
        </pc:picChg>
        <pc:picChg chg="add mod">
          <ac:chgData name="Priyanka Maruri" userId="002123d468956dc1" providerId="LiveId" clId="{B9A2F9E0-1B38-4B7F-A926-A092CCBBA093}" dt="2024-08-22T14:24:58.110" v="1998" actId="14100"/>
          <ac:picMkLst>
            <pc:docMk/>
            <pc:sldMk cId="3787695726" sldId="263"/>
            <ac:picMk id="9" creationId="{9B3DC04D-713D-738E-48EE-614C5859FFD5}"/>
          </ac:picMkLst>
        </pc:picChg>
        <pc:picChg chg="add mod">
          <ac:chgData name="Priyanka Maruri" userId="002123d468956dc1" providerId="LiveId" clId="{B9A2F9E0-1B38-4B7F-A926-A092CCBBA093}" dt="2024-08-22T14:26:08.486" v="2003" actId="14100"/>
          <ac:picMkLst>
            <pc:docMk/>
            <pc:sldMk cId="3787695726" sldId="263"/>
            <ac:picMk id="11" creationId="{D19B3B7C-946A-EACB-5FE7-902E2314CD3A}"/>
          </ac:picMkLst>
        </pc:picChg>
        <pc:cxnChg chg="add del">
          <ac:chgData name="Priyanka Maruri" userId="002123d468956dc1" providerId="LiveId" clId="{B9A2F9E0-1B38-4B7F-A926-A092CCBBA093}" dt="2024-08-22T14:26:54.759" v="2023" actId="21"/>
          <ac:cxnSpMkLst>
            <pc:docMk/>
            <pc:sldMk cId="3787695726" sldId="263"/>
            <ac:cxnSpMk id="13" creationId="{84DC9B43-97EF-99F7-43D3-6FED2A8B54B2}"/>
          </ac:cxnSpMkLst>
        </pc:cxnChg>
      </pc:sldChg>
      <pc:sldChg chg="addSp delSp modSp new mod">
        <pc:chgData name="Priyanka Maruri" userId="002123d468956dc1" providerId="LiveId" clId="{B9A2F9E0-1B38-4B7F-A926-A092CCBBA093}" dt="2024-08-22T14:38:01.074" v="2574" actId="1076"/>
        <pc:sldMkLst>
          <pc:docMk/>
          <pc:sldMk cId="4158290736" sldId="264"/>
        </pc:sldMkLst>
        <pc:spChg chg="del">
          <ac:chgData name="Priyanka Maruri" userId="002123d468956dc1" providerId="LiveId" clId="{B9A2F9E0-1B38-4B7F-A926-A092CCBBA093}" dt="2024-08-22T14:27:40.344" v="2034" actId="21"/>
          <ac:spMkLst>
            <pc:docMk/>
            <pc:sldMk cId="4158290736" sldId="264"/>
            <ac:spMk id="2" creationId="{7DCE6137-B47C-2D16-7050-CD4A6E9A283A}"/>
          </ac:spMkLst>
        </pc:spChg>
        <pc:spChg chg="mod">
          <ac:chgData name="Priyanka Maruri" userId="002123d468956dc1" providerId="LiveId" clId="{B9A2F9E0-1B38-4B7F-A926-A092CCBBA093}" dt="2024-08-22T14:37:57.529" v="2573" actId="20577"/>
          <ac:spMkLst>
            <pc:docMk/>
            <pc:sldMk cId="4158290736" sldId="264"/>
            <ac:spMk id="3" creationId="{9B17D65B-DE29-296D-250D-B096140A1DAC}"/>
          </ac:spMkLst>
        </pc:spChg>
        <pc:spChg chg="add mod">
          <ac:chgData name="Priyanka Maruri" userId="002123d468956dc1" providerId="LiveId" clId="{B9A2F9E0-1B38-4B7F-A926-A092CCBBA093}" dt="2024-08-22T14:38:01.074" v="2574" actId="1076"/>
          <ac:spMkLst>
            <pc:docMk/>
            <pc:sldMk cId="4158290736" sldId="264"/>
            <ac:spMk id="6" creationId="{0ED1F243-8E32-B9F8-1581-EF24DB7755AD}"/>
          </ac:spMkLst>
        </pc:spChg>
        <pc:picChg chg="add mod">
          <ac:chgData name="Priyanka Maruri" userId="002123d468956dc1" providerId="LiveId" clId="{B9A2F9E0-1B38-4B7F-A926-A092CCBBA093}" dt="2024-08-22T14:37:52.333" v="2570" actId="1076"/>
          <ac:picMkLst>
            <pc:docMk/>
            <pc:sldMk cId="4158290736" sldId="264"/>
            <ac:picMk id="5" creationId="{86AF93D9-0D21-7451-2206-5FF1415AE819}"/>
          </ac:picMkLst>
        </pc:picChg>
      </pc:sldChg>
      <pc:sldChg chg="addSp delSp modSp new mod">
        <pc:chgData name="Priyanka Maruri" userId="002123d468956dc1" providerId="LiveId" clId="{B9A2F9E0-1B38-4B7F-A926-A092CCBBA093}" dt="2024-08-22T14:49:14.841" v="3051" actId="207"/>
        <pc:sldMkLst>
          <pc:docMk/>
          <pc:sldMk cId="43592138" sldId="265"/>
        </pc:sldMkLst>
        <pc:spChg chg="del">
          <ac:chgData name="Priyanka Maruri" userId="002123d468956dc1" providerId="LiveId" clId="{B9A2F9E0-1B38-4B7F-A926-A092CCBBA093}" dt="2024-08-22T14:38:24.864" v="2576" actId="21"/>
          <ac:spMkLst>
            <pc:docMk/>
            <pc:sldMk cId="43592138" sldId="265"/>
            <ac:spMk id="2" creationId="{467C1891-85B7-0D28-3358-7C21862CD74C}"/>
          </ac:spMkLst>
        </pc:spChg>
        <pc:spChg chg="mod">
          <ac:chgData name="Priyanka Maruri" userId="002123d468956dc1" providerId="LiveId" clId="{B9A2F9E0-1B38-4B7F-A926-A092CCBBA093}" dt="2024-08-22T14:49:14.841" v="3051" actId="207"/>
          <ac:spMkLst>
            <pc:docMk/>
            <pc:sldMk cId="43592138" sldId="265"/>
            <ac:spMk id="3" creationId="{72930336-13B0-5460-0B0C-EDB74F3763F5}"/>
          </ac:spMkLst>
        </pc:spChg>
        <pc:picChg chg="add mod">
          <ac:chgData name="Priyanka Maruri" userId="002123d468956dc1" providerId="LiveId" clId="{B9A2F9E0-1B38-4B7F-A926-A092CCBBA093}" dt="2024-08-22T14:49:09.592" v="3049" actId="1076"/>
          <ac:picMkLst>
            <pc:docMk/>
            <pc:sldMk cId="43592138" sldId="265"/>
            <ac:picMk id="5" creationId="{7BC635DC-7ADC-8007-55AE-177C4CA0CA7A}"/>
          </ac:picMkLst>
        </pc:picChg>
        <pc:picChg chg="add mod">
          <ac:chgData name="Priyanka Maruri" userId="002123d468956dc1" providerId="LiveId" clId="{B9A2F9E0-1B38-4B7F-A926-A092CCBBA093}" dt="2024-08-22T14:48:47.076" v="2962" actId="1076"/>
          <ac:picMkLst>
            <pc:docMk/>
            <pc:sldMk cId="43592138" sldId="265"/>
            <ac:picMk id="7" creationId="{7CFCD143-BF6D-7C7B-5979-C02F76B5CDA5}"/>
          </ac:picMkLst>
        </pc:picChg>
      </pc:sldChg>
      <pc:sldChg chg="addSp delSp modSp new mod">
        <pc:chgData name="Priyanka Maruri" userId="002123d468956dc1" providerId="LiveId" clId="{B9A2F9E0-1B38-4B7F-A926-A092CCBBA093}" dt="2024-08-22T15:01:54.137" v="3598" actId="207"/>
        <pc:sldMkLst>
          <pc:docMk/>
          <pc:sldMk cId="1697027172" sldId="266"/>
        </pc:sldMkLst>
        <pc:spChg chg="del">
          <ac:chgData name="Priyanka Maruri" userId="002123d468956dc1" providerId="LiveId" clId="{B9A2F9E0-1B38-4B7F-A926-A092CCBBA093}" dt="2024-08-22T14:49:45.961" v="3053" actId="21"/>
          <ac:spMkLst>
            <pc:docMk/>
            <pc:sldMk cId="1697027172" sldId="266"/>
            <ac:spMk id="2" creationId="{AD2D6D75-E3B4-2331-A976-D708106B498C}"/>
          </ac:spMkLst>
        </pc:spChg>
        <pc:spChg chg="mod">
          <ac:chgData name="Priyanka Maruri" userId="002123d468956dc1" providerId="LiveId" clId="{B9A2F9E0-1B38-4B7F-A926-A092CCBBA093}" dt="2024-08-22T15:01:54.137" v="3598" actId="207"/>
          <ac:spMkLst>
            <pc:docMk/>
            <pc:sldMk cId="1697027172" sldId="266"/>
            <ac:spMk id="3" creationId="{68E4798E-5A36-711A-2D09-70B02EF5E2F8}"/>
          </ac:spMkLst>
        </pc:spChg>
        <pc:picChg chg="add mod">
          <ac:chgData name="Priyanka Maruri" userId="002123d468956dc1" providerId="LiveId" clId="{B9A2F9E0-1B38-4B7F-A926-A092CCBBA093}" dt="2024-08-22T15:00:12.687" v="3435" actId="1076"/>
          <ac:picMkLst>
            <pc:docMk/>
            <pc:sldMk cId="1697027172" sldId="266"/>
            <ac:picMk id="5" creationId="{DF359FDD-6D9F-3F70-8E96-AA0247B5644B}"/>
          </ac:picMkLst>
        </pc:picChg>
        <pc:picChg chg="add mod">
          <ac:chgData name="Priyanka Maruri" userId="002123d468956dc1" providerId="LiveId" clId="{B9A2F9E0-1B38-4B7F-A926-A092CCBBA093}" dt="2024-08-22T15:01:05.555" v="3508" actId="1076"/>
          <ac:picMkLst>
            <pc:docMk/>
            <pc:sldMk cId="1697027172" sldId="266"/>
            <ac:picMk id="7" creationId="{D1C5F172-2023-856B-2141-8098B00EC31F}"/>
          </ac:picMkLst>
        </pc:picChg>
      </pc:sldChg>
      <pc:sldChg chg="addSp delSp modSp new mod ord">
        <pc:chgData name="Priyanka Maruri" userId="002123d468956dc1" providerId="LiveId" clId="{B9A2F9E0-1B38-4B7F-A926-A092CCBBA093}" dt="2024-08-23T04:32:10.731" v="5524" actId="14100"/>
        <pc:sldMkLst>
          <pc:docMk/>
          <pc:sldMk cId="4287822104" sldId="267"/>
        </pc:sldMkLst>
        <pc:spChg chg="del">
          <ac:chgData name="Priyanka Maruri" userId="002123d468956dc1" providerId="LiveId" clId="{B9A2F9E0-1B38-4B7F-A926-A092CCBBA093}" dt="2024-08-22T15:05:46.211" v="3602" actId="21"/>
          <ac:spMkLst>
            <pc:docMk/>
            <pc:sldMk cId="4287822104" sldId="267"/>
            <ac:spMk id="2" creationId="{643F6413-B5B2-1F8E-6827-AFA376346EB7}"/>
          </ac:spMkLst>
        </pc:spChg>
        <pc:spChg chg="del mod">
          <ac:chgData name="Priyanka Maruri" userId="002123d468956dc1" providerId="LiveId" clId="{B9A2F9E0-1B38-4B7F-A926-A092CCBBA093}" dt="2024-08-22T15:05:50.909" v="3604"/>
          <ac:spMkLst>
            <pc:docMk/>
            <pc:sldMk cId="4287822104" sldId="267"/>
            <ac:spMk id="3" creationId="{320DB831-2C6A-9AAE-5631-FBFF3C3DC055}"/>
          </ac:spMkLst>
        </pc:spChg>
        <pc:spChg chg="add mod">
          <ac:chgData name="Priyanka Maruri" userId="002123d468956dc1" providerId="LiveId" clId="{B9A2F9E0-1B38-4B7F-A926-A092CCBBA093}" dt="2024-08-23T04:32:10.731" v="5524" actId="14100"/>
          <ac:spMkLst>
            <pc:docMk/>
            <pc:sldMk cId="4287822104" sldId="267"/>
            <ac:spMk id="4" creationId="{643F6413-B5B2-1F8E-6827-AFA376346EB7}"/>
          </ac:spMkLst>
        </pc:spChg>
      </pc:sldChg>
      <pc:sldChg chg="addSp delSp modSp new mod ord">
        <pc:chgData name="Priyanka Maruri" userId="002123d468956dc1" providerId="LiveId" clId="{B9A2F9E0-1B38-4B7F-A926-A092CCBBA093}" dt="2024-08-23T11:43:03.357" v="5654" actId="115"/>
        <pc:sldMkLst>
          <pc:docMk/>
          <pc:sldMk cId="2498486318" sldId="268"/>
        </pc:sldMkLst>
        <pc:spChg chg="del">
          <ac:chgData name="Priyanka Maruri" userId="002123d468956dc1" providerId="LiveId" clId="{B9A2F9E0-1B38-4B7F-A926-A092CCBBA093}" dt="2024-08-22T15:08:53.680" v="3622" actId="21"/>
          <ac:spMkLst>
            <pc:docMk/>
            <pc:sldMk cId="2498486318" sldId="268"/>
            <ac:spMk id="2" creationId="{B29E1959-4020-286D-526F-7EAA0A4FA3D6}"/>
          </ac:spMkLst>
        </pc:spChg>
        <pc:spChg chg="mod">
          <ac:chgData name="Priyanka Maruri" userId="002123d468956dc1" providerId="LiveId" clId="{B9A2F9E0-1B38-4B7F-A926-A092CCBBA093}" dt="2024-08-23T11:43:03.357" v="5654" actId="115"/>
          <ac:spMkLst>
            <pc:docMk/>
            <pc:sldMk cId="2498486318" sldId="268"/>
            <ac:spMk id="3" creationId="{369A0E85-83AE-9D1D-A186-A4AB606AF9A0}"/>
          </ac:spMkLst>
        </pc:spChg>
        <pc:picChg chg="add mod">
          <ac:chgData name="Priyanka Maruri" userId="002123d468956dc1" providerId="LiveId" clId="{B9A2F9E0-1B38-4B7F-A926-A092CCBBA093}" dt="2024-08-22T15:10:52.397" v="3705" actId="1076"/>
          <ac:picMkLst>
            <pc:docMk/>
            <pc:sldMk cId="2498486318" sldId="268"/>
            <ac:picMk id="5" creationId="{1BF2703D-8BC9-403E-4D85-CA282E2D05CC}"/>
          </ac:picMkLst>
        </pc:picChg>
      </pc:sldChg>
      <pc:sldChg chg="addSp delSp modSp new mod ord">
        <pc:chgData name="Priyanka Maruri" userId="002123d468956dc1" providerId="LiveId" clId="{B9A2F9E0-1B38-4B7F-A926-A092CCBBA093}" dt="2024-08-23T04:14:06.531" v="4604" actId="207"/>
        <pc:sldMkLst>
          <pc:docMk/>
          <pc:sldMk cId="2691858989" sldId="269"/>
        </pc:sldMkLst>
        <pc:spChg chg="del">
          <ac:chgData name="Priyanka Maruri" userId="002123d468956dc1" providerId="LiveId" clId="{B9A2F9E0-1B38-4B7F-A926-A092CCBBA093}" dt="2024-08-23T04:02:58.906" v="4304" actId="21"/>
          <ac:spMkLst>
            <pc:docMk/>
            <pc:sldMk cId="2691858989" sldId="269"/>
            <ac:spMk id="2" creationId="{4FCA26CF-C5EA-F079-8289-F1FB1243D574}"/>
          </ac:spMkLst>
        </pc:spChg>
        <pc:spChg chg="mod">
          <ac:chgData name="Priyanka Maruri" userId="002123d468956dc1" providerId="LiveId" clId="{B9A2F9E0-1B38-4B7F-A926-A092CCBBA093}" dt="2024-08-23T04:14:06.531" v="4604" actId="207"/>
          <ac:spMkLst>
            <pc:docMk/>
            <pc:sldMk cId="2691858989" sldId="269"/>
            <ac:spMk id="3" creationId="{920897D1-10B2-3EC7-8318-0A2EF2AE9510}"/>
          </ac:spMkLst>
        </pc:spChg>
        <pc:picChg chg="add mod">
          <ac:chgData name="Priyanka Maruri" userId="002123d468956dc1" providerId="LiveId" clId="{B9A2F9E0-1B38-4B7F-A926-A092CCBBA093}" dt="2024-08-23T04:12:54.931" v="4463" actId="14100"/>
          <ac:picMkLst>
            <pc:docMk/>
            <pc:sldMk cId="2691858989" sldId="269"/>
            <ac:picMk id="5" creationId="{2CD95EDE-58E1-9599-BDEC-BB0260BC30A0}"/>
          </ac:picMkLst>
        </pc:picChg>
      </pc:sldChg>
      <pc:sldChg chg="delSp modSp new mod">
        <pc:chgData name="Priyanka Maruri" userId="002123d468956dc1" providerId="LiveId" clId="{B9A2F9E0-1B38-4B7F-A926-A092CCBBA093}" dt="2024-08-26T06:12:57.671" v="5685" actId="20577"/>
        <pc:sldMkLst>
          <pc:docMk/>
          <pc:sldMk cId="1227756795" sldId="270"/>
        </pc:sldMkLst>
        <pc:spChg chg="del">
          <ac:chgData name="Priyanka Maruri" userId="002123d468956dc1" providerId="LiveId" clId="{B9A2F9E0-1B38-4B7F-A926-A092CCBBA093}" dt="2024-08-23T04:14:23.768" v="4606" actId="21"/>
          <ac:spMkLst>
            <pc:docMk/>
            <pc:sldMk cId="1227756795" sldId="270"/>
            <ac:spMk id="2" creationId="{6AD2A53D-480A-AD4F-9B80-93FFDB5153A1}"/>
          </ac:spMkLst>
        </pc:spChg>
        <pc:spChg chg="mod">
          <ac:chgData name="Priyanka Maruri" userId="002123d468956dc1" providerId="LiveId" clId="{B9A2F9E0-1B38-4B7F-A926-A092CCBBA093}" dt="2024-08-26T06:12:57.671" v="5685" actId="20577"/>
          <ac:spMkLst>
            <pc:docMk/>
            <pc:sldMk cId="1227756795" sldId="270"/>
            <ac:spMk id="3" creationId="{256E77A2-245F-B56D-A065-628BB1461890}"/>
          </ac:spMkLst>
        </pc:spChg>
      </pc:sldChg>
      <pc:sldChg chg="delSp modSp new mod">
        <pc:chgData name="Priyanka Maruri" userId="002123d468956dc1" providerId="LiveId" clId="{B9A2F9E0-1B38-4B7F-A926-A092CCBBA093}" dt="2024-08-23T04:31:35.610" v="5522" actId="20577"/>
        <pc:sldMkLst>
          <pc:docMk/>
          <pc:sldMk cId="108767536" sldId="271"/>
        </pc:sldMkLst>
        <pc:spChg chg="del">
          <ac:chgData name="Priyanka Maruri" userId="002123d468956dc1" providerId="LiveId" clId="{B9A2F9E0-1B38-4B7F-A926-A092CCBBA093}" dt="2024-08-23T04:31:05.937" v="5419" actId="21"/>
          <ac:spMkLst>
            <pc:docMk/>
            <pc:sldMk cId="108767536" sldId="271"/>
            <ac:spMk id="2" creationId="{F5B857B0-CF8E-E32C-4196-6C717F3DB1E9}"/>
          </ac:spMkLst>
        </pc:spChg>
        <pc:spChg chg="mod">
          <ac:chgData name="Priyanka Maruri" userId="002123d468956dc1" providerId="LiveId" clId="{B9A2F9E0-1B38-4B7F-A926-A092CCBBA093}" dt="2024-08-23T04:31:35.610" v="5522" actId="20577"/>
          <ac:spMkLst>
            <pc:docMk/>
            <pc:sldMk cId="108767536" sldId="271"/>
            <ac:spMk id="3" creationId="{13F84781-313C-5B67-5C9A-46942B3F567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45072" y="1296173"/>
            <a:ext cx="11070431" cy="2757347"/>
          </a:xfrm>
        </p:spPr>
        <p:txBody>
          <a:bodyPr anchor="b"/>
          <a:lstStyle>
            <a:lvl1pPr algn="ctr">
              <a:defRPr sz="692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45072" y="4159854"/>
            <a:ext cx="11070431" cy="1912175"/>
          </a:xfrm>
        </p:spPr>
        <p:txBody>
          <a:bodyPr/>
          <a:lstStyle>
            <a:lvl1pPr marL="0" indent="0" algn="ctr">
              <a:buNone/>
              <a:defRPr sz="2772"/>
            </a:lvl1pPr>
            <a:lvl2pPr marL="528020" indent="0" algn="ctr">
              <a:buNone/>
              <a:defRPr sz="2310"/>
            </a:lvl2pPr>
            <a:lvl3pPr marL="1056041" indent="0" algn="ctr">
              <a:buNone/>
              <a:defRPr sz="2079"/>
            </a:lvl3pPr>
            <a:lvl4pPr marL="1584061" indent="0" algn="ctr">
              <a:buNone/>
              <a:defRPr sz="1848"/>
            </a:lvl4pPr>
            <a:lvl5pPr marL="2112081" indent="0" algn="ctr">
              <a:buNone/>
              <a:defRPr sz="1848"/>
            </a:lvl5pPr>
            <a:lvl6pPr marL="2640101" indent="0" algn="ctr">
              <a:buNone/>
              <a:defRPr sz="1848"/>
            </a:lvl6pPr>
            <a:lvl7pPr marL="3168122" indent="0" algn="ctr">
              <a:buNone/>
              <a:defRPr sz="1848"/>
            </a:lvl7pPr>
            <a:lvl8pPr marL="3696142" indent="0" algn="ctr">
              <a:buNone/>
              <a:defRPr sz="1848"/>
            </a:lvl8pPr>
            <a:lvl9pPr marL="4224162" indent="0" algn="ctr">
              <a:buNone/>
              <a:defRPr sz="1848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8C1E7-7EB3-4096-B21B-2017BA4F552A}" type="datetimeFigureOut">
              <a:rPr lang="en-IN" smtClean="0"/>
              <a:t>27-08-2024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1C1AE-3674-4E28-80BC-B30CF27F32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4084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8C1E7-7EB3-4096-B21B-2017BA4F552A}" type="datetimeFigureOut">
              <a:rPr lang="en-IN" smtClean="0"/>
              <a:t>27-08-2024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1C1AE-3674-4E28-80BC-B30CF27F32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787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563036" y="421669"/>
            <a:ext cx="3182749" cy="67118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14789" y="421669"/>
            <a:ext cx="9363740" cy="671186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8C1E7-7EB3-4096-B21B-2017BA4F552A}" type="datetimeFigureOut">
              <a:rPr lang="en-IN" smtClean="0"/>
              <a:t>27-08-2024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1C1AE-3674-4E28-80BC-B30CF27F32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8561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8C1E7-7EB3-4096-B21B-2017BA4F552A}" type="datetimeFigureOut">
              <a:rPr lang="en-IN" smtClean="0"/>
              <a:t>27-08-2024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1C1AE-3674-4E28-80BC-B30CF27F32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7449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102" y="1974511"/>
            <a:ext cx="12730996" cy="3294515"/>
          </a:xfrm>
        </p:spPr>
        <p:txBody>
          <a:bodyPr anchor="b"/>
          <a:lstStyle>
            <a:lvl1pPr>
              <a:defRPr sz="692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7102" y="5300193"/>
            <a:ext cx="12730996" cy="1732508"/>
          </a:xfrm>
        </p:spPr>
        <p:txBody>
          <a:bodyPr/>
          <a:lstStyle>
            <a:lvl1pPr marL="0" indent="0">
              <a:buNone/>
              <a:defRPr sz="2772">
                <a:solidFill>
                  <a:schemeClr val="tx1">
                    <a:tint val="75000"/>
                  </a:schemeClr>
                </a:solidFill>
              </a:defRPr>
            </a:lvl1pPr>
            <a:lvl2pPr marL="528020" indent="0">
              <a:buNone/>
              <a:defRPr sz="2310">
                <a:solidFill>
                  <a:schemeClr val="tx1">
                    <a:tint val="75000"/>
                  </a:schemeClr>
                </a:solidFill>
              </a:defRPr>
            </a:lvl2pPr>
            <a:lvl3pPr marL="1056041" indent="0">
              <a:buNone/>
              <a:defRPr sz="2079">
                <a:solidFill>
                  <a:schemeClr val="tx1">
                    <a:tint val="75000"/>
                  </a:schemeClr>
                </a:solidFill>
              </a:defRPr>
            </a:lvl3pPr>
            <a:lvl4pPr marL="1584061" indent="0">
              <a:buNone/>
              <a:defRPr sz="1848">
                <a:solidFill>
                  <a:schemeClr val="tx1">
                    <a:tint val="75000"/>
                  </a:schemeClr>
                </a:solidFill>
              </a:defRPr>
            </a:lvl4pPr>
            <a:lvl5pPr marL="2112081" indent="0">
              <a:buNone/>
              <a:defRPr sz="1848">
                <a:solidFill>
                  <a:schemeClr val="tx1">
                    <a:tint val="75000"/>
                  </a:schemeClr>
                </a:solidFill>
              </a:defRPr>
            </a:lvl5pPr>
            <a:lvl6pPr marL="2640101" indent="0">
              <a:buNone/>
              <a:defRPr sz="1848">
                <a:solidFill>
                  <a:schemeClr val="tx1">
                    <a:tint val="75000"/>
                  </a:schemeClr>
                </a:solidFill>
              </a:defRPr>
            </a:lvl6pPr>
            <a:lvl7pPr marL="3168122" indent="0">
              <a:buNone/>
              <a:defRPr sz="1848">
                <a:solidFill>
                  <a:schemeClr val="tx1">
                    <a:tint val="75000"/>
                  </a:schemeClr>
                </a:solidFill>
              </a:defRPr>
            </a:lvl7pPr>
            <a:lvl8pPr marL="3696142" indent="0">
              <a:buNone/>
              <a:defRPr sz="1848">
                <a:solidFill>
                  <a:schemeClr val="tx1">
                    <a:tint val="75000"/>
                  </a:schemeClr>
                </a:solidFill>
              </a:defRPr>
            </a:lvl8pPr>
            <a:lvl9pPr marL="4224162" indent="0">
              <a:buNone/>
              <a:defRPr sz="184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8C1E7-7EB3-4096-B21B-2017BA4F552A}" type="datetimeFigureOut">
              <a:rPr lang="en-IN" smtClean="0"/>
              <a:t>27-08-2024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1C1AE-3674-4E28-80BC-B30CF27F32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3351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14790" y="2108344"/>
            <a:ext cx="6273244" cy="50251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72541" y="2108344"/>
            <a:ext cx="6273244" cy="50251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8C1E7-7EB3-4096-B21B-2017BA4F552A}" type="datetimeFigureOut">
              <a:rPr lang="en-IN" smtClean="0"/>
              <a:t>27-08-2024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1C1AE-3674-4E28-80BC-B30CF27F32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4194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712" y="421669"/>
            <a:ext cx="12730996" cy="153084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712" y="1941510"/>
            <a:ext cx="6244415" cy="951504"/>
          </a:xfrm>
        </p:spPr>
        <p:txBody>
          <a:bodyPr anchor="b"/>
          <a:lstStyle>
            <a:lvl1pPr marL="0" indent="0">
              <a:buNone/>
              <a:defRPr sz="2772" b="1"/>
            </a:lvl1pPr>
            <a:lvl2pPr marL="528020" indent="0">
              <a:buNone/>
              <a:defRPr sz="2310" b="1"/>
            </a:lvl2pPr>
            <a:lvl3pPr marL="1056041" indent="0">
              <a:buNone/>
              <a:defRPr sz="2079" b="1"/>
            </a:lvl3pPr>
            <a:lvl4pPr marL="1584061" indent="0">
              <a:buNone/>
              <a:defRPr sz="1848" b="1"/>
            </a:lvl4pPr>
            <a:lvl5pPr marL="2112081" indent="0">
              <a:buNone/>
              <a:defRPr sz="1848" b="1"/>
            </a:lvl5pPr>
            <a:lvl6pPr marL="2640101" indent="0">
              <a:buNone/>
              <a:defRPr sz="1848" b="1"/>
            </a:lvl6pPr>
            <a:lvl7pPr marL="3168122" indent="0">
              <a:buNone/>
              <a:defRPr sz="1848" b="1"/>
            </a:lvl7pPr>
            <a:lvl8pPr marL="3696142" indent="0">
              <a:buNone/>
              <a:defRPr sz="1848" b="1"/>
            </a:lvl8pPr>
            <a:lvl9pPr marL="4224162" indent="0">
              <a:buNone/>
              <a:defRPr sz="184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16712" y="2893014"/>
            <a:ext cx="6244415" cy="42551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72541" y="1941510"/>
            <a:ext cx="6275167" cy="951504"/>
          </a:xfrm>
        </p:spPr>
        <p:txBody>
          <a:bodyPr anchor="b"/>
          <a:lstStyle>
            <a:lvl1pPr marL="0" indent="0">
              <a:buNone/>
              <a:defRPr sz="2772" b="1"/>
            </a:lvl1pPr>
            <a:lvl2pPr marL="528020" indent="0">
              <a:buNone/>
              <a:defRPr sz="2310" b="1"/>
            </a:lvl2pPr>
            <a:lvl3pPr marL="1056041" indent="0">
              <a:buNone/>
              <a:defRPr sz="2079" b="1"/>
            </a:lvl3pPr>
            <a:lvl4pPr marL="1584061" indent="0">
              <a:buNone/>
              <a:defRPr sz="1848" b="1"/>
            </a:lvl4pPr>
            <a:lvl5pPr marL="2112081" indent="0">
              <a:buNone/>
              <a:defRPr sz="1848" b="1"/>
            </a:lvl5pPr>
            <a:lvl6pPr marL="2640101" indent="0">
              <a:buNone/>
              <a:defRPr sz="1848" b="1"/>
            </a:lvl6pPr>
            <a:lvl7pPr marL="3168122" indent="0">
              <a:buNone/>
              <a:defRPr sz="1848" b="1"/>
            </a:lvl7pPr>
            <a:lvl8pPr marL="3696142" indent="0">
              <a:buNone/>
              <a:defRPr sz="1848" b="1"/>
            </a:lvl8pPr>
            <a:lvl9pPr marL="4224162" indent="0">
              <a:buNone/>
              <a:defRPr sz="184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72541" y="2893014"/>
            <a:ext cx="6275167" cy="42551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8C1E7-7EB3-4096-B21B-2017BA4F552A}" type="datetimeFigureOut">
              <a:rPr lang="en-IN" smtClean="0"/>
              <a:t>27-08-2024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1C1AE-3674-4E28-80BC-B30CF27F32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599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8C1E7-7EB3-4096-B21B-2017BA4F552A}" type="datetimeFigureOut">
              <a:rPr lang="en-IN" smtClean="0"/>
              <a:t>27-08-2024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1C1AE-3674-4E28-80BC-B30CF27F32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393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8C1E7-7EB3-4096-B21B-2017BA4F552A}" type="datetimeFigureOut">
              <a:rPr lang="en-IN" smtClean="0"/>
              <a:t>27-08-2024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1C1AE-3674-4E28-80BC-B30CF27F32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0794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713" y="528002"/>
            <a:ext cx="4760669" cy="1848009"/>
          </a:xfrm>
        </p:spPr>
        <p:txBody>
          <a:bodyPr anchor="b"/>
          <a:lstStyle>
            <a:lvl1pPr>
              <a:defRPr sz="369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75167" y="1140340"/>
            <a:ext cx="7472541" cy="5628360"/>
          </a:xfrm>
        </p:spPr>
        <p:txBody>
          <a:bodyPr/>
          <a:lstStyle>
            <a:lvl1pPr>
              <a:defRPr sz="3696"/>
            </a:lvl1pPr>
            <a:lvl2pPr>
              <a:defRPr sz="3234"/>
            </a:lvl2pPr>
            <a:lvl3pPr>
              <a:defRPr sz="2772"/>
            </a:lvl3pPr>
            <a:lvl4pPr>
              <a:defRPr sz="2310"/>
            </a:lvl4pPr>
            <a:lvl5pPr>
              <a:defRPr sz="2310"/>
            </a:lvl5pPr>
            <a:lvl6pPr>
              <a:defRPr sz="2310"/>
            </a:lvl6pPr>
            <a:lvl7pPr>
              <a:defRPr sz="2310"/>
            </a:lvl7pPr>
            <a:lvl8pPr>
              <a:defRPr sz="2310"/>
            </a:lvl8pPr>
            <a:lvl9pPr>
              <a:defRPr sz="231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16713" y="2376011"/>
            <a:ext cx="4760669" cy="4401855"/>
          </a:xfrm>
        </p:spPr>
        <p:txBody>
          <a:bodyPr/>
          <a:lstStyle>
            <a:lvl1pPr marL="0" indent="0">
              <a:buNone/>
              <a:defRPr sz="1848"/>
            </a:lvl1pPr>
            <a:lvl2pPr marL="528020" indent="0">
              <a:buNone/>
              <a:defRPr sz="1617"/>
            </a:lvl2pPr>
            <a:lvl3pPr marL="1056041" indent="0">
              <a:buNone/>
              <a:defRPr sz="1386"/>
            </a:lvl3pPr>
            <a:lvl4pPr marL="1584061" indent="0">
              <a:buNone/>
              <a:defRPr sz="1155"/>
            </a:lvl4pPr>
            <a:lvl5pPr marL="2112081" indent="0">
              <a:buNone/>
              <a:defRPr sz="1155"/>
            </a:lvl5pPr>
            <a:lvl6pPr marL="2640101" indent="0">
              <a:buNone/>
              <a:defRPr sz="1155"/>
            </a:lvl6pPr>
            <a:lvl7pPr marL="3168122" indent="0">
              <a:buNone/>
              <a:defRPr sz="1155"/>
            </a:lvl7pPr>
            <a:lvl8pPr marL="3696142" indent="0">
              <a:buNone/>
              <a:defRPr sz="1155"/>
            </a:lvl8pPr>
            <a:lvl9pPr marL="4224162" indent="0">
              <a:buNone/>
              <a:defRPr sz="115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8C1E7-7EB3-4096-B21B-2017BA4F552A}" type="datetimeFigureOut">
              <a:rPr lang="en-IN" smtClean="0"/>
              <a:t>27-08-2024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1C1AE-3674-4E28-80BC-B30CF27F32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1162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713" y="528002"/>
            <a:ext cx="4760669" cy="1848009"/>
          </a:xfrm>
        </p:spPr>
        <p:txBody>
          <a:bodyPr anchor="b"/>
          <a:lstStyle>
            <a:lvl1pPr>
              <a:defRPr sz="369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75167" y="1140340"/>
            <a:ext cx="7472541" cy="5628360"/>
          </a:xfrm>
        </p:spPr>
        <p:txBody>
          <a:bodyPr anchor="t"/>
          <a:lstStyle>
            <a:lvl1pPr marL="0" indent="0">
              <a:buNone/>
              <a:defRPr sz="3696"/>
            </a:lvl1pPr>
            <a:lvl2pPr marL="528020" indent="0">
              <a:buNone/>
              <a:defRPr sz="3234"/>
            </a:lvl2pPr>
            <a:lvl3pPr marL="1056041" indent="0">
              <a:buNone/>
              <a:defRPr sz="2772"/>
            </a:lvl3pPr>
            <a:lvl4pPr marL="1584061" indent="0">
              <a:buNone/>
              <a:defRPr sz="2310"/>
            </a:lvl4pPr>
            <a:lvl5pPr marL="2112081" indent="0">
              <a:buNone/>
              <a:defRPr sz="2310"/>
            </a:lvl5pPr>
            <a:lvl6pPr marL="2640101" indent="0">
              <a:buNone/>
              <a:defRPr sz="2310"/>
            </a:lvl6pPr>
            <a:lvl7pPr marL="3168122" indent="0">
              <a:buNone/>
              <a:defRPr sz="2310"/>
            </a:lvl7pPr>
            <a:lvl8pPr marL="3696142" indent="0">
              <a:buNone/>
              <a:defRPr sz="2310"/>
            </a:lvl8pPr>
            <a:lvl9pPr marL="4224162" indent="0">
              <a:buNone/>
              <a:defRPr sz="231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16713" y="2376011"/>
            <a:ext cx="4760669" cy="4401855"/>
          </a:xfrm>
        </p:spPr>
        <p:txBody>
          <a:bodyPr/>
          <a:lstStyle>
            <a:lvl1pPr marL="0" indent="0">
              <a:buNone/>
              <a:defRPr sz="1848"/>
            </a:lvl1pPr>
            <a:lvl2pPr marL="528020" indent="0">
              <a:buNone/>
              <a:defRPr sz="1617"/>
            </a:lvl2pPr>
            <a:lvl3pPr marL="1056041" indent="0">
              <a:buNone/>
              <a:defRPr sz="1386"/>
            </a:lvl3pPr>
            <a:lvl4pPr marL="1584061" indent="0">
              <a:buNone/>
              <a:defRPr sz="1155"/>
            </a:lvl4pPr>
            <a:lvl5pPr marL="2112081" indent="0">
              <a:buNone/>
              <a:defRPr sz="1155"/>
            </a:lvl5pPr>
            <a:lvl6pPr marL="2640101" indent="0">
              <a:buNone/>
              <a:defRPr sz="1155"/>
            </a:lvl6pPr>
            <a:lvl7pPr marL="3168122" indent="0">
              <a:buNone/>
              <a:defRPr sz="1155"/>
            </a:lvl7pPr>
            <a:lvl8pPr marL="3696142" indent="0">
              <a:buNone/>
              <a:defRPr sz="1155"/>
            </a:lvl8pPr>
            <a:lvl9pPr marL="4224162" indent="0">
              <a:buNone/>
              <a:defRPr sz="115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8C1E7-7EB3-4096-B21B-2017BA4F552A}" type="datetimeFigureOut">
              <a:rPr lang="en-IN" smtClean="0"/>
              <a:t>27-08-2024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1C1AE-3674-4E28-80BC-B30CF27F32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6907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14790" y="421669"/>
            <a:ext cx="12730996" cy="15308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4790" y="2108344"/>
            <a:ext cx="12730996" cy="5025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14790" y="7340702"/>
            <a:ext cx="3321129" cy="4216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F8C1E7-7EB3-4096-B21B-2017BA4F552A}" type="datetimeFigureOut">
              <a:rPr lang="en-IN" smtClean="0"/>
              <a:t>27-08-2024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89441" y="7340702"/>
            <a:ext cx="4981694" cy="4216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24656" y="7340702"/>
            <a:ext cx="3321129" cy="4216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E1C1AE-3674-4E28-80BC-B30CF27F32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3344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1056041" rtl="0" eaLnBrk="1" latinLnBrk="0" hangingPunct="1">
        <a:lnSpc>
          <a:spcPct val="90000"/>
        </a:lnSpc>
        <a:spcBef>
          <a:spcPct val="0"/>
        </a:spcBef>
        <a:buNone/>
        <a:defRPr sz="508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4010" indent="-264010" algn="l" defTabSz="1056041" rtl="0" eaLnBrk="1" latinLnBrk="0" hangingPunct="1">
        <a:lnSpc>
          <a:spcPct val="90000"/>
        </a:lnSpc>
        <a:spcBef>
          <a:spcPts val="1155"/>
        </a:spcBef>
        <a:buFont typeface="Arial" panose="020B0604020202020204" pitchFamily="34" charset="0"/>
        <a:buChar char="•"/>
        <a:defRPr sz="3234" kern="1200">
          <a:solidFill>
            <a:schemeClr val="tx1"/>
          </a:solidFill>
          <a:latin typeface="+mn-lt"/>
          <a:ea typeface="+mn-ea"/>
          <a:cs typeface="+mn-cs"/>
        </a:defRPr>
      </a:lvl1pPr>
      <a:lvl2pPr marL="792030" indent="-264010" algn="l" defTabSz="1056041" rtl="0" eaLnBrk="1" latinLnBrk="0" hangingPunct="1">
        <a:lnSpc>
          <a:spcPct val="90000"/>
        </a:lnSpc>
        <a:spcBef>
          <a:spcPts val="577"/>
        </a:spcBef>
        <a:buFont typeface="Arial" panose="020B0604020202020204" pitchFamily="34" charset="0"/>
        <a:buChar char="•"/>
        <a:defRPr sz="2772" kern="1200">
          <a:solidFill>
            <a:schemeClr val="tx1"/>
          </a:solidFill>
          <a:latin typeface="+mn-lt"/>
          <a:ea typeface="+mn-ea"/>
          <a:cs typeface="+mn-cs"/>
        </a:defRPr>
      </a:lvl2pPr>
      <a:lvl3pPr marL="1320051" indent="-264010" algn="l" defTabSz="1056041" rtl="0" eaLnBrk="1" latinLnBrk="0" hangingPunct="1">
        <a:lnSpc>
          <a:spcPct val="90000"/>
        </a:lnSpc>
        <a:spcBef>
          <a:spcPts val="577"/>
        </a:spcBef>
        <a:buFont typeface="Arial" panose="020B0604020202020204" pitchFamily="34" charset="0"/>
        <a:buChar char="•"/>
        <a:defRPr sz="2310" kern="1200">
          <a:solidFill>
            <a:schemeClr val="tx1"/>
          </a:solidFill>
          <a:latin typeface="+mn-lt"/>
          <a:ea typeface="+mn-ea"/>
          <a:cs typeface="+mn-cs"/>
        </a:defRPr>
      </a:lvl3pPr>
      <a:lvl4pPr marL="1848071" indent="-264010" algn="l" defTabSz="1056041" rtl="0" eaLnBrk="1" latinLnBrk="0" hangingPunct="1">
        <a:lnSpc>
          <a:spcPct val="90000"/>
        </a:lnSpc>
        <a:spcBef>
          <a:spcPts val="577"/>
        </a:spcBef>
        <a:buFont typeface="Arial" panose="020B0604020202020204" pitchFamily="34" charset="0"/>
        <a:buChar char="•"/>
        <a:defRPr sz="2079" kern="1200">
          <a:solidFill>
            <a:schemeClr val="tx1"/>
          </a:solidFill>
          <a:latin typeface="+mn-lt"/>
          <a:ea typeface="+mn-ea"/>
          <a:cs typeface="+mn-cs"/>
        </a:defRPr>
      </a:lvl4pPr>
      <a:lvl5pPr marL="2376091" indent="-264010" algn="l" defTabSz="1056041" rtl="0" eaLnBrk="1" latinLnBrk="0" hangingPunct="1">
        <a:lnSpc>
          <a:spcPct val="90000"/>
        </a:lnSpc>
        <a:spcBef>
          <a:spcPts val="577"/>
        </a:spcBef>
        <a:buFont typeface="Arial" panose="020B0604020202020204" pitchFamily="34" charset="0"/>
        <a:buChar char="•"/>
        <a:defRPr sz="2079" kern="1200">
          <a:solidFill>
            <a:schemeClr val="tx1"/>
          </a:solidFill>
          <a:latin typeface="+mn-lt"/>
          <a:ea typeface="+mn-ea"/>
          <a:cs typeface="+mn-cs"/>
        </a:defRPr>
      </a:lvl5pPr>
      <a:lvl6pPr marL="2904112" indent="-264010" algn="l" defTabSz="1056041" rtl="0" eaLnBrk="1" latinLnBrk="0" hangingPunct="1">
        <a:lnSpc>
          <a:spcPct val="90000"/>
        </a:lnSpc>
        <a:spcBef>
          <a:spcPts val="577"/>
        </a:spcBef>
        <a:buFont typeface="Arial" panose="020B0604020202020204" pitchFamily="34" charset="0"/>
        <a:buChar char="•"/>
        <a:defRPr sz="2079" kern="1200">
          <a:solidFill>
            <a:schemeClr val="tx1"/>
          </a:solidFill>
          <a:latin typeface="+mn-lt"/>
          <a:ea typeface="+mn-ea"/>
          <a:cs typeface="+mn-cs"/>
        </a:defRPr>
      </a:lvl6pPr>
      <a:lvl7pPr marL="3432132" indent="-264010" algn="l" defTabSz="1056041" rtl="0" eaLnBrk="1" latinLnBrk="0" hangingPunct="1">
        <a:lnSpc>
          <a:spcPct val="90000"/>
        </a:lnSpc>
        <a:spcBef>
          <a:spcPts val="577"/>
        </a:spcBef>
        <a:buFont typeface="Arial" panose="020B0604020202020204" pitchFamily="34" charset="0"/>
        <a:buChar char="•"/>
        <a:defRPr sz="2079" kern="1200">
          <a:solidFill>
            <a:schemeClr val="tx1"/>
          </a:solidFill>
          <a:latin typeface="+mn-lt"/>
          <a:ea typeface="+mn-ea"/>
          <a:cs typeface="+mn-cs"/>
        </a:defRPr>
      </a:lvl7pPr>
      <a:lvl8pPr marL="3960152" indent="-264010" algn="l" defTabSz="1056041" rtl="0" eaLnBrk="1" latinLnBrk="0" hangingPunct="1">
        <a:lnSpc>
          <a:spcPct val="90000"/>
        </a:lnSpc>
        <a:spcBef>
          <a:spcPts val="577"/>
        </a:spcBef>
        <a:buFont typeface="Arial" panose="020B0604020202020204" pitchFamily="34" charset="0"/>
        <a:buChar char="•"/>
        <a:defRPr sz="2079" kern="1200">
          <a:solidFill>
            <a:schemeClr val="tx1"/>
          </a:solidFill>
          <a:latin typeface="+mn-lt"/>
          <a:ea typeface="+mn-ea"/>
          <a:cs typeface="+mn-cs"/>
        </a:defRPr>
      </a:lvl8pPr>
      <a:lvl9pPr marL="4488172" indent="-264010" algn="l" defTabSz="1056041" rtl="0" eaLnBrk="1" latinLnBrk="0" hangingPunct="1">
        <a:lnSpc>
          <a:spcPct val="90000"/>
        </a:lnSpc>
        <a:spcBef>
          <a:spcPts val="577"/>
        </a:spcBef>
        <a:buFont typeface="Arial" panose="020B0604020202020204" pitchFamily="34" charset="0"/>
        <a:buChar char="•"/>
        <a:defRPr sz="207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56041" rtl="0" eaLnBrk="1" latinLnBrk="0" hangingPunct="1">
        <a:defRPr sz="2079" kern="1200">
          <a:solidFill>
            <a:schemeClr val="tx1"/>
          </a:solidFill>
          <a:latin typeface="+mn-lt"/>
          <a:ea typeface="+mn-ea"/>
          <a:cs typeface="+mn-cs"/>
        </a:defRPr>
      </a:lvl1pPr>
      <a:lvl2pPr marL="528020" algn="l" defTabSz="1056041" rtl="0" eaLnBrk="1" latinLnBrk="0" hangingPunct="1">
        <a:defRPr sz="2079" kern="1200">
          <a:solidFill>
            <a:schemeClr val="tx1"/>
          </a:solidFill>
          <a:latin typeface="+mn-lt"/>
          <a:ea typeface="+mn-ea"/>
          <a:cs typeface="+mn-cs"/>
        </a:defRPr>
      </a:lvl2pPr>
      <a:lvl3pPr marL="1056041" algn="l" defTabSz="1056041" rtl="0" eaLnBrk="1" latinLnBrk="0" hangingPunct="1">
        <a:defRPr sz="2079" kern="1200">
          <a:solidFill>
            <a:schemeClr val="tx1"/>
          </a:solidFill>
          <a:latin typeface="+mn-lt"/>
          <a:ea typeface="+mn-ea"/>
          <a:cs typeface="+mn-cs"/>
        </a:defRPr>
      </a:lvl3pPr>
      <a:lvl4pPr marL="1584061" algn="l" defTabSz="1056041" rtl="0" eaLnBrk="1" latinLnBrk="0" hangingPunct="1">
        <a:defRPr sz="2079" kern="1200">
          <a:solidFill>
            <a:schemeClr val="tx1"/>
          </a:solidFill>
          <a:latin typeface="+mn-lt"/>
          <a:ea typeface="+mn-ea"/>
          <a:cs typeface="+mn-cs"/>
        </a:defRPr>
      </a:lvl4pPr>
      <a:lvl5pPr marL="2112081" algn="l" defTabSz="1056041" rtl="0" eaLnBrk="1" latinLnBrk="0" hangingPunct="1">
        <a:defRPr sz="2079" kern="1200">
          <a:solidFill>
            <a:schemeClr val="tx1"/>
          </a:solidFill>
          <a:latin typeface="+mn-lt"/>
          <a:ea typeface="+mn-ea"/>
          <a:cs typeface="+mn-cs"/>
        </a:defRPr>
      </a:lvl5pPr>
      <a:lvl6pPr marL="2640101" algn="l" defTabSz="1056041" rtl="0" eaLnBrk="1" latinLnBrk="0" hangingPunct="1">
        <a:defRPr sz="2079" kern="1200">
          <a:solidFill>
            <a:schemeClr val="tx1"/>
          </a:solidFill>
          <a:latin typeface="+mn-lt"/>
          <a:ea typeface="+mn-ea"/>
          <a:cs typeface="+mn-cs"/>
        </a:defRPr>
      </a:lvl6pPr>
      <a:lvl7pPr marL="3168122" algn="l" defTabSz="1056041" rtl="0" eaLnBrk="1" latinLnBrk="0" hangingPunct="1">
        <a:defRPr sz="2079" kern="1200">
          <a:solidFill>
            <a:schemeClr val="tx1"/>
          </a:solidFill>
          <a:latin typeface="+mn-lt"/>
          <a:ea typeface="+mn-ea"/>
          <a:cs typeface="+mn-cs"/>
        </a:defRPr>
      </a:lvl7pPr>
      <a:lvl8pPr marL="3696142" algn="l" defTabSz="1056041" rtl="0" eaLnBrk="1" latinLnBrk="0" hangingPunct="1">
        <a:defRPr sz="2079" kern="1200">
          <a:solidFill>
            <a:schemeClr val="tx1"/>
          </a:solidFill>
          <a:latin typeface="+mn-lt"/>
          <a:ea typeface="+mn-ea"/>
          <a:cs typeface="+mn-cs"/>
        </a:defRPr>
      </a:lvl8pPr>
      <a:lvl9pPr marL="4224162" algn="l" defTabSz="1056041" rtl="0" eaLnBrk="1" latinLnBrk="0" hangingPunct="1">
        <a:defRPr sz="207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145FF-0D7F-5775-6177-5F99DBC89C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56338" y="844063"/>
            <a:ext cx="8839199" cy="3115956"/>
          </a:xfrm>
        </p:spPr>
        <p:txBody>
          <a:bodyPr>
            <a:noAutofit/>
          </a:bodyPr>
          <a:lstStyle/>
          <a:p>
            <a:r>
              <a:rPr lang="en-IN" sz="5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ANALYTICS USING SQL</a:t>
            </a:r>
            <a:br>
              <a:rPr lang="en-IN" sz="5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5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5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- DRIVEN ANALYTICS PROJECT PART -1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6C1A9B-BC38-16B3-4464-DEDB9C9B2157}"/>
              </a:ext>
            </a:extLst>
          </p:cNvPr>
          <p:cNvSpPr txBox="1"/>
          <p:nvPr/>
        </p:nvSpPr>
        <p:spPr>
          <a:xfrm>
            <a:off x="2778369" y="4278923"/>
            <a:ext cx="9425354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                 </a:t>
            </a:r>
          </a:p>
          <a:p>
            <a:r>
              <a:rPr lang="en-IN" dirty="0"/>
              <a:t>                   </a:t>
            </a:r>
            <a:r>
              <a:rPr lang="en-IN" sz="4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MENTOR: </a:t>
            </a:r>
            <a:r>
              <a:rPr lang="en-IN" sz="4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MUNNA PANDEY</a:t>
            </a:r>
          </a:p>
          <a:p>
            <a:r>
              <a:rPr lang="en-IN" sz="4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</a:p>
          <a:p>
            <a:r>
              <a:rPr lang="en-IN" sz="4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</a:t>
            </a:r>
            <a:r>
              <a:rPr lang="en-IN" sz="4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SUBMITTED BY : </a:t>
            </a:r>
          </a:p>
          <a:p>
            <a:r>
              <a:rPr lang="en-IN" sz="4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M.PRIYANKA</a:t>
            </a:r>
          </a:p>
        </p:txBody>
      </p:sp>
    </p:spTree>
    <p:extLst>
      <p:ext uri="{BB962C8B-B14F-4D97-AF65-F5344CB8AC3E}">
        <p14:creationId xmlns:p14="http://schemas.microsoft.com/office/powerpoint/2010/main" val="32898887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25FE1B-CD93-5ACE-B3B2-6014DF18C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291" y="164124"/>
            <a:ext cx="14337323" cy="7631722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 the total number of employees</a:t>
            </a:r>
            <a:r>
              <a:rPr 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                                                                OUTPUT</a:t>
            </a: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b="1" u="sng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QUERY: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SELECT COUNT(*) as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total_employees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FROM employees;</a:t>
            </a:r>
          </a:p>
          <a:p>
            <a:pPr marL="0" indent="0">
              <a:buNone/>
            </a:pPr>
            <a:r>
              <a:rPr lang="en-US" sz="2800" b="1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INTERPRETATION: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Identified the total employees. So total 23  employees.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 the number of employees holding each job title.                                      </a:t>
            </a:r>
            <a:r>
              <a:rPr 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QUERY: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jobTitle,COUNT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(*) FROM employees   </a:t>
            </a: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GROUP BY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jobTitle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INTERPRETATION :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Counted the employees holding each job title.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Calculate total sales generated by each sales representative</a:t>
            </a:r>
          </a:p>
          <a:p>
            <a:pPr marL="0" indent="0">
              <a:buNone/>
            </a:pPr>
            <a:r>
              <a:rPr lang="en-US" sz="2800" b="1" u="sng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QUERY: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salesRepEmployeeNumber,SUM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quantityOrdered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priceEach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AS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totalSales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from customers</a:t>
            </a: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join orders using(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customerNumber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            </a:t>
            </a: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join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orderdetails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using(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orderNumber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        </a:t>
            </a:r>
            <a:r>
              <a:rPr lang="en-US" sz="2800" b="1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by 1</a:t>
            </a: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order by 1;</a:t>
            </a:r>
          </a:p>
          <a:p>
            <a:pPr marL="0" indent="0">
              <a:buNone/>
            </a:pPr>
            <a:r>
              <a:rPr lang="en-US" sz="3000" b="1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INTERPRETATION: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Calculated the total sales for each sales representative using join concept.</a:t>
            </a: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7ACE67-DAE3-71E6-D3BE-843B001BC2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7662" y="621325"/>
            <a:ext cx="2743200" cy="11371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E1284AB-96F5-A145-BEA3-0DEDD98851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21815" y="2517122"/>
            <a:ext cx="3094893" cy="192938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B3DC04D-713D-738E-48EE-614C5859FF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8842" y="4975505"/>
            <a:ext cx="2786049" cy="192938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19B3B7C-946A-EACB-5FE7-902E2314CD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17520" y="5402916"/>
            <a:ext cx="2434357" cy="1137138"/>
          </a:xfrm>
          <a:prstGeom prst="rect">
            <a:avLst/>
          </a:prstGeom>
        </p:spPr>
      </p:pic>
      <p:sp>
        <p:nvSpPr>
          <p:cNvPr id="14" name="Arrow: Right 13">
            <a:extLst>
              <a:ext uri="{FF2B5EF4-FFF2-40B4-BE49-F238E27FC236}">
                <a16:creationId xmlns:a16="http://schemas.microsoft.com/office/drawing/2014/main" id="{5FB8769C-EF3B-7091-6E62-73A231B93835}"/>
              </a:ext>
            </a:extLst>
          </p:cNvPr>
          <p:cNvSpPr/>
          <p:nvPr/>
        </p:nvSpPr>
        <p:spPr>
          <a:xfrm>
            <a:off x="7380287" y="5568928"/>
            <a:ext cx="402629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76957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9A0E85-83AE-9D1D-A186-A4AB606AF9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077" y="339970"/>
            <a:ext cx="14208369" cy="6793566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 orders that are still pending shipment (status = 'Pending’).</a:t>
            </a:r>
          </a:p>
          <a:p>
            <a:pPr marL="0" indent="0">
              <a:buNone/>
            </a:pPr>
            <a:r>
              <a:rPr lang="en-US" b="1" u="sng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QUERY: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orderNumber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STATUS FROM orders               </a:t>
            </a:r>
            <a:r>
              <a:rPr lang="en-US" b="1" u="sng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WHERE STATUS = 'In Process’;</a:t>
            </a:r>
          </a:p>
          <a:p>
            <a:pPr marL="0" indent="0">
              <a:buNone/>
            </a:pPr>
            <a:r>
              <a:rPr lang="en-US" b="1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INTERPRETATION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Identified the orders using where clause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are still pending.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 orders along with customer details.</a:t>
            </a:r>
          </a:p>
          <a:p>
            <a:pPr marL="0" indent="0">
              <a:buNone/>
            </a:pPr>
            <a:r>
              <a:rPr lang="en-I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QUERY: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o.orderNumber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o.orderDate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o.requiredDate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o.shippedDate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o.status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c.customerNumber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c.customerName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c.contactLastName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c.contactFirstName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c.phone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   c.addressLine1,     c.addressLine2,    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c.city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  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c.state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  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c.postalCode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  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c.country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orders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oJOIN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customers c ON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o.customerNumber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c.customerNumberORDER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o.orderNumber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r>
              <a:rPr lang="en-IN" b="1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INTERPRETATION:</a:t>
            </a:r>
            <a:r>
              <a:rPr lang="en-I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Identified the orders with customer details.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F2703D-8BC9-403E-4D85-CA282E2D05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6236" y="1481710"/>
            <a:ext cx="2315640" cy="1789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4863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17D65B-DE29-296D-250D-B096140A1D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317" y="150019"/>
            <a:ext cx="14395939" cy="7619999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 the average order amount for each customer</a:t>
            </a: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u="sng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QUERY: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SELECT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customerName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AVG(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quantityOrdered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priceEach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AS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averageOrderAmount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FROM customers JOIN orders using(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customerNumber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JOIN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orderdetails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using(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orderNumber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GROUP BY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customerName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b="1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INTERPRETATION: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that Identified the average amount of a each customer with the help of average function.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 the number of orders placed in each month. </a:t>
            </a:r>
          </a:p>
          <a:p>
            <a:pPr marL="0" indent="0">
              <a:buNone/>
            </a:pPr>
            <a:r>
              <a:rPr lang="en-US" sz="2800" b="1" u="sng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QUERY: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MONTH(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orderDate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AS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orderMonth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COUNT(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orderNumber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AS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numberOfOrders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orders</a:t>
            </a:r>
            <a:endParaRPr lang="en-US" sz="28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BY MONTH(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orderDate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                                 </a:t>
            </a:r>
            <a:r>
              <a:rPr lang="en-US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b="1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INTERPRETATION: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Identified the no of orders placed in each</a:t>
            </a: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month .And in the month of 11 more orders are placed.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AF93D9-0D21-7451-2206-5FF1415AE8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2831" y="4951994"/>
            <a:ext cx="3130061" cy="2095682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0ED1F243-8E32-B9F8-1581-EF24DB7755AD}"/>
              </a:ext>
            </a:extLst>
          </p:cNvPr>
          <p:cNvSpPr/>
          <p:nvPr/>
        </p:nvSpPr>
        <p:spPr>
          <a:xfrm>
            <a:off x="9741877" y="5777097"/>
            <a:ext cx="890954" cy="44547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82907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930336-13B0-5460-0B0C-EDB74F3763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6185" y="164123"/>
            <a:ext cx="14419384" cy="761999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 the highest-value order based on total sales</a:t>
            </a:r>
          </a:p>
          <a:p>
            <a:pPr marL="0" indent="0">
              <a:buNone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800" b="1" u="sng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QUERY: 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o.ordernumber,sum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od.quantityordered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od.priceeach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as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totalsales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orders o                    join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orderdetails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od on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o.ordernumber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od.ordernumber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by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o.ordernumber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</a:t>
            </a:r>
            <a:r>
              <a:rPr lang="en-IN" sz="28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</a:p>
          <a:p>
            <a:pPr marL="0" indent="0">
              <a:buNone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order by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totalsales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desc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 1;</a:t>
            </a:r>
          </a:p>
          <a:p>
            <a:pPr marL="0" indent="0">
              <a:buNone/>
            </a:pPr>
            <a:r>
              <a:rPr lang="en-IN" sz="2800" b="1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INTERPRETATION: 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that identified the highest value order of total sales. And highest value is 67392.85 for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ordernumber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10165.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 the most frequently ordered products</a:t>
            </a:r>
          </a:p>
          <a:p>
            <a:pPr marL="0" indent="0">
              <a:buNone/>
            </a:pPr>
            <a:r>
              <a:rPr lang="en-IN" sz="2800" b="1" u="sng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QUERY: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p.productName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COUNT(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od.productCode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AS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orderCountFROM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orderdetails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od JOIN products p ON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od.productCode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p.productCode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BY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p.productName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</a:t>
            </a:r>
            <a:r>
              <a:rPr lang="en-IN" sz="28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ORDER BY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orderCount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DESC</a:t>
            </a:r>
          </a:p>
          <a:p>
            <a:pPr marL="0" indent="0">
              <a:buNone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 1;</a:t>
            </a:r>
          </a:p>
          <a:p>
            <a:pPr marL="0" indent="0">
              <a:buNone/>
            </a:pPr>
            <a:r>
              <a:rPr lang="en-IN" sz="2800" b="1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INTERPRETATION: 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that the most frequent order product is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C635DC-7ADC-8007-55AE-177C4CA0CA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7013" y="2168418"/>
            <a:ext cx="2499690" cy="112576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CFCD143-BF6D-7C7B-5979-C02F76B5CD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97013" y="6103313"/>
            <a:ext cx="2822526" cy="778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921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E4798E-5A36-711A-2D09-70B02EF5E2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6185" y="140678"/>
            <a:ext cx="14266984" cy="7326922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 orders with delayed shipping (</a:t>
            </a:r>
            <a:r>
              <a:rPr lang="en-US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shippedDate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&gt; </a:t>
            </a:r>
            <a:r>
              <a:rPr lang="en-US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requiredDate</a:t>
            </a:r>
            <a:endParaRPr lang="en-US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b="1" u="sng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QUERY: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orderNumber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orders                             </a:t>
            </a:r>
            <a:r>
              <a:rPr lang="en-IN" sz="28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where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shippedDate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requiredDate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b="1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INTERPRETATION: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that the order number 10165 is identified as delayed shipping order</a:t>
            </a:r>
          </a:p>
          <a:p>
            <a:pPr marL="0" indent="0"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Calculate revenue for each order and identify the top 10 most profitable</a:t>
            </a:r>
          </a:p>
          <a:p>
            <a:pPr marL="0" indent="0">
              <a:buNone/>
            </a:pPr>
            <a:r>
              <a:rPr lang="en-US" sz="2800" b="1" u="sng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QUERY: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od.orderNumber,SUM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od.quantityOrdered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 (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od.priceEach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p.buyPrice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totalProfit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orderdetails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od                                               </a:t>
            </a:r>
            <a:r>
              <a:rPr 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JOIN products p ON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od.productCode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p.productCode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</a:t>
            </a:r>
            <a:endParaRPr lang="en-US" sz="28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BY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od.orderNumber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</a:t>
            </a: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ORDER BY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totalProfit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DESC</a:t>
            </a: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 10;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b="1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INTERPRETATION: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that identified the top 10 most profitable orders.                                     </a:t>
            </a:r>
            <a:endParaRPr lang="en-IN" sz="28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359FDD-6D9F-3F70-8E96-AA0247B564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8900" y="1239579"/>
            <a:ext cx="2144454" cy="8845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1C5F172-2023-856B-2141-8098B00EC3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1313" y="4490749"/>
            <a:ext cx="2629814" cy="1836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0271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6E77A2-245F-B56D-A065-628BB14618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52400"/>
            <a:ext cx="14255262" cy="6981135"/>
          </a:xfrm>
        </p:spPr>
        <p:txBody>
          <a:bodyPr/>
          <a:lstStyle/>
          <a:p>
            <a:pPr marL="0" indent="0">
              <a:buNone/>
            </a:pPr>
            <a:r>
              <a:rPr lang="en-IN" b="1" u="sng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CONCLUSION: </a:t>
            </a:r>
          </a:p>
          <a:p>
            <a:pPr marL="0" indent="0">
              <a:buNone/>
            </a:pPr>
            <a:r>
              <a:rPr lang="en-IN" b="1" u="sng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SPRINT 9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analysis provides detailed view of customers and offices and product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data.It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identifies the top customers by credit limit and average credit limit for each country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also those who have exceeded the credit limit , retrieved the most payment details of customers and also retrieves office performance based on employees and determined price of products and total sales.</a:t>
            </a:r>
          </a:p>
          <a:p>
            <a:pPr marL="0" indent="0">
              <a:buNone/>
            </a:pPr>
            <a:r>
              <a:rPr lang="en-IN" b="1" u="sng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SPRINT 10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analysis provides detailed view of employee and order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data.It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identifies the total number of employees and listed the count of categories </a:t>
            </a:r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and listed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details of customers  and order and identified the orders whether delivered or not and highest orders   and identified the most profitable orders.</a:t>
            </a:r>
          </a:p>
        </p:txBody>
      </p:sp>
    </p:spTree>
    <p:extLst>
      <p:ext uri="{BB962C8B-B14F-4D97-AF65-F5344CB8AC3E}">
        <p14:creationId xmlns:p14="http://schemas.microsoft.com/office/powerpoint/2010/main" val="12277567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F84781-313C-5B67-5C9A-46942B3F56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662" y="762000"/>
            <a:ext cx="13054124" cy="6371535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                            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marL="0" indent="0">
              <a:buNone/>
            </a:pPr>
            <a:r>
              <a:rPr lang="en-IN" dirty="0"/>
              <a:t>                                                          THANK YOU</a:t>
            </a:r>
          </a:p>
        </p:txBody>
      </p:sp>
    </p:spTree>
    <p:extLst>
      <p:ext uri="{BB962C8B-B14F-4D97-AF65-F5344CB8AC3E}">
        <p14:creationId xmlns:p14="http://schemas.microsoft.com/office/powerpoint/2010/main" val="108767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6393CB4-83E6-403E-CE38-DAF7923BD9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9286" y="219919"/>
            <a:ext cx="13669701" cy="747724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- DRIVEN ANALYTICS PROJECT PART -1 </a:t>
            </a:r>
          </a:p>
          <a:p>
            <a:pPr marL="0" indent="0">
              <a:buNone/>
            </a:pPr>
            <a:r>
              <a:rPr lang="en-IN" b="1" u="sng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Sprint9</a:t>
            </a:r>
            <a:r>
              <a:rPr lang="en-IN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</a:t>
            </a:r>
            <a:r>
              <a:rPr lang="en-IN" b="1" u="sng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 </a:t>
            </a:r>
            <a:r>
              <a:rPr lang="en-IN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</a:t>
            </a:r>
            <a:r>
              <a:rPr lang="en-IN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I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 top 10 customers by credit limit.                           </a:t>
            </a:r>
            <a:endParaRPr lang="en-IN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N" b="1" u="sng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QUERY: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customerName,creditLimit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from customers  </a:t>
            </a: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order by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creditLimit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desc</a:t>
            </a: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limit 10;</a:t>
            </a:r>
          </a:p>
          <a:p>
            <a:pPr marL="0" indent="0">
              <a:buNone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800" b="1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INTERPREATAION:</a:t>
            </a:r>
            <a:r>
              <a:rPr lang="en-US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above query identified the top 10 customers using limit 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3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 average credit limit of customer for each country.</a:t>
            </a:r>
          </a:p>
          <a:p>
            <a:pPr marL="0" indent="0">
              <a:buNone/>
            </a:pPr>
            <a:r>
              <a:rPr lang="en-US" sz="323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3230" b="1" u="sng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QUERY:</a:t>
            </a:r>
            <a:r>
              <a:rPr lang="en-US" sz="323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country, AVG(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creditLimit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AS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avgCreditLimit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FROM customers        </a:t>
            </a: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GROUP BY country</a:t>
            </a: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ORDER BY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avgCreditLimit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b="1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INTERPRETATION: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above query identified the average credit limit  of customer for country wise with the help of aggregate function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29F2596-D07C-3171-0624-2934576DC6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4324" y="1348154"/>
            <a:ext cx="3107553" cy="180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979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2CE6BB-9695-AF39-92DC-D6D2BB09EF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046" y="173620"/>
            <a:ext cx="14433630" cy="756984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323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 number of customers in each state.</a:t>
            </a:r>
          </a:p>
          <a:p>
            <a:pPr marL="0" indent="0">
              <a:buNone/>
            </a:pPr>
            <a:r>
              <a:rPr lang="en-I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IN" b="1" u="sng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QUERY:</a:t>
            </a:r>
            <a:r>
              <a:rPr lang="en-I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state,count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(*) as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count_for_each_state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customers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group by state; </a:t>
            </a:r>
          </a:p>
          <a:p>
            <a:pPr marL="0" indent="0">
              <a:buNone/>
            </a:pPr>
            <a:endParaRPr lang="en-US" b="1" u="sng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INTERPRETATION: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that identified the number of customers in each state with the help of count function.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 customers who haven’t placed any orders.</a:t>
            </a:r>
          </a:p>
          <a:p>
            <a:pPr marL="0" indent="0">
              <a:buNone/>
            </a:pPr>
            <a:r>
              <a:rPr lang="en-I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IN" b="1" u="sng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QUERY:</a:t>
            </a:r>
            <a:r>
              <a:rPr lang="en-I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customerName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customers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where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customerNumber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not in(select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customerNumber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orders);</a:t>
            </a:r>
          </a:p>
          <a:p>
            <a:pPr marL="0" indent="0">
              <a:buNone/>
            </a:pPr>
            <a:r>
              <a:rPr lang="en-US" b="1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INTERPRETATION: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that identified the customer who haven’t placed any order with the help of subquery.</a:t>
            </a:r>
          </a:p>
        </p:txBody>
      </p:sp>
    </p:spTree>
    <p:extLst>
      <p:ext uri="{BB962C8B-B14F-4D97-AF65-F5344CB8AC3E}">
        <p14:creationId xmlns:p14="http://schemas.microsoft.com/office/powerpoint/2010/main" val="2436598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367DAA-1DA6-16AB-15E5-D097BED94F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4091" y="289367"/>
            <a:ext cx="14436484" cy="7349923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Retrieve customer information with their most recent payment details</a:t>
            </a:r>
            <a:r>
              <a:rPr lang="en-IN" dirty="0"/>
              <a:t>.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b="1" u="sng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QUERY:</a:t>
            </a:r>
            <a:r>
              <a:rPr lang="en-I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customerName,customerNumber,date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paymentDate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from customers left join payments using(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customerNumber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order by 3 desc;</a:t>
            </a:r>
          </a:p>
          <a:p>
            <a:pPr marL="0" indent="0">
              <a:buNone/>
            </a:pPr>
            <a:r>
              <a:rPr lang="en-US" b="1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INTERPRETATION: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that identified the most recent payment details of a customer using order by.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 customers who have exceeded their credit limit.</a:t>
            </a:r>
          </a:p>
          <a:p>
            <a:pPr marL="0" indent="0">
              <a:buNone/>
            </a:pPr>
            <a:r>
              <a:rPr lang="en-I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b="1" u="sng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QUERY:</a:t>
            </a:r>
            <a:r>
              <a:rPr lang="en-I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customerNumber,customerName,creditLimit,amount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,(amount-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creditLimit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as excess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customers join payments using(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customerNumber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having amount &gt;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creditlimit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order by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customerNumber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b="1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INTERPRETATION: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that identified the customer who exceeded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creditlimit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40936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6D6CEE-CEDD-CBD9-7646-4DD7E2BED3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293" y="222738"/>
            <a:ext cx="14384216" cy="7573108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 the names of all customers who have placed an order for a product from a specific product line.</a:t>
            </a:r>
          </a:p>
          <a:p>
            <a:pPr marL="0" indent="0">
              <a:buNone/>
            </a:pPr>
            <a:r>
              <a:rPr lang="en-IN" dirty="0"/>
              <a:t>     </a:t>
            </a:r>
            <a:r>
              <a:rPr lang="en-I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QUERY: 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DISTINCT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c.customerName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customers c</a:t>
            </a:r>
          </a:p>
          <a:p>
            <a:pPr marL="0" indent="0">
              <a:buNone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JOIN orders o ON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c.customerNumber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o.customerNumber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JOIN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orderdetails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od ON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o.orderNumber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od.orderNumber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JOIN products p ON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od.productCode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p.productCode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WHERE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p.productLine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'TRAINS’; </a:t>
            </a:r>
          </a:p>
          <a:p>
            <a:pPr marL="0" indent="0">
              <a:buNone/>
            </a:pPr>
            <a:r>
              <a:rPr lang="en-US" b="1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INTERPRETATION:</a:t>
            </a:r>
            <a:r>
              <a:rPr lang="en-I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Identified the customer names of who placed order for product line using join concept.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 the number of employees working in each office.                     </a:t>
            </a:r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QUERY: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officeCode,COUNT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(*) AS NO_OF_EMPLOYYEES</a:t>
            </a: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FROM EMPLOYEES   group by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officeCode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INTERPRETATION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that identified the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no.of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employees in each</a:t>
            </a: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office ,from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officecode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more employees are working.</a:t>
            </a:r>
            <a:endParaRPr lang="en-IN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D70866-9E25-2574-6455-EDC608D6FE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8954" y="5462271"/>
            <a:ext cx="2790092" cy="1806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0466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0897D1-10B2-3EC7-8318-0A2EF2AE9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1354" y="281354"/>
            <a:ext cx="13464432" cy="6852181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 the offices with less than a certain number of employees.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QUERY: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officeCode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count(*) as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no_of_employees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FROM employees                                                   </a:t>
            </a:r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group by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officeCode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having count(*) &lt;5;</a:t>
            </a:r>
          </a:p>
          <a:p>
            <a:pPr marL="0" indent="0">
              <a:buNone/>
            </a:pPr>
            <a:r>
              <a:rPr lang="en-US" b="1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INTERPRETATION: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Ientified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offices with less than 5 employees.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 offices along with their assigned territories.</a:t>
            </a:r>
          </a:p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QUERY: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* from offices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order by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officeCode,territory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INTERPRETATION: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Identified the offices along with territories.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D95EDE-58E1-9599-BDEC-BB0260BC30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8539" y="2003393"/>
            <a:ext cx="2403861" cy="1325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8589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FA0BFA-D5D3-AC9B-58F9-2C8B3E252C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291" y="199292"/>
            <a:ext cx="14419385" cy="757310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 all products with a price above or below a certain amount (MSRP should be between 50 and 100)</a:t>
            </a: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QUERY: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* FROM products</a:t>
            </a: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WHERE MSRP BETWEEN 50 AND 100;</a:t>
            </a:r>
          </a:p>
          <a:p>
            <a:pPr marL="0" indent="0">
              <a:buNone/>
            </a:pPr>
            <a:endParaRPr lang="en-US" sz="2800" b="1" u="sng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b="1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INTERPRETATION: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that identified the products with price between 50 and 100.</a:t>
            </a: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</a:p>
          <a:p>
            <a:pPr marL="0" indent="0"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34B0E37-6890-B4B5-7D76-F9E20A015B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114" y="4569619"/>
            <a:ext cx="4610500" cy="231977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B513D25-AE21-D62B-4E7C-DC54065B2E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3674" y="4891233"/>
            <a:ext cx="5632818" cy="2319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2306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2F9B66F-771C-3FFF-28C0-93B2D0D003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250" y="222249"/>
            <a:ext cx="14290919" cy="760876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Retrieve the most expensive product based on MSRP.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b="1" u="sng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QUERY: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productLine,MSRP,productName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US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from products                                                         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order by 2 desc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limit 1;</a:t>
            </a:r>
          </a:p>
          <a:p>
            <a:pPr marL="0" indent="0">
              <a:buNone/>
            </a:pPr>
            <a:r>
              <a:rPr lang="en-US" b="1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INTERPRETATION: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that the most expensive product is classic car.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Calculate total sales for each product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IN" b="1" u="sng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QUERY: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p.productCode,p.productName,p.productLine,SUM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od.quantityOrdered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od.priceEach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AS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totalSalesFROM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products p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JOIN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orderdetails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od ON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p.productCode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od.productCode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BY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p.productCode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p.productName,p.productLineORDER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totalSales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DESC;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66EA454-D95B-ED8A-4A16-4608F1D663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4709" y="1471488"/>
            <a:ext cx="5158154" cy="1330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2390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43F6413-B5B2-1F8E-6827-AFA376346E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0" y="1512277"/>
            <a:ext cx="9155723" cy="480646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IN" sz="36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IN" sz="3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ANALYTICS USING SQL</a:t>
            </a:r>
            <a:endParaRPr lang="en-IN" sz="36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IN" sz="3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- DRIVEN ANALYTICS PROJECT PART -2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878221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425</TotalTime>
  <Words>1494</Words>
  <Application>Microsoft Office PowerPoint</Application>
  <PresentationFormat>Custom</PresentationFormat>
  <Paragraphs>158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Times New Roman</vt:lpstr>
      <vt:lpstr>Wingdings</vt:lpstr>
      <vt:lpstr>Office Theme</vt:lpstr>
      <vt:lpstr>ANALYTICS USING SQL  DATA - DRIVEN ANALYTICS PROJECT PART -1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Priyanka Maruri</dc:creator>
  <cp:lastModifiedBy>Priyanka Maruri</cp:lastModifiedBy>
  <cp:revision>1</cp:revision>
  <dcterms:created xsi:type="dcterms:W3CDTF">2024-08-22T07:04:40Z</dcterms:created>
  <dcterms:modified xsi:type="dcterms:W3CDTF">2024-08-27T12:42:45Z</dcterms:modified>
</cp:coreProperties>
</file>