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0C41FF-CF78-4C9F-BAE9-D3D0DAC84621}" v="9" dt="2024-12-01T06:02:11.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aruri" userId="002123d468956dc1" providerId="LiveId" clId="{BD0C41FF-CF78-4C9F-BAE9-D3D0DAC84621}"/>
    <pc:docChg chg="undo custSel addSld modSld">
      <pc:chgData name="Priyanka Maruri" userId="002123d468956dc1" providerId="LiveId" clId="{BD0C41FF-CF78-4C9F-BAE9-D3D0DAC84621}" dt="2024-12-01T06:45:35.294" v="2304" actId="20577"/>
      <pc:docMkLst>
        <pc:docMk/>
      </pc:docMkLst>
      <pc:sldChg chg="modSp mod">
        <pc:chgData name="Priyanka Maruri" userId="002123d468956dc1" providerId="LiveId" clId="{BD0C41FF-CF78-4C9F-BAE9-D3D0DAC84621}" dt="2024-12-01T06:44:45.965" v="2232" actId="20577"/>
        <pc:sldMkLst>
          <pc:docMk/>
          <pc:sldMk cId="1246705310" sldId="256"/>
        </pc:sldMkLst>
        <pc:spChg chg="mod">
          <ac:chgData name="Priyanka Maruri" userId="002123d468956dc1" providerId="LiveId" clId="{BD0C41FF-CF78-4C9F-BAE9-D3D0DAC84621}" dt="2024-12-01T06:44:45.965" v="2232" actId="20577"/>
          <ac:spMkLst>
            <pc:docMk/>
            <pc:sldMk cId="1246705310" sldId="256"/>
            <ac:spMk id="3" creationId="{C844EE55-45B4-2DDD-F3B3-037F322C3F41}"/>
          </ac:spMkLst>
        </pc:spChg>
        <pc:spChg chg="mod">
          <ac:chgData name="Priyanka Maruri" userId="002123d468956dc1" providerId="LiveId" clId="{BD0C41FF-CF78-4C9F-BAE9-D3D0DAC84621}" dt="2024-12-01T06:44:36.479" v="2229" actId="122"/>
          <ac:spMkLst>
            <pc:docMk/>
            <pc:sldMk cId="1246705310" sldId="256"/>
            <ac:spMk id="4" creationId="{027E5E1E-EFD8-9BF4-9E02-D27324E5B4B6}"/>
          </ac:spMkLst>
        </pc:spChg>
      </pc:sldChg>
      <pc:sldChg chg="modSp mod">
        <pc:chgData name="Priyanka Maruri" userId="002123d468956dc1" providerId="LiveId" clId="{BD0C41FF-CF78-4C9F-BAE9-D3D0DAC84621}" dt="2024-12-01T04:47:03.490" v="162" actId="20577"/>
        <pc:sldMkLst>
          <pc:docMk/>
          <pc:sldMk cId="1449561852" sldId="257"/>
        </pc:sldMkLst>
        <pc:spChg chg="mod">
          <ac:chgData name="Priyanka Maruri" userId="002123d468956dc1" providerId="LiveId" clId="{BD0C41FF-CF78-4C9F-BAE9-D3D0DAC84621}" dt="2024-12-01T04:47:03.490" v="162" actId="20577"/>
          <ac:spMkLst>
            <pc:docMk/>
            <pc:sldMk cId="1449561852" sldId="257"/>
            <ac:spMk id="3" creationId="{BB94387D-1C73-216C-0098-00C49D34E4D5}"/>
          </ac:spMkLst>
        </pc:spChg>
      </pc:sldChg>
      <pc:sldChg chg="addSp delSp modSp new mod">
        <pc:chgData name="Priyanka Maruri" userId="002123d468956dc1" providerId="LiveId" clId="{BD0C41FF-CF78-4C9F-BAE9-D3D0DAC84621}" dt="2024-12-01T04:52:20.246" v="304" actId="20577"/>
        <pc:sldMkLst>
          <pc:docMk/>
          <pc:sldMk cId="2223219117" sldId="258"/>
        </pc:sldMkLst>
        <pc:spChg chg="del">
          <ac:chgData name="Priyanka Maruri" userId="002123d468956dc1" providerId="LiveId" clId="{BD0C41FF-CF78-4C9F-BAE9-D3D0DAC84621}" dt="2024-12-01T04:47:16.810" v="164" actId="21"/>
          <ac:spMkLst>
            <pc:docMk/>
            <pc:sldMk cId="2223219117" sldId="258"/>
            <ac:spMk id="2" creationId="{F5BC97B2-F971-775C-F8B7-FAFA4A9D9594}"/>
          </ac:spMkLst>
        </pc:spChg>
        <pc:spChg chg="del mod">
          <ac:chgData name="Priyanka Maruri" userId="002123d468956dc1" providerId="LiveId" clId="{BD0C41FF-CF78-4C9F-BAE9-D3D0DAC84621}" dt="2024-12-01T04:47:33.106" v="168"/>
          <ac:spMkLst>
            <pc:docMk/>
            <pc:sldMk cId="2223219117" sldId="258"/>
            <ac:spMk id="3" creationId="{ADFB13A8-EC99-4D97-E6B1-49D7F3CB945F}"/>
          </ac:spMkLst>
        </pc:spChg>
        <pc:spChg chg="add mod">
          <ac:chgData name="Priyanka Maruri" userId="002123d468956dc1" providerId="LiveId" clId="{BD0C41FF-CF78-4C9F-BAE9-D3D0DAC84621}" dt="2024-12-01T04:52:20.246" v="304" actId="20577"/>
          <ac:spMkLst>
            <pc:docMk/>
            <pc:sldMk cId="2223219117" sldId="258"/>
            <ac:spMk id="4" creationId="{F5BC97B2-F971-775C-F8B7-FAFA4A9D9594}"/>
          </ac:spMkLst>
        </pc:spChg>
        <pc:spChg chg="add del">
          <ac:chgData name="Priyanka Maruri" userId="002123d468956dc1" providerId="LiveId" clId="{BD0C41FF-CF78-4C9F-BAE9-D3D0DAC84621}" dt="2024-12-01T04:48:51.111" v="189" actId="21"/>
          <ac:spMkLst>
            <pc:docMk/>
            <pc:sldMk cId="2223219117" sldId="258"/>
            <ac:spMk id="5" creationId="{A8D34E52-CEEB-FCF5-4CDB-857CE4052D66}"/>
          </ac:spMkLst>
        </pc:spChg>
        <pc:spChg chg="add del mod">
          <ac:chgData name="Priyanka Maruri" userId="002123d468956dc1" providerId="LiveId" clId="{BD0C41FF-CF78-4C9F-BAE9-D3D0DAC84621}" dt="2024-12-01T04:49:01.528" v="192" actId="21"/>
          <ac:spMkLst>
            <pc:docMk/>
            <pc:sldMk cId="2223219117" sldId="258"/>
            <ac:spMk id="6" creationId="{A8D34E52-CEEB-FCF5-4CDB-857CE4052D66}"/>
          </ac:spMkLst>
        </pc:spChg>
      </pc:sldChg>
      <pc:sldChg chg="delSp modSp new mod">
        <pc:chgData name="Priyanka Maruri" userId="002123d468956dc1" providerId="LiveId" clId="{BD0C41FF-CF78-4C9F-BAE9-D3D0DAC84621}" dt="2024-12-01T04:59:28.918" v="427" actId="20577"/>
        <pc:sldMkLst>
          <pc:docMk/>
          <pc:sldMk cId="2200449948" sldId="259"/>
        </pc:sldMkLst>
        <pc:spChg chg="del">
          <ac:chgData name="Priyanka Maruri" userId="002123d468956dc1" providerId="LiveId" clId="{BD0C41FF-CF78-4C9F-BAE9-D3D0DAC84621}" dt="2024-12-01T04:52:26.007" v="306" actId="21"/>
          <ac:spMkLst>
            <pc:docMk/>
            <pc:sldMk cId="2200449948" sldId="259"/>
            <ac:spMk id="2" creationId="{F6A684F9-64E4-83DB-EFDD-D17957E29BEA}"/>
          </ac:spMkLst>
        </pc:spChg>
        <pc:spChg chg="mod">
          <ac:chgData name="Priyanka Maruri" userId="002123d468956dc1" providerId="LiveId" clId="{BD0C41FF-CF78-4C9F-BAE9-D3D0DAC84621}" dt="2024-12-01T04:59:28.918" v="427" actId="20577"/>
          <ac:spMkLst>
            <pc:docMk/>
            <pc:sldMk cId="2200449948" sldId="259"/>
            <ac:spMk id="3" creationId="{7B4AD7F6-99D6-90C6-672B-62183E34632F}"/>
          </ac:spMkLst>
        </pc:spChg>
      </pc:sldChg>
      <pc:sldChg chg="delSp modSp new mod">
        <pc:chgData name="Priyanka Maruri" userId="002123d468956dc1" providerId="LiveId" clId="{BD0C41FF-CF78-4C9F-BAE9-D3D0DAC84621}" dt="2024-12-01T05:03:41.509" v="580" actId="20577"/>
        <pc:sldMkLst>
          <pc:docMk/>
          <pc:sldMk cId="3848458349" sldId="260"/>
        </pc:sldMkLst>
        <pc:spChg chg="del">
          <ac:chgData name="Priyanka Maruri" userId="002123d468956dc1" providerId="LiveId" clId="{BD0C41FF-CF78-4C9F-BAE9-D3D0DAC84621}" dt="2024-12-01T04:59:38.110" v="429" actId="21"/>
          <ac:spMkLst>
            <pc:docMk/>
            <pc:sldMk cId="3848458349" sldId="260"/>
            <ac:spMk id="2" creationId="{86A61889-E49B-35D9-3970-F56EE73EEABA}"/>
          </ac:spMkLst>
        </pc:spChg>
        <pc:spChg chg="mod">
          <ac:chgData name="Priyanka Maruri" userId="002123d468956dc1" providerId="LiveId" clId="{BD0C41FF-CF78-4C9F-BAE9-D3D0DAC84621}" dt="2024-12-01T05:03:41.509" v="580" actId="20577"/>
          <ac:spMkLst>
            <pc:docMk/>
            <pc:sldMk cId="3848458349" sldId="260"/>
            <ac:spMk id="3" creationId="{655CD228-99EE-8E40-C81F-5D3F318C2903}"/>
          </ac:spMkLst>
        </pc:spChg>
      </pc:sldChg>
      <pc:sldChg chg="delSp modSp new mod">
        <pc:chgData name="Priyanka Maruri" userId="002123d468956dc1" providerId="LiveId" clId="{BD0C41FF-CF78-4C9F-BAE9-D3D0DAC84621}" dt="2024-12-01T05:25:59.728" v="857" actId="113"/>
        <pc:sldMkLst>
          <pc:docMk/>
          <pc:sldMk cId="518705524" sldId="261"/>
        </pc:sldMkLst>
        <pc:spChg chg="del">
          <ac:chgData name="Priyanka Maruri" userId="002123d468956dc1" providerId="LiveId" clId="{BD0C41FF-CF78-4C9F-BAE9-D3D0DAC84621}" dt="2024-12-01T05:03:50.629" v="582" actId="21"/>
          <ac:spMkLst>
            <pc:docMk/>
            <pc:sldMk cId="518705524" sldId="261"/>
            <ac:spMk id="2" creationId="{65820FC1-5908-69B0-E3AC-06BDB15AB97B}"/>
          </ac:spMkLst>
        </pc:spChg>
        <pc:spChg chg="mod">
          <ac:chgData name="Priyanka Maruri" userId="002123d468956dc1" providerId="LiveId" clId="{BD0C41FF-CF78-4C9F-BAE9-D3D0DAC84621}" dt="2024-12-01T05:25:59.728" v="857" actId="113"/>
          <ac:spMkLst>
            <pc:docMk/>
            <pc:sldMk cId="518705524" sldId="261"/>
            <ac:spMk id="3" creationId="{DD1B6CC1-C1E5-36E7-3BCC-F84BA984F769}"/>
          </ac:spMkLst>
        </pc:spChg>
      </pc:sldChg>
      <pc:sldChg chg="delSp modSp new mod">
        <pc:chgData name="Priyanka Maruri" userId="002123d468956dc1" providerId="LiveId" clId="{BD0C41FF-CF78-4C9F-BAE9-D3D0DAC84621}" dt="2024-12-01T05:41:52.384" v="1106" actId="207"/>
        <pc:sldMkLst>
          <pc:docMk/>
          <pc:sldMk cId="583981197" sldId="262"/>
        </pc:sldMkLst>
        <pc:spChg chg="del">
          <ac:chgData name="Priyanka Maruri" userId="002123d468956dc1" providerId="LiveId" clId="{BD0C41FF-CF78-4C9F-BAE9-D3D0DAC84621}" dt="2024-12-01T05:23:26.608" v="818" actId="21"/>
          <ac:spMkLst>
            <pc:docMk/>
            <pc:sldMk cId="583981197" sldId="262"/>
            <ac:spMk id="2" creationId="{9AAEB0C6-EFF3-0F88-6CB2-CC6E22418E08}"/>
          </ac:spMkLst>
        </pc:spChg>
        <pc:spChg chg="mod">
          <ac:chgData name="Priyanka Maruri" userId="002123d468956dc1" providerId="LiveId" clId="{BD0C41FF-CF78-4C9F-BAE9-D3D0DAC84621}" dt="2024-12-01T05:41:52.384" v="1106" actId="207"/>
          <ac:spMkLst>
            <pc:docMk/>
            <pc:sldMk cId="583981197" sldId="262"/>
            <ac:spMk id="3" creationId="{1188B379-A18C-9DBA-C4F1-451D833FEACB}"/>
          </ac:spMkLst>
        </pc:spChg>
      </pc:sldChg>
      <pc:sldChg chg="delSp modSp new mod">
        <pc:chgData name="Priyanka Maruri" userId="002123d468956dc1" providerId="LiveId" clId="{BD0C41FF-CF78-4C9F-BAE9-D3D0DAC84621}" dt="2024-12-01T05:37:54.157" v="971" actId="27636"/>
        <pc:sldMkLst>
          <pc:docMk/>
          <pc:sldMk cId="1915941859" sldId="263"/>
        </pc:sldMkLst>
        <pc:spChg chg="del">
          <ac:chgData name="Priyanka Maruri" userId="002123d468956dc1" providerId="LiveId" clId="{BD0C41FF-CF78-4C9F-BAE9-D3D0DAC84621}" dt="2024-12-01T05:27:39.446" v="859" actId="21"/>
          <ac:spMkLst>
            <pc:docMk/>
            <pc:sldMk cId="1915941859" sldId="263"/>
            <ac:spMk id="2" creationId="{A7B82803-0D87-DFB1-3200-F9ED8114D8D3}"/>
          </ac:spMkLst>
        </pc:spChg>
        <pc:spChg chg="mod">
          <ac:chgData name="Priyanka Maruri" userId="002123d468956dc1" providerId="LiveId" clId="{BD0C41FF-CF78-4C9F-BAE9-D3D0DAC84621}" dt="2024-12-01T05:37:54.157" v="971" actId="27636"/>
          <ac:spMkLst>
            <pc:docMk/>
            <pc:sldMk cId="1915941859" sldId="263"/>
            <ac:spMk id="3" creationId="{20990CE4-70A5-21FB-FFD4-1BCF50DA690E}"/>
          </ac:spMkLst>
        </pc:spChg>
      </pc:sldChg>
      <pc:sldChg chg="addSp delSp modSp new mod">
        <pc:chgData name="Priyanka Maruri" userId="002123d468956dc1" providerId="LiveId" clId="{BD0C41FF-CF78-4C9F-BAE9-D3D0DAC84621}" dt="2024-12-01T05:40:22.660" v="1045" actId="14100"/>
        <pc:sldMkLst>
          <pc:docMk/>
          <pc:sldMk cId="4174468069" sldId="264"/>
        </pc:sldMkLst>
        <pc:spChg chg="del">
          <ac:chgData name="Priyanka Maruri" userId="002123d468956dc1" providerId="LiveId" clId="{BD0C41FF-CF78-4C9F-BAE9-D3D0DAC84621}" dt="2024-12-01T05:38:02.147" v="973" actId="21"/>
          <ac:spMkLst>
            <pc:docMk/>
            <pc:sldMk cId="4174468069" sldId="264"/>
            <ac:spMk id="2" creationId="{B4AF945D-1F20-4CB2-7005-6CF461F2899C}"/>
          </ac:spMkLst>
        </pc:spChg>
        <pc:spChg chg="del mod">
          <ac:chgData name="Priyanka Maruri" userId="002123d468956dc1" providerId="LiveId" clId="{BD0C41FF-CF78-4C9F-BAE9-D3D0DAC84621}" dt="2024-12-01T05:38:16.518" v="977"/>
          <ac:spMkLst>
            <pc:docMk/>
            <pc:sldMk cId="4174468069" sldId="264"/>
            <ac:spMk id="3" creationId="{ADAAAC83-A7CA-2175-A16F-AAB99A8CADB4}"/>
          </ac:spMkLst>
        </pc:spChg>
        <pc:spChg chg="add mod">
          <ac:chgData name="Priyanka Maruri" userId="002123d468956dc1" providerId="LiveId" clId="{BD0C41FF-CF78-4C9F-BAE9-D3D0DAC84621}" dt="2024-12-01T05:40:17.448" v="1044" actId="20577"/>
          <ac:spMkLst>
            <pc:docMk/>
            <pc:sldMk cId="4174468069" sldId="264"/>
            <ac:spMk id="4" creationId="{B4AF945D-1F20-4CB2-7005-6CF461F2899C}"/>
          </ac:spMkLst>
        </pc:spChg>
        <pc:picChg chg="add mod">
          <ac:chgData name="Priyanka Maruri" userId="002123d468956dc1" providerId="LiveId" clId="{BD0C41FF-CF78-4C9F-BAE9-D3D0DAC84621}" dt="2024-12-01T05:40:22.660" v="1045" actId="14100"/>
          <ac:picMkLst>
            <pc:docMk/>
            <pc:sldMk cId="4174468069" sldId="264"/>
            <ac:picMk id="6" creationId="{0F277F7D-B9E5-72C6-D6DE-FEA8277AD119}"/>
          </ac:picMkLst>
        </pc:picChg>
      </pc:sldChg>
      <pc:sldChg chg="delSp modSp new mod">
        <pc:chgData name="Priyanka Maruri" userId="002123d468956dc1" providerId="LiveId" clId="{BD0C41FF-CF78-4C9F-BAE9-D3D0DAC84621}" dt="2024-12-01T05:43:10.565" v="1132" actId="122"/>
        <pc:sldMkLst>
          <pc:docMk/>
          <pc:sldMk cId="3184055174" sldId="265"/>
        </pc:sldMkLst>
        <pc:spChg chg="del">
          <ac:chgData name="Priyanka Maruri" userId="002123d468956dc1" providerId="LiveId" clId="{BD0C41FF-CF78-4C9F-BAE9-D3D0DAC84621}" dt="2024-12-01T05:42:01.119" v="1108" actId="21"/>
          <ac:spMkLst>
            <pc:docMk/>
            <pc:sldMk cId="3184055174" sldId="265"/>
            <ac:spMk id="2" creationId="{DD754BBC-C3F9-9188-65FF-21BBA8924E85}"/>
          </ac:spMkLst>
        </pc:spChg>
        <pc:spChg chg="mod">
          <ac:chgData name="Priyanka Maruri" userId="002123d468956dc1" providerId="LiveId" clId="{BD0C41FF-CF78-4C9F-BAE9-D3D0DAC84621}" dt="2024-12-01T05:43:10.565" v="1132" actId="122"/>
          <ac:spMkLst>
            <pc:docMk/>
            <pc:sldMk cId="3184055174" sldId="265"/>
            <ac:spMk id="3" creationId="{966F714F-8CF3-68AC-196B-CA929A1F9354}"/>
          </ac:spMkLst>
        </pc:spChg>
      </pc:sldChg>
      <pc:sldChg chg="delSp modSp new mod">
        <pc:chgData name="Priyanka Maruri" userId="002123d468956dc1" providerId="LiveId" clId="{BD0C41FF-CF78-4C9F-BAE9-D3D0DAC84621}" dt="2024-12-01T05:56:06.123" v="1300" actId="207"/>
        <pc:sldMkLst>
          <pc:docMk/>
          <pc:sldMk cId="3130819390" sldId="266"/>
        </pc:sldMkLst>
        <pc:spChg chg="del">
          <ac:chgData name="Priyanka Maruri" userId="002123d468956dc1" providerId="LiveId" clId="{BD0C41FF-CF78-4C9F-BAE9-D3D0DAC84621}" dt="2024-12-01T05:43:17.449" v="1134" actId="21"/>
          <ac:spMkLst>
            <pc:docMk/>
            <pc:sldMk cId="3130819390" sldId="266"/>
            <ac:spMk id="2" creationId="{95B4CD49-6F43-2097-DD97-E0A2B0B69456}"/>
          </ac:spMkLst>
        </pc:spChg>
        <pc:spChg chg="mod">
          <ac:chgData name="Priyanka Maruri" userId="002123d468956dc1" providerId="LiveId" clId="{BD0C41FF-CF78-4C9F-BAE9-D3D0DAC84621}" dt="2024-12-01T05:56:06.123" v="1300" actId="207"/>
          <ac:spMkLst>
            <pc:docMk/>
            <pc:sldMk cId="3130819390" sldId="266"/>
            <ac:spMk id="3" creationId="{D996A4FD-D424-09DA-6FE3-10D16D3B302D}"/>
          </ac:spMkLst>
        </pc:spChg>
      </pc:sldChg>
      <pc:sldChg chg="delSp modSp new mod">
        <pc:chgData name="Priyanka Maruri" userId="002123d468956dc1" providerId="LiveId" clId="{BD0C41FF-CF78-4C9F-BAE9-D3D0DAC84621}" dt="2024-12-01T05:59:54.319" v="1373" actId="20577"/>
        <pc:sldMkLst>
          <pc:docMk/>
          <pc:sldMk cId="2814603275" sldId="267"/>
        </pc:sldMkLst>
        <pc:spChg chg="del">
          <ac:chgData name="Priyanka Maruri" userId="002123d468956dc1" providerId="LiveId" clId="{BD0C41FF-CF78-4C9F-BAE9-D3D0DAC84621}" dt="2024-12-01T05:56:14.659" v="1302" actId="21"/>
          <ac:spMkLst>
            <pc:docMk/>
            <pc:sldMk cId="2814603275" sldId="267"/>
            <ac:spMk id="2" creationId="{EBB3FE50-85D5-1233-79DA-244208E22732}"/>
          </ac:spMkLst>
        </pc:spChg>
        <pc:spChg chg="mod">
          <ac:chgData name="Priyanka Maruri" userId="002123d468956dc1" providerId="LiveId" clId="{BD0C41FF-CF78-4C9F-BAE9-D3D0DAC84621}" dt="2024-12-01T05:59:54.319" v="1373" actId="20577"/>
          <ac:spMkLst>
            <pc:docMk/>
            <pc:sldMk cId="2814603275" sldId="267"/>
            <ac:spMk id="3" creationId="{47B5D691-A864-7D2B-AB0F-DC8FB70F5E8B}"/>
          </ac:spMkLst>
        </pc:spChg>
      </pc:sldChg>
      <pc:sldChg chg="delSp modSp new mod">
        <pc:chgData name="Priyanka Maruri" userId="002123d468956dc1" providerId="LiveId" clId="{BD0C41FF-CF78-4C9F-BAE9-D3D0DAC84621}" dt="2024-12-01T06:03:53.377" v="1560" actId="20577"/>
        <pc:sldMkLst>
          <pc:docMk/>
          <pc:sldMk cId="4222336625" sldId="268"/>
        </pc:sldMkLst>
        <pc:spChg chg="del">
          <ac:chgData name="Priyanka Maruri" userId="002123d468956dc1" providerId="LiveId" clId="{BD0C41FF-CF78-4C9F-BAE9-D3D0DAC84621}" dt="2024-12-01T06:00:04.344" v="1375" actId="21"/>
          <ac:spMkLst>
            <pc:docMk/>
            <pc:sldMk cId="4222336625" sldId="268"/>
            <ac:spMk id="2" creationId="{6064B938-D737-E53A-F797-043634A6C48D}"/>
          </ac:spMkLst>
        </pc:spChg>
        <pc:spChg chg="mod">
          <ac:chgData name="Priyanka Maruri" userId="002123d468956dc1" providerId="LiveId" clId="{BD0C41FF-CF78-4C9F-BAE9-D3D0DAC84621}" dt="2024-12-01T06:03:53.377" v="1560" actId="20577"/>
          <ac:spMkLst>
            <pc:docMk/>
            <pc:sldMk cId="4222336625" sldId="268"/>
            <ac:spMk id="3" creationId="{7EBE946C-B1FD-443F-5B43-131A3E7A36BF}"/>
          </ac:spMkLst>
        </pc:spChg>
      </pc:sldChg>
      <pc:sldChg chg="delSp modSp new mod">
        <pc:chgData name="Priyanka Maruri" userId="002123d468956dc1" providerId="LiveId" clId="{BD0C41FF-CF78-4C9F-BAE9-D3D0DAC84621}" dt="2024-12-01T06:44:21.899" v="2228" actId="20577"/>
        <pc:sldMkLst>
          <pc:docMk/>
          <pc:sldMk cId="1819405856" sldId="269"/>
        </pc:sldMkLst>
        <pc:spChg chg="del">
          <ac:chgData name="Priyanka Maruri" userId="002123d468956dc1" providerId="LiveId" clId="{BD0C41FF-CF78-4C9F-BAE9-D3D0DAC84621}" dt="2024-12-01T06:06:19.549" v="1562" actId="21"/>
          <ac:spMkLst>
            <pc:docMk/>
            <pc:sldMk cId="1819405856" sldId="269"/>
            <ac:spMk id="2" creationId="{A8A47BED-83C4-7B9C-704B-23C6CC67D399}"/>
          </ac:spMkLst>
        </pc:spChg>
        <pc:spChg chg="mod">
          <ac:chgData name="Priyanka Maruri" userId="002123d468956dc1" providerId="LiveId" clId="{BD0C41FF-CF78-4C9F-BAE9-D3D0DAC84621}" dt="2024-12-01T06:44:21.899" v="2228" actId="20577"/>
          <ac:spMkLst>
            <pc:docMk/>
            <pc:sldMk cId="1819405856" sldId="269"/>
            <ac:spMk id="3" creationId="{24FE19FA-1F52-7A06-70EA-10877C8D6364}"/>
          </ac:spMkLst>
        </pc:spChg>
      </pc:sldChg>
      <pc:sldChg chg="delSp modSp new mod">
        <pc:chgData name="Priyanka Maruri" userId="002123d468956dc1" providerId="LiveId" clId="{BD0C41FF-CF78-4C9F-BAE9-D3D0DAC84621}" dt="2024-12-01T06:45:35.294" v="2304" actId="20577"/>
        <pc:sldMkLst>
          <pc:docMk/>
          <pc:sldMk cId="986228594" sldId="270"/>
        </pc:sldMkLst>
        <pc:spChg chg="del">
          <ac:chgData name="Priyanka Maruri" userId="002123d468956dc1" providerId="LiveId" clId="{BD0C41FF-CF78-4C9F-BAE9-D3D0DAC84621}" dt="2024-12-01T06:45:20.948" v="2234" actId="21"/>
          <ac:spMkLst>
            <pc:docMk/>
            <pc:sldMk cId="986228594" sldId="270"/>
            <ac:spMk id="2" creationId="{9B64CB9C-A61C-A0ED-AD45-B12DB67363D0}"/>
          </ac:spMkLst>
        </pc:spChg>
        <pc:spChg chg="mod">
          <ac:chgData name="Priyanka Maruri" userId="002123d468956dc1" providerId="LiveId" clId="{BD0C41FF-CF78-4C9F-BAE9-D3D0DAC84621}" dt="2024-12-01T06:45:35.294" v="2304" actId="20577"/>
          <ac:spMkLst>
            <pc:docMk/>
            <pc:sldMk cId="986228594" sldId="270"/>
            <ac:spMk id="3" creationId="{AECA362C-30FD-8A1E-704C-13AA8861AE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A2A0-3F4E-2281-0D1B-A7AC0146D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7A0F86-BEC6-D1BB-A3E4-28CEA3664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B6B817-0795-DB80-83BA-9C96B3502607}"/>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5" name="Footer Placeholder 4">
            <a:extLst>
              <a:ext uri="{FF2B5EF4-FFF2-40B4-BE49-F238E27FC236}">
                <a16:creationId xmlns:a16="http://schemas.microsoft.com/office/drawing/2014/main" id="{E6234887-8462-7834-DFBC-A0FD4E655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2804D-2BD1-55F9-15F4-D5CFF5640E19}"/>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250603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9BDA-4023-EA51-A51C-46AED5C3B6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55AD63-7BF9-3024-00D5-0C779C00ED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50EFA2-081C-5A5F-B03B-5500063C1966}"/>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5" name="Footer Placeholder 4">
            <a:extLst>
              <a:ext uri="{FF2B5EF4-FFF2-40B4-BE49-F238E27FC236}">
                <a16:creationId xmlns:a16="http://schemas.microsoft.com/office/drawing/2014/main" id="{28959E41-27C7-B579-931D-7D6044AFB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68D39-97D9-85C2-0373-3F14C31FBB07}"/>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414959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8AC09-9F84-3B70-C555-0D38A97757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D6EB7-332B-94CD-CEA1-9D52DEEC9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0BB2C-01DB-97F2-EF80-AE41EE4C67B1}"/>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5" name="Footer Placeholder 4">
            <a:extLst>
              <a:ext uri="{FF2B5EF4-FFF2-40B4-BE49-F238E27FC236}">
                <a16:creationId xmlns:a16="http://schemas.microsoft.com/office/drawing/2014/main" id="{AE4C1621-FE89-C81C-BD4C-79FF0D3C8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3FAE16-3C3F-D2B8-3009-85AA2DFA8A03}"/>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238412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5B23-27E5-131B-A08C-B87EA635A8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5D3688-3D27-9EBA-52DF-6E5C522D80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F26CD-FC44-1FA8-F42D-B7B6538643EE}"/>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5" name="Footer Placeholder 4">
            <a:extLst>
              <a:ext uri="{FF2B5EF4-FFF2-40B4-BE49-F238E27FC236}">
                <a16:creationId xmlns:a16="http://schemas.microsoft.com/office/drawing/2014/main" id="{CEEF8376-EFEF-2E80-8979-C2545999C6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0E088-1083-7F6F-7521-5652F2240C1E}"/>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118380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89EC-8E94-EFBC-4353-62064EFB2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F39A50-005E-B649-AD1B-75C029D38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1658C-C5E8-FF75-ECA1-17682E0956E4}"/>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5" name="Footer Placeholder 4">
            <a:extLst>
              <a:ext uri="{FF2B5EF4-FFF2-40B4-BE49-F238E27FC236}">
                <a16:creationId xmlns:a16="http://schemas.microsoft.com/office/drawing/2014/main" id="{B2BE7365-3C65-770F-C467-0356A1A06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FA393-C029-E63E-93C9-38712D3E903C}"/>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184228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A095-D520-FFC1-9306-6ACBD318C5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077D0E-7605-79F1-9270-047A40DFD8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1A03D7-8248-D5D2-49A8-911DAE6DD8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7A7CD7-47B1-233B-9C91-AFDC3A677B9C}"/>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6" name="Footer Placeholder 5">
            <a:extLst>
              <a:ext uri="{FF2B5EF4-FFF2-40B4-BE49-F238E27FC236}">
                <a16:creationId xmlns:a16="http://schemas.microsoft.com/office/drawing/2014/main" id="{48F67E7B-9CEC-0614-F724-B4DE302EDD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E9784C-0CAF-6BD0-8368-B502DFBB77A6}"/>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337774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CD62-D1BA-1AD2-7589-E1F415DCB3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E291CC-5E47-68E9-3061-F87E234B0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54A23F-8528-45D0-852E-D1F08A013D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F56E3E-313D-2A88-AD8A-6597F72E64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E629E9-F16C-3493-8EC0-5F40847FD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1E4696-6DAC-05AC-07CB-D72E24264364}"/>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8" name="Footer Placeholder 7">
            <a:extLst>
              <a:ext uri="{FF2B5EF4-FFF2-40B4-BE49-F238E27FC236}">
                <a16:creationId xmlns:a16="http://schemas.microsoft.com/office/drawing/2014/main" id="{30DC8BE1-57E3-EF45-E410-234DE7C5F4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AACE16-BEF3-F8A4-B51C-409C8AC7BEA1}"/>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137180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407B-D6EF-7434-7F35-FB03A01703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9AECCC-9A57-9F25-DB7B-73B8F9367C94}"/>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4" name="Footer Placeholder 3">
            <a:extLst>
              <a:ext uri="{FF2B5EF4-FFF2-40B4-BE49-F238E27FC236}">
                <a16:creationId xmlns:a16="http://schemas.microsoft.com/office/drawing/2014/main" id="{098972A5-A79D-2DAD-EC82-E2D1E69736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961541-265B-58E8-3C45-071D5F653309}"/>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1691390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9F2FA-4B78-348F-F131-37C522224CF2}"/>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3" name="Footer Placeholder 2">
            <a:extLst>
              <a:ext uri="{FF2B5EF4-FFF2-40B4-BE49-F238E27FC236}">
                <a16:creationId xmlns:a16="http://schemas.microsoft.com/office/drawing/2014/main" id="{85E4FA1D-B3B3-D555-640D-1A1FA4823E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452A4B-4F32-48DE-27AF-8DBFB92C7818}"/>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1307926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A8B5-A3A4-2B9B-152F-DCCD7B6EA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BD7182-72A4-412D-AD43-ED08EC5B0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8E000A-C3E3-AEA0-6302-5CE2B697E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5F8EF-ECE8-84B2-CF16-C3B7EC3D4293}"/>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6" name="Footer Placeholder 5">
            <a:extLst>
              <a:ext uri="{FF2B5EF4-FFF2-40B4-BE49-F238E27FC236}">
                <a16:creationId xmlns:a16="http://schemas.microsoft.com/office/drawing/2014/main" id="{AF672B4F-629D-D50C-478D-DBF02BA172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2BD19-9B13-F85C-5546-97D21B362923}"/>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203732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58EC-7371-77AE-4837-7333C3242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94F222-785C-4C59-98EA-6FB459AC5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8FE137-F575-1B66-AFB1-3619C7E24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0775-9DEB-F355-B6F5-A4DEFAAE6E3F}"/>
              </a:ext>
            </a:extLst>
          </p:cNvPr>
          <p:cNvSpPr>
            <a:spLocks noGrp="1"/>
          </p:cNvSpPr>
          <p:nvPr>
            <p:ph type="dt" sz="half" idx="10"/>
          </p:nvPr>
        </p:nvSpPr>
        <p:spPr/>
        <p:txBody>
          <a:bodyPr/>
          <a:lstStyle/>
          <a:p>
            <a:fld id="{0EBBE0E9-0C11-4792-9E2F-2CCC985B5BA8}" type="datetimeFigureOut">
              <a:rPr lang="en-IN" smtClean="0"/>
              <a:t>01-12-2024</a:t>
            </a:fld>
            <a:endParaRPr lang="en-IN"/>
          </a:p>
        </p:txBody>
      </p:sp>
      <p:sp>
        <p:nvSpPr>
          <p:cNvPr id="6" name="Footer Placeholder 5">
            <a:extLst>
              <a:ext uri="{FF2B5EF4-FFF2-40B4-BE49-F238E27FC236}">
                <a16:creationId xmlns:a16="http://schemas.microsoft.com/office/drawing/2014/main" id="{5C8B4707-426D-0E94-FCA3-D68E999D47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B279B-C283-9994-9D38-E6C87777E35B}"/>
              </a:ext>
            </a:extLst>
          </p:cNvPr>
          <p:cNvSpPr>
            <a:spLocks noGrp="1"/>
          </p:cNvSpPr>
          <p:nvPr>
            <p:ph type="sldNum" sz="quarter" idx="12"/>
          </p:nvPr>
        </p:nvSpPr>
        <p:spPr/>
        <p:txBody>
          <a:bodyPr/>
          <a:lstStyle/>
          <a:p>
            <a:fld id="{2C106C4C-0688-4854-A776-356888827F0C}" type="slidenum">
              <a:rPr lang="en-IN" smtClean="0"/>
              <a:t>‹#›</a:t>
            </a:fld>
            <a:endParaRPr lang="en-IN"/>
          </a:p>
        </p:txBody>
      </p:sp>
    </p:spTree>
    <p:extLst>
      <p:ext uri="{BB962C8B-B14F-4D97-AF65-F5344CB8AC3E}">
        <p14:creationId xmlns:p14="http://schemas.microsoft.com/office/powerpoint/2010/main" val="161138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7416A-0D8E-9D5B-6611-84322AAF1C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504B9-1F3B-17C9-F437-7611C075C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C102A3-CE2E-881F-C870-568226DC0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BE0E9-0C11-4792-9E2F-2CCC985B5BA8}" type="datetimeFigureOut">
              <a:rPr lang="en-IN" smtClean="0"/>
              <a:t>01-12-2024</a:t>
            </a:fld>
            <a:endParaRPr lang="en-IN"/>
          </a:p>
        </p:txBody>
      </p:sp>
      <p:sp>
        <p:nvSpPr>
          <p:cNvPr id="5" name="Footer Placeholder 4">
            <a:extLst>
              <a:ext uri="{FF2B5EF4-FFF2-40B4-BE49-F238E27FC236}">
                <a16:creationId xmlns:a16="http://schemas.microsoft.com/office/drawing/2014/main" id="{44288376-7217-189A-222B-2073AE2243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283E13-A27E-0FC9-3C3A-CC495A507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06C4C-0688-4854-A776-356888827F0C}" type="slidenum">
              <a:rPr lang="en-IN" smtClean="0"/>
              <a:t>‹#›</a:t>
            </a:fld>
            <a:endParaRPr lang="en-IN"/>
          </a:p>
        </p:txBody>
      </p:sp>
    </p:spTree>
    <p:extLst>
      <p:ext uri="{BB962C8B-B14F-4D97-AF65-F5344CB8AC3E}">
        <p14:creationId xmlns:p14="http://schemas.microsoft.com/office/powerpoint/2010/main" val="251691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44EE55-45B4-2DDD-F3B3-037F322C3F41}"/>
              </a:ext>
            </a:extLst>
          </p:cNvPr>
          <p:cNvSpPr>
            <a:spLocks noGrp="1"/>
          </p:cNvSpPr>
          <p:nvPr>
            <p:ph type="subTitle" idx="1"/>
          </p:nvPr>
        </p:nvSpPr>
        <p:spPr>
          <a:xfrm>
            <a:off x="147484" y="688258"/>
            <a:ext cx="11909806" cy="1061884"/>
          </a:xfrm>
        </p:spPr>
        <p:txBody>
          <a:bodyPr>
            <a:normAutofit/>
          </a:bodyPr>
          <a:lstStyle/>
          <a:p>
            <a:r>
              <a:rPr lang="en-IN" sz="5500" b="1" dirty="0">
                <a:solidFill>
                  <a:srgbClr val="002060"/>
                </a:solidFill>
                <a:latin typeface="Times New Roman" panose="02020603050405020304" pitchFamily="18" charset="0"/>
                <a:cs typeface="Times New Roman" panose="02020603050405020304" pitchFamily="18" charset="0"/>
              </a:rPr>
              <a:t>STATISTICS USING PYTHON</a:t>
            </a:r>
          </a:p>
        </p:txBody>
      </p:sp>
      <p:sp>
        <p:nvSpPr>
          <p:cNvPr id="4" name="TextBox 3">
            <a:extLst>
              <a:ext uri="{FF2B5EF4-FFF2-40B4-BE49-F238E27FC236}">
                <a16:creationId xmlns:a16="http://schemas.microsoft.com/office/drawing/2014/main" id="{027E5E1E-EFD8-9BF4-9E02-D27324E5B4B6}"/>
              </a:ext>
            </a:extLst>
          </p:cNvPr>
          <p:cNvSpPr txBox="1"/>
          <p:nvPr/>
        </p:nvSpPr>
        <p:spPr>
          <a:xfrm>
            <a:off x="344129" y="1828800"/>
            <a:ext cx="11713161" cy="2169825"/>
          </a:xfrm>
          <a:prstGeom prst="rect">
            <a:avLst/>
          </a:prstGeom>
          <a:noFill/>
        </p:spPr>
        <p:txBody>
          <a:bodyPr wrap="square" rtlCol="0">
            <a:spAutoFit/>
          </a:bodyPr>
          <a:lstStyle/>
          <a:p>
            <a:pPr algn="ctr"/>
            <a:r>
              <a:rPr lang="en-IN" sz="4500" b="1" dirty="0">
                <a:solidFill>
                  <a:srgbClr val="C00000"/>
                </a:solidFill>
                <a:latin typeface="Times New Roman" panose="02020603050405020304" pitchFamily="18" charset="0"/>
                <a:cs typeface="Times New Roman" panose="02020603050405020304" pitchFamily="18" charset="0"/>
              </a:rPr>
              <a:t>REFINING COMPUTER SALES STRATEGY THROUGH STATISTICAL ANALYSIS          PROJECT PART-1</a:t>
            </a:r>
          </a:p>
        </p:txBody>
      </p:sp>
      <p:sp>
        <p:nvSpPr>
          <p:cNvPr id="6" name="TextBox 5">
            <a:extLst>
              <a:ext uri="{FF2B5EF4-FFF2-40B4-BE49-F238E27FC236}">
                <a16:creationId xmlns:a16="http://schemas.microsoft.com/office/drawing/2014/main" id="{4937A9B2-33B2-6C20-91F3-9147620E92E5}"/>
              </a:ext>
            </a:extLst>
          </p:cNvPr>
          <p:cNvSpPr txBox="1"/>
          <p:nvPr/>
        </p:nvSpPr>
        <p:spPr>
          <a:xfrm>
            <a:off x="5240594" y="4100052"/>
            <a:ext cx="5722374" cy="553998"/>
          </a:xfrm>
          <a:prstGeom prst="rect">
            <a:avLst/>
          </a:prstGeom>
          <a:noFill/>
        </p:spPr>
        <p:txBody>
          <a:bodyPr wrap="square" rtlCol="0">
            <a:spAutoFit/>
          </a:bodyPr>
          <a:lstStyle/>
          <a:p>
            <a:r>
              <a:rPr lang="en-IN" sz="3000" b="1" dirty="0">
                <a:solidFill>
                  <a:srgbClr val="C00000"/>
                </a:solidFill>
                <a:latin typeface="Times New Roman" panose="02020603050405020304" pitchFamily="18" charset="0"/>
                <a:cs typeface="Times New Roman" panose="02020603050405020304" pitchFamily="18" charset="0"/>
              </a:rPr>
              <a:t>MENTOR: </a:t>
            </a:r>
            <a:r>
              <a:rPr lang="en-IN" sz="3000" b="1" dirty="0">
                <a:solidFill>
                  <a:srgbClr val="002060"/>
                </a:solidFill>
                <a:latin typeface="Times New Roman" panose="02020603050405020304" pitchFamily="18" charset="0"/>
                <a:cs typeface="Times New Roman" panose="02020603050405020304" pitchFamily="18" charset="0"/>
              </a:rPr>
              <a:t>MUNNA PANDEY</a:t>
            </a:r>
          </a:p>
        </p:txBody>
      </p:sp>
      <p:sp>
        <p:nvSpPr>
          <p:cNvPr id="7" name="TextBox 6">
            <a:extLst>
              <a:ext uri="{FF2B5EF4-FFF2-40B4-BE49-F238E27FC236}">
                <a16:creationId xmlns:a16="http://schemas.microsoft.com/office/drawing/2014/main" id="{B9223487-8CC3-CE7C-6EE5-B28589FB41FC}"/>
              </a:ext>
            </a:extLst>
          </p:cNvPr>
          <p:cNvSpPr txBox="1"/>
          <p:nvPr/>
        </p:nvSpPr>
        <p:spPr>
          <a:xfrm>
            <a:off x="5968181" y="4935794"/>
            <a:ext cx="4827638" cy="1015663"/>
          </a:xfrm>
          <a:prstGeom prst="rect">
            <a:avLst/>
          </a:prstGeom>
          <a:noFill/>
        </p:spPr>
        <p:txBody>
          <a:bodyPr wrap="square" rtlCol="0">
            <a:spAutoFit/>
          </a:bodyPr>
          <a:lstStyle/>
          <a:p>
            <a:r>
              <a:rPr lang="en-IN" sz="3000" b="1" dirty="0">
                <a:solidFill>
                  <a:srgbClr val="C00000"/>
                </a:solidFill>
                <a:latin typeface="Times New Roman" panose="02020603050405020304" pitchFamily="18" charset="0"/>
                <a:cs typeface="Times New Roman" panose="02020603050405020304" pitchFamily="18" charset="0"/>
              </a:rPr>
              <a:t>SUBMITTED BY: </a:t>
            </a:r>
          </a:p>
          <a:p>
            <a:r>
              <a:rPr lang="en-IN" sz="3000" b="1" dirty="0">
                <a:solidFill>
                  <a:srgbClr val="C00000"/>
                </a:solidFill>
                <a:latin typeface="Times New Roman" panose="02020603050405020304" pitchFamily="18" charset="0"/>
                <a:cs typeface="Times New Roman" panose="02020603050405020304" pitchFamily="18" charset="0"/>
              </a:rPr>
              <a:t>                     </a:t>
            </a:r>
            <a:r>
              <a:rPr lang="en-IN" sz="3000" b="1" dirty="0">
                <a:solidFill>
                  <a:srgbClr val="002060"/>
                </a:solidFill>
                <a:latin typeface="Times New Roman" panose="02020603050405020304" pitchFamily="18" charset="0"/>
                <a:cs typeface="Times New Roman" panose="02020603050405020304" pitchFamily="18" charset="0"/>
              </a:rPr>
              <a:t>M.PRIYANKA</a:t>
            </a:r>
          </a:p>
        </p:txBody>
      </p:sp>
    </p:spTree>
    <p:extLst>
      <p:ext uri="{BB962C8B-B14F-4D97-AF65-F5344CB8AC3E}">
        <p14:creationId xmlns:p14="http://schemas.microsoft.com/office/powerpoint/2010/main" val="124670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6F714F-8CF3-68AC-196B-CA929A1F9354}"/>
              </a:ext>
            </a:extLst>
          </p:cNvPr>
          <p:cNvSpPr>
            <a:spLocks noGrp="1"/>
          </p:cNvSpPr>
          <p:nvPr>
            <p:ph idx="1"/>
          </p:nvPr>
        </p:nvSpPr>
        <p:spPr>
          <a:xfrm>
            <a:off x="108155" y="137652"/>
            <a:ext cx="11926529" cy="6617109"/>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sz="5000" b="1" dirty="0">
                <a:solidFill>
                  <a:srgbClr val="C00000"/>
                </a:solidFill>
                <a:latin typeface="Times New Roman" panose="02020603050405020304" pitchFamily="18" charset="0"/>
                <a:cs typeface="Times New Roman" panose="02020603050405020304" pitchFamily="18" charset="0"/>
              </a:rPr>
              <a:t>REFINING COMPUTER SALES STRATEGY THROUGH STATISTICAL ANALYSIS  PROJECT PART-2</a:t>
            </a:r>
          </a:p>
          <a:p>
            <a:pPr marL="0" indent="0">
              <a:buNone/>
            </a:pPr>
            <a:endParaRPr lang="en-IN" dirty="0"/>
          </a:p>
        </p:txBody>
      </p:sp>
    </p:spTree>
    <p:extLst>
      <p:ext uri="{BB962C8B-B14F-4D97-AF65-F5344CB8AC3E}">
        <p14:creationId xmlns:p14="http://schemas.microsoft.com/office/powerpoint/2010/main" val="318405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6A4FD-D424-09DA-6FE3-10D16D3B302D}"/>
              </a:ext>
            </a:extLst>
          </p:cNvPr>
          <p:cNvSpPr>
            <a:spLocks noGrp="1"/>
          </p:cNvSpPr>
          <p:nvPr>
            <p:ph idx="1"/>
          </p:nvPr>
        </p:nvSpPr>
        <p:spPr>
          <a:xfrm>
            <a:off x="108155" y="98323"/>
            <a:ext cx="12005187" cy="6636774"/>
          </a:xfrm>
        </p:spPr>
        <p:txBody>
          <a:bodyPr>
            <a:normAutofit/>
          </a:bodyPr>
          <a:lstStyle/>
          <a:p>
            <a:pPr marL="0" indent="0">
              <a:buNone/>
            </a:pPr>
            <a:r>
              <a:rPr lang="en-IN" dirty="0"/>
              <a:t>                                            </a:t>
            </a:r>
            <a:r>
              <a:rPr lang="en-IN" b="1" u="sng" dirty="0">
                <a:solidFill>
                  <a:schemeClr val="accent6">
                    <a:lumMod val="50000"/>
                  </a:schemeClr>
                </a:solidFill>
                <a:latin typeface="Times New Roman" panose="02020603050405020304" pitchFamily="18" charset="0"/>
                <a:cs typeface="Times New Roman" panose="02020603050405020304" pitchFamily="18" charset="0"/>
              </a:rPr>
              <a:t>BUSINESS OBJECTIVE4</a:t>
            </a:r>
          </a:p>
          <a:p>
            <a:pPr marL="0" indent="0" algn="ctr">
              <a:buNone/>
            </a:pPr>
            <a:r>
              <a:rPr lang="en-IN" b="1" u="sng" dirty="0">
                <a:solidFill>
                  <a:schemeClr val="accent6">
                    <a:lumMod val="50000"/>
                  </a:schemeClr>
                </a:solidFill>
                <a:latin typeface="Times New Roman" panose="02020603050405020304" pitchFamily="18" charset="0"/>
                <a:cs typeface="Times New Roman" panose="02020603050405020304" pitchFamily="18" charset="0"/>
              </a:rPr>
              <a:t> </a:t>
            </a:r>
            <a:r>
              <a:rPr lang="en-IN" b="1" u="sng" dirty="0">
                <a:solidFill>
                  <a:srgbClr val="002060"/>
                </a:solidFill>
                <a:latin typeface="Times New Roman" panose="02020603050405020304" pitchFamily="18" charset="0"/>
                <a:cs typeface="Times New Roman" panose="02020603050405020304" pitchFamily="18" charset="0"/>
              </a:rPr>
              <a:t>Analysing advertising Budget for premium computers by Identifying Budget </a:t>
            </a:r>
          </a:p>
          <a:p>
            <a:pPr marL="0" indent="0" algn="ctr">
              <a:buNone/>
            </a:pPr>
            <a:r>
              <a:rPr lang="en-IN" b="1" u="sng" dirty="0">
                <a:solidFill>
                  <a:srgbClr val="002060"/>
                </a:solidFill>
                <a:latin typeface="Times New Roman" panose="02020603050405020304" pitchFamily="18" charset="0"/>
                <a:cs typeface="Times New Roman" panose="02020603050405020304" pitchFamily="18" charset="0"/>
              </a:rPr>
              <a:t>Allocation</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The advertising budget spent on promoting premium computers in 2023 is increased as compared to 2022. The mean advertising budget was 221.3 billion dollars in 2022, and it was 222.2 billion dollars in 2023. A promoter in this company believes that the average advertising budget is higher than that of 2022. Priya, a data analyst, randomly selected 40 premium computers to check this notion.</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Use a 5% level of significance to test Maya's hypothesis.</a:t>
            </a:r>
            <a:br>
              <a:rPr lang="en-US" dirty="0">
                <a:solidFill>
                  <a:srgbClr val="C00000"/>
                </a:solidFill>
                <a:latin typeface="Times New Roman" panose="02020603050405020304" pitchFamily="18" charset="0"/>
                <a:cs typeface="Times New Roman" panose="02020603050405020304" pitchFamily="18" charset="0"/>
              </a:rPr>
            </a:br>
            <a:r>
              <a:rPr lang="en-US" dirty="0">
                <a:solidFill>
                  <a:srgbClr val="C00000"/>
                </a:solidFill>
                <a:latin typeface="Times New Roman" panose="02020603050405020304" pitchFamily="18" charset="0"/>
                <a:cs typeface="Times New Roman" panose="02020603050405020304" pitchFamily="18" charset="0"/>
              </a:rPr>
              <a:t>Consider normally distributed data in the population, and the standard deviation is 74.83.</a:t>
            </a:r>
          </a:p>
          <a:p>
            <a:pPr marL="0" indent="0">
              <a:buNone/>
            </a:pPr>
            <a:r>
              <a:rPr lang="fr-FR" dirty="0">
                <a:latin typeface="Times New Roman" panose="02020603050405020304" pitchFamily="18" charset="0"/>
                <a:cs typeface="Times New Roman" panose="02020603050405020304" pitchFamily="18" charset="0"/>
              </a:rPr>
              <a:t>import math</a:t>
            </a:r>
          </a:p>
          <a:p>
            <a:pPr marL="0" indent="0">
              <a:buNone/>
            </a:pPr>
            <a:r>
              <a:rPr lang="fr-FR" dirty="0" err="1">
                <a:latin typeface="Times New Roman" panose="02020603050405020304" pitchFamily="18" charset="0"/>
                <a:cs typeface="Times New Roman" panose="02020603050405020304" pitchFamily="18" charset="0"/>
              </a:rPr>
              <a:t>from</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scipy.stats</a:t>
            </a:r>
            <a:r>
              <a:rPr lang="fr-FR" dirty="0">
                <a:latin typeface="Times New Roman" panose="02020603050405020304" pitchFamily="18" charset="0"/>
                <a:cs typeface="Times New Roman" panose="02020603050405020304" pitchFamily="18" charset="0"/>
              </a:rPr>
              <a:t> import </a:t>
            </a:r>
            <a:r>
              <a:rPr lang="fr-FR" dirty="0" err="1">
                <a:latin typeface="Times New Roman" panose="02020603050405020304" pitchFamily="18" charset="0"/>
                <a:cs typeface="Times New Roman" panose="02020603050405020304" pitchFamily="18" charset="0"/>
              </a:rPr>
              <a:t>norm</a:t>
            </a:r>
            <a:endParaRPr lang="en-US" dirty="0">
              <a:latin typeface="Times New Roman" panose="02020603050405020304" pitchFamily="18" charset="0"/>
              <a:cs typeface="Times New Roman" panose="02020603050405020304" pitchFamily="18" charset="0"/>
            </a:endParaRPr>
          </a:p>
          <a:p>
            <a:pPr marL="0" indent="0" algn="ctr">
              <a:buNone/>
            </a:pPr>
            <a:endParaRPr lang="en-IN" b="1"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81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5D691-A864-7D2B-AB0F-DC8FB70F5E8B}"/>
              </a:ext>
            </a:extLst>
          </p:cNvPr>
          <p:cNvSpPr>
            <a:spLocks noGrp="1"/>
          </p:cNvSpPr>
          <p:nvPr>
            <p:ph idx="1"/>
          </p:nvPr>
        </p:nvSpPr>
        <p:spPr>
          <a:xfrm>
            <a:off x="117987" y="108154"/>
            <a:ext cx="11975690" cy="6666271"/>
          </a:xfrm>
        </p:spPr>
        <p:txBody>
          <a:bodyPr>
            <a:noAutofit/>
          </a:bodyPr>
          <a:lstStyle/>
          <a:p>
            <a:pPr marL="0" indent="0">
              <a:buNone/>
            </a:pPr>
            <a:r>
              <a:rPr lang="en-IN" sz="2600" dirty="0">
                <a:latin typeface="Times New Roman" panose="02020603050405020304" pitchFamily="18" charset="0"/>
                <a:cs typeface="Times New Roman" panose="02020603050405020304" pitchFamily="18" charset="0"/>
              </a:rPr>
              <a:t>mu_2022 = 221.3 </a:t>
            </a:r>
          </a:p>
          <a:p>
            <a:pPr marL="0" indent="0">
              <a:buNone/>
            </a:pPr>
            <a:r>
              <a:rPr lang="en-IN" sz="2600" dirty="0">
                <a:latin typeface="Times New Roman" panose="02020603050405020304" pitchFamily="18" charset="0"/>
                <a:cs typeface="Times New Roman" panose="02020603050405020304" pitchFamily="18" charset="0"/>
              </a:rPr>
              <a:t># Mean advertising budget in 2022</a:t>
            </a:r>
          </a:p>
          <a:p>
            <a:pPr marL="0" indent="0">
              <a:buNone/>
            </a:pPr>
            <a:r>
              <a:rPr lang="en-IN" sz="2600" dirty="0">
                <a:latin typeface="Times New Roman" panose="02020603050405020304" pitchFamily="18" charset="0"/>
                <a:cs typeface="Times New Roman" panose="02020603050405020304" pitchFamily="18" charset="0"/>
              </a:rPr>
              <a:t>sample_mean_2023 = 222.2 </a:t>
            </a:r>
          </a:p>
          <a:p>
            <a:pPr marL="0" indent="0">
              <a:buNone/>
            </a:pPr>
            <a:r>
              <a:rPr lang="en-IN" sz="2600" dirty="0">
                <a:latin typeface="Times New Roman" panose="02020603050405020304" pitchFamily="18" charset="0"/>
                <a:cs typeface="Times New Roman" panose="02020603050405020304" pitchFamily="18" charset="0"/>
              </a:rPr>
              <a:t> # Sample mean advertising budget in 2023</a:t>
            </a:r>
          </a:p>
          <a:p>
            <a:pPr marL="0" indent="0">
              <a:buNone/>
            </a:pPr>
            <a:r>
              <a:rPr lang="en-IN" sz="2600" dirty="0" err="1">
                <a:latin typeface="Times New Roman" panose="02020603050405020304" pitchFamily="18" charset="0"/>
                <a:cs typeface="Times New Roman" panose="02020603050405020304" pitchFamily="18" charset="0"/>
              </a:rPr>
              <a:t>std_dev</a:t>
            </a:r>
            <a:r>
              <a:rPr lang="en-IN" sz="2600" dirty="0">
                <a:latin typeface="Times New Roman" panose="02020603050405020304" pitchFamily="18" charset="0"/>
                <a:cs typeface="Times New Roman" panose="02020603050405020304" pitchFamily="18" charset="0"/>
              </a:rPr>
              <a:t> = 74.83  # Population standard deviation</a:t>
            </a:r>
          </a:p>
          <a:p>
            <a:pPr marL="0" indent="0">
              <a:buNone/>
            </a:pPr>
            <a:r>
              <a:rPr lang="en-IN" sz="2600" dirty="0" err="1">
                <a:latin typeface="Times New Roman" panose="02020603050405020304" pitchFamily="18" charset="0"/>
                <a:cs typeface="Times New Roman" panose="02020603050405020304" pitchFamily="18" charset="0"/>
              </a:rPr>
              <a:t>sample_size</a:t>
            </a:r>
            <a:r>
              <a:rPr lang="en-IN" sz="2600" dirty="0">
                <a:latin typeface="Times New Roman" panose="02020603050405020304" pitchFamily="18" charset="0"/>
                <a:cs typeface="Times New Roman" panose="02020603050405020304" pitchFamily="18" charset="0"/>
              </a:rPr>
              <a:t> = 40  # Sample size</a:t>
            </a:r>
          </a:p>
          <a:p>
            <a:pPr marL="0" indent="0">
              <a:buNone/>
            </a:pPr>
            <a:r>
              <a:rPr lang="en-IN" sz="2600" dirty="0">
                <a:latin typeface="Times New Roman" panose="02020603050405020304" pitchFamily="18" charset="0"/>
                <a:cs typeface="Times New Roman" panose="02020603050405020304" pitchFamily="18" charset="0"/>
              </a:rPr>
              <a:t>alpha = 0.05  # Significance level</a:t>
            </a:r>
          </a:p>
          <a:p>
            <a:pPr marL="0" indent="0">
              <a:buNone/>
            </a:pPr>
            <a:r>
              <a:rPr lang="en-IN" sz="2600" dirty="0" err="1">
                <a:latin typeface="Times New Roman" panose="02020603050405020304" pitchFamily="18" charset="0"/>
                <a:cs typeface="Times New Roman" panose="02020603050405020304" pitchFamily="18" charset="0"/>
              </a:rPr>
              <a:t>z_stat</a:t>
            </a:r>
            <a:r>
              <a:rPr lang="en-IN" sz="2600" dirty="0">
                <a:latin typeface="Times New Roman" panose="02020603050405020304" pitchFamily="18" charset="0"/>
                <a:cs typeface="Times New Roman" panose="02020603050405020304" pitchFamily="18" charset="0"/>
              </a:rPr>
              <a:t> = (sample_mean_2023 - mu_2022) / (</a:t>
            </a:r>
            <a:r>
              <a:rPr lang="en-IN" sz="2600" dirty="0" err="1">
                <a:latin typeface="Times New Roman" panose="02020603050405020304" pitchFamily="18" charset="0"/>
                <a:cs typeface="Times New Roman" panose="02020603050405020304" pitchFamily="18" charset="0"/>
              </a:rPr>
              <a:t>std_dev</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math.sqrt</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sample_size</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Calculate the p-value for the one-tailed test</a:t>
            </a:r>
          </a:p>
          <a:p>
            <a:pPr marL="0" indent="0">
              <a:buNone/>
            </a:pPr>
            <a:r>
              <a:rPr lang="en-IN" sz="2600" dirty="0" err="1">
                <a:latin typeface="Times New Roman" panose="02020603050405020304" pitchFamily="18" charset="0"/>
                <a:cs typeface="Times New Roman" panose="02020603050405020304" pitchFamily="18" charset="0"/>
              </a:rPr>
              <a:t>p_val</a:t>
            </a:r>
            <a:r>
              <a:rPr lang="en-IN" sz="2600" dirty="0">
                <a:latin typeface="Times New Roman" panose="02020603050405020304" pitchFamily="18" charset="0"/>
                <a:cs typeface="Times New Roman" panose="02020603050405020304" pitchFamily="18" charset="0"/>
              </a:rPr>
              <a:t> = 1 - </a:t>
            </a:r>
            <a:r>
              <a:rPr lang="en-IN" sz="2600" dirty="0" err="1">
                <a:latin typeface="Times New Roman" panose="02020603050405020304" pitchFamily="18" charset="0"/>
                <a:cs typeface="Times New Roman" panose="02020603050405020304" pitchFamily="18" charset="0"/>
              </a:rPr>
              <a:t>norm.cdf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z_stat</a:t>
            </a:r>
            <a:r>
              <a:rPr lang="en-IN" sz="2600" dirty="0">
                <a:latin typeface="Times New Roman" panose="02020603050405020304" pitchFamily="18" charset="0"/>
                <a:cs typeface="Times New Roman" panose="02020603050405020304" pitchFamily="18" charset="0"/>
              </a:rPr>
              <a:t>)</a:t>
            </a:r>
          </a:p>
          <a:p>
            <a:pPr marL="0" indent="0">
              <a:buNone/>
            </a:pPr>
            <a:r>
              <a:rPr lang="en-IN" sz="2600" dirty="0" err="1">
                <a:latin typeface="Times New Roman" panose="02020603050405020304" pitchFamily="18" charset="0"/>
                <a:cs typeface="Times New Roman" panose="02020603050405020304" pitchFamily="18" charset="0"/>
              </a:rPr>
              <a:t>z_critical</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norm.ppf</a:t>
            </a:r>
            <a:r>
              <a:rPr lang="en-IN" sz="2600" dirty="0">
                <a:latin typeface="Times New Roman" panose="02020603050405020304" pitchFamily="18" charset="0"/>
                <a:cs typeface="Times New Roman" panose="02020603050405020304" pitchFamily="18" charset="0"/>
              </a:rPr>
              <a:t>(1 - alpha)</a:t>
            </a:r>
          </a:p>
          <a:p>
            <a:pPr marL="0" indent="0">
              <a:buNone/>
            </a:pPr>
            <a:r>
              <a:rPr lang="en-IN" sz="2600" dirty="0">
                <a:latin typeface="Times New Roman" panose="02020603050405020304" pitchFamily="18" charset="0"/>
                <a:cs typeface="Times New Roman" panose="02020603050405020304" pitchFamily="18" charset="0"/>
              </a:rPr>
              <a:t>print(</a:t>
            </a:r>
            <a:r>
              <a:rPr lang="en-IN" sz="2600" dirty="0" err="1">
                <a:latin typeface="Times New Roman" panose="02020603050405020304" pitchFamily="18" charset="0"/>
                <a:cs typeface="Times New Roman" panose="02020603050405020304" pitchFamily="18" charset="0"/>
              </a:rPr>
              <a:t>f"Z</a:t>
            </a:r>
            <a:r>
              <a:rPr lang="en-IN" sz="2600" dirty="0">
                <a:latin typeface="Times New Roman" panose="02020603050405020304" pitchFamily="18" charset="0"/>
                <a:cs typeface="Times New Roman" panose="02020603050405020304" pitchFamily="18" charset="0"/>
              </a:rPr>
              <a:t>-statistic: {z_stat:.2f}")</a:t>
            </a:r>
          </a:p>
          <a:p>
            <a:pPr marL="0" indent="0">
              <a:buNone/>
            </a:pPr>
            <a:r>
              <a:rPr lang="en-IN" sz="2600" dirty="0">
                <a:latin typeface="Times New Roman" panose="02020603050405020304" pitchFamily="18" charset="0"/>
                <a:cs typeface="Times New Roman" panose="02020603050405020304" pitchFamily="18" charset="0"/>
              </a:rPr>
              <a:t>print(</a:t>
            </a:r>
            <a:r>
              <a:rPr lang="en-IN" sz="2600" dirty="0" err="1">
                <a:latin typeface="Times New Roman" panose="02020603050405020304" pitchFamily="18" charset="0"/>
                <a:cs typeface="Times New Roman" panose="02020603050405020304" pitchFamily="18" charset="0"/>
              </a:rPr>
              <a:t>f"Critical</a:t>
            </a:r>
            <a:r>
              <a:rPr lang="en-IN" sz="2600" dirty="0">
                <a:latin typeface="Times New Roman" panose="02020603050405020304" pitchFamily="18" charset="0"/>
                <a:cs typeface="Times New Roman" panose="02020603050405020304" pitchFamily="18" charset="0"/>
              </a:rPr>
              <a:t> Z-value: {z_critical:.2f}")</a:t>
            </a:r>
          </a:p>
        </p:txBody>
      </p:sp>
    </p:spTree>
    <p:extLst>
      <p:ext uri="{BB962C8B-B14F-4D97-AF65-F5344CB8AC3E}">
        <p14:creationId xmlns:p14="http://schemas.microsoft.com/office/powerpoint/2010/main" val="2814603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E946C-B1FD-443F-5B43-131A3E7A36BF}"/>
              </a:ext>
            </a:extLst>
          </p:cNvPr>
          <p:cNvSpPr>
            <a:spLocks noGrp="1"/>
          </p:cNvSpPr>
          <p:nvPr>
            <p:ph idx="1"/>
          </p:nvPr>
        </p:nvSpPr>
        <p:spPr>
          <a:xfrm>
            <a:off x="137652" y="127819"/>
            <a:ext cx="11838038" cy="6626942"/>
          </a:xfrm>
        </p:spPr>
        <p:txBody>
          <a:bodyPr/>
          <a:lstStyle/>
          <a:p>
            <a:pPr marL="0" indent="0">
              <a:buNone/>
            </a:pPr>
            <a:r>
              <a:rPr lang="en-US" dirty="0"/>
              <a:t>print(</a:t>
            </a:r>
            <a:r>
              <a:rPr lang="en-US" dirty="0" err="1"/>
              <a:t>f"P</a:t>
            </a:r>
            <a:r>
              <a:rPr lang="en-US" dirty="0"/>
              <a:t>-value: {p_val:.4f}")</a:t>
            </a:r>
          </a:p>
          <a:p>
            <a:pPr marL="0" indent="0">
              <a:buNone/>
            </a:pPr>
            <a:r>
              <a:rPr lang="en-US" dirty="0"/>
              <a:t>if (</a:t>
            </a:r>
            <a:r>
              <a:rPr lang="en-US" dirty="0" err="1"/>
              <a:t>z_stat</a:t>
            </a:r>
            <a:r>
              <a:rPr lang="en-US" dirty="0"/>
              <a:t>&lt;</a:t>
            </a:r>
            <a:r>
              <a:rPr lang="en-US" dirty="0" err="1"/>
              <a:t>z_critical</a:t>
            </a:r>
            <a:r>
              <a:rPr lang="en-US" dirty="0"/>
              <a:t>) and (</a:t>
            </a:r>
            <a:r>
              <a:rPr lang="en-US" dirty="0" err="1"/>
              <a:t>p_val</a:t>
            </a:r>
            <a:r>
              <a:rPr lang="en-US" dirty="0"/>
              <a:t>&gt;alpha): </a:t>
            </a:r>
          </a:p>
          <a:p>
            <a:pPr marL="0" indent="0">
              <a:buNone/>
            </a:pPr>
            <a:r>
              <a:rPr lang="en-US" dirty="0"/>
              <a:t>print("Reject the null hypothesis (H0): The average advertising budget is significantly higher in 2023.")</a:t>
            </a:r>
          </a:p>
          <a:p>
            <a:pPr marL="0" indent="0">
              <a:buNone/>
            </a:pPr>
            <a:r>
              <a:rPr lang="en-US" dirty="0"/>
              <a:t>else:  </a:t>
            </a:r>
          </a:p>
          <a:p>
            <a:pPr marL="0" indent="0">
              <a:buNone/>
            </a:pPr>
            <a:r>
              <a:rPr lang="en-US" dirty="0"/>
              <a:t>print("Fail to reject the null hypothesis (H0): Insufficient evidence to conclude that the average advertising budget is higher in 2023.")</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Z-statistic: 0.08</a:t>
            </a:r>
          </a:p>
          <a:p>
            <a:pPr marL="0" indent="0">
              <a:buNone/>
            </a:pPr>
            <a:r>
              <a:rPr lang="en-US" dirty="0">
                <a:latin typeface="Times New Roman" panose="02020603050405020304" pitchFamily="18" charset="0"/>
                <a:cs typeface="Times New Roman" panose="02020603050405020304" pitchFamily="18" charset="0"/>
              </a:rPr>
              <a:t>Critical Z-value: 1.64</a:t>
            </a:r>
          </a:p>
          <a:p>
            <a:pPr marL="0" indent="0">
              <a:buNone/>
            </a:pPr>
            <a:r>
              <a:rPr lang="en-US" dirty="0">
                <a:latin typeface="Times New Roman" panose="02020603050405020304" pitchFamily="18" charset="0"/>
                <a:cs typeface="Times New Roman" panose="02020603050405020304" pitchFamily="18" charset="0"/>
              </a:rPr>
              <a:t>P-value: 0.4697</a:t>
            </a:r>
          </a:p>
          <a:p>
            <a:pPr marL="0" indent="0">
              <a:buNone/>
            </a:pPr>
            <a:r>
              <a:rPr lang="en-US" dirty="0">
                <a:latin typeface="Times New Roman" panose="02020603050405020304" pitchFamily="18" charset="0"/>
                <a:cs typeface="Times New Roman" panose="02020603050405020304" pitchFamily="18" charset="0"/>
              </a:rPr>
              <a:t>Reject the null hypothesis (H0): The average advertising budget is significantly higher in 2023</a:t>
            </a:r>
            <a:r>
              <a:rPr lang="en-US" dirty="0">
                <a:solidFill>
                  <a:schemeClr val="accent6">
                    <a:lumMod val="50000"/>
                  </a:schemeClr>
                </a:solidFill>
                <a:latin typeface="Times New Roman" panose="02020603050405020304" pitchFamily="18" charset="0"/>
                <a:cs typeface="Times New Roman" panose="02020603050405020304" pitchFamily="18" charset="0"/>
              </a:rPr>
              <a:t>.</a:t>
            </a:r>
          </a:p>
          <a:p>
            <a:pPr marL="0" indent="0">
              <a:buNone/>
            </a:pPr>
            <a:r>
              <a:rPr lang="en-US" b="1" u="sng" dirty="0">
                <a:solidFill>
                  <a:srgbClr val="002060"/>
                </a:solidFill>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From this identified the it rejects the null hypothesis it means the budget is higher in 2023.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33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E19FA-1F52-7A06-70EA-10877C8D6364}"/>
              </a:ext>
            </a:extLst>
          </p:cNvPr>
          <p:cNvSpPr>
            <a:spLocks noGrp="1"/>
          </p:cNvSpPr>
          <p:nvPr>
            <p:ph idx="1"/>
          </p:nvPr>
        </p:nvSpPr>
        <p:spPr>
          <a:xfrm>
            <a:off x="127819" y="137652"/>
            <a:ext cx="11946194" cy="6587613"/>
          </a:xfrm>
        </p:spPr>
        <p:txBody>
          <a:bodyPr/>
          <a:lstStyle/>
          <a:p>
            <a:pPr>
              <a:buFont typeface="Wingdings" panose="05000000000000000000" pitchFamily="2" charset="2"/>
              <a:buChar char="Ø"/>
            </a:pPr>
            <a:r>
              <a:rPr lang="en-IN" b="1" u="sng" dirty="0">
                <a:solidFill>
                  <a:srgbClr val="C00000"/>
                </a:solidFill>
                <a:latin typeface="Times New Roman" panose="02020603050405020304" pitchFamily="18" charset="0"/>
                <a:cs typeface="Times New Roman" panose="02020603050405020304" pitchFamily="18" charset="0"/>
              </a:rPr>
              <a:t>CONCLUSION:</a:t>
            </a:r>
          </a:p>
          <a:p>
            <a:pPr marL="0" indent="0">
              <a:buNone/>
            </a:pPr>
            <a:r>
              <a:rPr lang="en-IN" dirty="0">
                <a:latin typeface="Times New Roman" panose="02020603050405020304" pitchFamily="18" charset="0"/>
                <a:cs typeface="Times New Roman" panose="02020603050405020304" pitchFamily="18" charset="0"/>
              </a:rPr>
              <a:t>From the project 1the data set is more focusing on the ram and screen and speed and Cd . And total computers are 6259</a:t>
            </a:r>
          </a:p>
          <a:p>
            <a:pPr marL="0" indent="0">
              <a:buNone/>
            </a:pPr>
            <a:r>
              <a:rPr lang="en-IN" dirty="0">
                <a:latin typeface="Times New Roman" panose="02020603050405020304" pitchFamily="18" charset="0"/>
                <a:cs typeface="Times New Roman" panose="02020603050405020304" pitchFamily="18" charset="0"/>
              </a:rPr>
              <a:t>And also the computers with these configurations are 1003.</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also the Probability of those  purchase with specified configurations is 0.16.</a:t>
            </a:r>
          </a:p>
          <a:p>
            <a:pPr marL="0" indent="0">
              <a:buNone/>
            </a:pPr>
            <a:r>
              <a:rPr lang="en-US" dirty="0">
                <a:latin typeface="Times New Roman" panose="02020603050405020304" pitchFamily="18" charset="0"/>
                <a:cs typeface="Times New Roman" panose="02020603050405020304" pitchFamily="18" charset="0"/>
              </a:rPr>
              <a:t>From business objective 2 the probability of selling premium computers are 0.90 and also the probability of selling premium computer with having the cd player is </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0.50.</a:t>
            </a:r>
          </a:p>
          <a:p>
            <a:pPr marL="0" indent="0">
              <a:buNone/>
            </a:pPr>
            <a:r>
              <a:rPr lang="en-IN" dirty="0">
                <a:latin typeface="Times New Roman" panose="02020603050405020304" pitchFamily="18" charset="0"/>
                <a:cs typeface="Times New Roman" panose="02020603050405020304" pitchFamily="18" charset="0"/>
              </a:rPr>
              <a:t>From project 2 identified the average budget is significantly higher in 2023 and also it rejects the null hypothesis.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b="1"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40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A362C-30FD-8A1E-704C-13AA8861AE34}"/>
              </a:ext>
            </a:extLst>
          </p:cNvPr>
          <p:cNvSpPr>
            <a:spLocks noGrp="1"/>
          </p:cNvSpPr>
          <p:nvPr>
            <p:ph idx="1"/>
          </p:nvPr>
        </p:nvSpPr>
        <p:spPr>
          <a:xfrm>
            <a:off x="540774" y="1258529"/>
            <a:ext cx="10813026" cy="4918434"/>
          </a:xfrm>
        </p:spPr>
        <p:txBody>
          <a:bodyPr/>
          <a:lstStyle/>
          <a:p>
            <a:endParaRPr lang="en-IN" dirty="0"/>
          </a:p>
          <a:p>
            <a:endParaRPr lang="en-IN" dirty="0"/>
          </a:p>
          <a:p>
            <a:endParaRPr lang="en-IN" dirty="0"/>
          </a:p>
          <a:p>
            <a:endParaRPr lang="en-IN" dirty="0"/>
          </a:p>
          <a:p>
            <a:pPr marL="0" indent="0">
              <a:buNone/>
            </a:pPr>
            <a:r>
              <a:rPr lang="en-IN" dirty="0"/>
              <a:t>                                                   THANK YOU</a:t>
            </a:r>
          </a:p>
          <a:p>
            <a:pPr marL="0" indent="0">
              <a:buNone/>
            </a:pPr>
            <a:endParaRPr lang="en-IN" dirty="0"/>
          </a:p>
        </p:txBody>
      </p:sp>
    </p:spTree>
    <p:extLst>
      <p:ext uri="{BB962C8B-B14F-4D97-AF65-F5344CB8AC3E}">
        <p14:creationId xmlns:p14="http://schemas.microsoft.com/office/powerpoint/2010/main" val="98622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4387D-1C73-216C-0098-00C49D34E4D5}"/>
              </a:ext>
            </a:extLst>
          </p:cNvPr>
          <p:cNvSpPr>
            <a:spLocks noGrp="1"/>
          </p:cNvSpPr>
          <p:nvPr>
            <p:ph idx="1"/>
          </p:nvPr>
        </p:nvSpPr>
        <p:spPr>
          <a:xfrm>
            <a:off x="88490" y="98323"/>
            <a:ext cx="11946194" cy="6636774"/>
          </a:xfrm>
        </p:spPr>
        <p:txBody>
          <a:bodyPr>
            <a:normAutofit/>
          </a:bodyPr>
          <a:lstStyle/>
          <a:p>
            <a:pPr marL="0" indent="0">
              <a:buNone/>
            </a:pPr>
            <a:r>
              <a:rPr lang="en-IN" b="1" dirty="0">
                <a:solidFill>
                  <a:srgbClr val="C00000"/>
                </a:solidFill>
                <a:latin typeface="Times New Roman" panose="02020603050405020304" pitchFamily="18" charset="0"/>
                <a:cs typeface="Times New Roman" panose="02020603050405020304" pitchFamily="18" charset="0"/>
              </a:rPr>
              <a:t>                                        </a:t>
            </a:r>
            <a:r>
              <a:rPr lang="en-IN" b="1" u="sng" dirty="0">
                <a:solidFill>
                  <a:schemeClr val="accent6">
                    <a:lumMod val="50000"/>
                  </a:schemeClr>
                </a:solidFill>
                <a:latin typeface="Times New Roman" panose="02020603050405020304" pitchFamily="18" charset="0"/>
                <a:cs typeface="Times New Roman" panose="02020603050405020304" pitchFamily="18" charset="0"/>
              </a:rPr>
              <a:t>BUSINESS OBJECTIVE1</a:t>
            </a:r>
          </a:p>
          <a:p>
            <a:pPr marL="0" indent="0">
              <a:buNone/>
            </a:pPr>
            <a:r>
              <a:rPr lang="en-IN" b="1" dirty="0">
                <a:solidFill>
                  <a:srgbClr val="C00000"/>
                </a:solidFill>
                <a:latin typeface="Times New Roman" panose="02020603050405020304" pitchFamily="18" charset="0"/>
                <a:cs typeface="Times New Roman" panose="02020603050405020304" pitchFamily="18" charset="0"/>
              </a:rPr>
              <a:t>                </a:t>
            </a:r>
            <a:r>
              <a:rPr lang="en-IN" b="1" u="sng" dirty="0">
                <a:solidFill>
                  <a:srgbClr val="002060"/>
                </a:solidFill>
                <a:latin typeface="Times New Roman" panose="02020603050405020304" pitchFamily="18" charset="0"/>
                <a:cs typeface="Times New Roman" panose="02020603050405020304" pitchFamily="18" charset="0"/>
              </a:rPr>
              <a:t>Enhance product strategy and sales performance through </a:t>
            </a:r>
          </a:p>
          <a:p>
            <a:pPr marL="0" indent="0">
              <a:buNone/>
            </a:pPr>
            <a:r>
              <a:rPr lang="en-IN" b="1" dirty="0">
                <a:solidFill>
                  <a:srgbClr val="002060"/>
                </a:solidFill>
                <a:latin typeface="Times New Roman" panose="02020603050405020304" pitchFamily="18" charset="0"/>
                <a:cs typeface="Times New Roman" panose="02020603050405020304" pitchFamily="18" charset="0"/>
              </a:rPr>
              <a:t>                                  </a:t>
            </a:r>
            <a:r>
              <a:rPr lang="en-IN" b="1" u="sng" dirty="0">
                <a:solidFill>
                  <a:srgbClr val="002060"/>
                </a:solidFill>
                <a:latin typeface="Times New Roman" panose="02020603050405020304" pitchFamily="18" charset="0"/>
                <a:cs typeface="Times New Roman" panose="02020603050405020304" pitchFamily="18" charset="0"/>
              </a:rPr>
              <a:t>specification-Based analysis</a:t>
            </a:r>
          </a:p>
          <a:p>
            <a:pPr>
              <a:buFont typeface="Wingdings" panose="05000000000000000000" pitchFamily="2" charset="2"/>
              <a:buChar char="Ø"/>
            </a:pPr>
            <a:r>
              <a:rPr lang="en-US" b="1" dirty="0">
                <a:solidFill>
                  <a:srgbClr val="C00000"/>
                </a:solidFill>
                <a:latin typeface="Times New Roman" panose="02020603050405020304" pitchFamily="18" charset="0"/>
                <a:cs typeface="Times New Roman" panose="02020603050405020304" pitchFamily="18" charset="0"/>
              </a:rPr>
              <a:t>Analyze Purchase Likelihood Based on Specifications</a:t>
            </a:r>
            <a:r>
              <a:rPr lang="en-IN" b="1" dirty="0">
                <a:solidFill>
                  <a:srgbClr val="C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The company wants to understand the likelihood of customers purchasing specific computer configurations based on a combination of desired features (RAM size, processor speed, size of the computer screen).</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What is the probability of a customer purchasing a computer with at least 8GB of RAM, computer screen size of 14 inch, and a processor speed exceeding 33 MHz?</a:t>
            </a:r>
            <a:endParaRPr lang="en-IN" dirty="0">
              <a:solidFill>
                <a:srgbClr val="C00000"/>
              </a:solidFill>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Filtering for specified configurations</a:t>
            </a:r>
          </a:p>
          <a:p>
            <a:pPr marL="0" indent="0">
              <a:buNone/>
            </a:pPr>
            <a:r>
              <a:rPr lang="en-IN" dirty="0" err="1">
                <a:latin typeface="Times New Roman" panose="02020603050405020304" pitchFamily="18" charset="0"/>
                <a:cs typeface="Times New Roman" panose="02020603050405020304" pitchFamily="18" charset="0"/>
              </a:rPr>
              <a:t>filtered_data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['ram'] &gt;= 8) &amp;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['screen'] == 14) &amp;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['speed'] &gt; 33)]</a:t>
            </a:r>
          </a:p>
          <a:p>
            <a:pPr marL="0" indent="0">
              <a:buNone/>
            </a:pPr>
            <a:r>
              <a:rPr lang="en-IN" dirty="0">
                <a:latin typeface="Times New Roman" panose="02020603050405020304" pitchFamily="18" charset="0"/>
                <a:cs typeface="Times New Roman" panose="02020603050405020304" pitchFamily="18" charset="0"/>
              </a:rPr>
              <a:t># Checking the count of filtered rows</a:t>
            </a:r>
          </a:p>
          <a:p>
            <a:pPr marL="0" indent="0">
              <a:buNone/>
            </a:pPr>
            <a:r>
              <a:rPr lang="en-IN" dirty="0" err="1">
                <a:latin typeface="Times New Roman" panose="02020603050405020304" pitchFamily="18" charset="0"/>
                <a:cs typeface="Times New Roman" panose="02020603050405020304" pitchFamily="18" charset="0"/>
              </a:rPr>
              <a:t>n_specified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filtered_data</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4956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BC97B2-F971-775C-F8B7-FAFA4A9D9594}"/>
              </a:ext>
            </a:extLst>
          </p:cNvPr>
          <p:cNvSpPr>
            <a:spLocks noGrp="1"/>
          </p:cNvSpPr>
          <p:nvPr>
            <p:ph idx="1"/>
          </p:nvPr>
        </p:nvSpPr>
        <p:spPr>
          <a:xfrm>
            <a:off x="128588" y="107950"/>
            <a:ext cx="11995150" cy="6588125"/>
          </a:xfrm>
        </p:spPr>
        <p:txBody>
          <a:bodyPr/>
          <a:lstStyle/>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f"Number</a:t>
            </a:r>
            <a:r>
              <a:rPr lang="en-US" dirty="0">
                <a:latin typeface="Times New Roman" panose="02020603050405020304" pitchFamily="18" charset="0"/>
                <a:cs typeface="Times New Roman" panose="02020603050405020304" pitchFamily="18" charset="0"/>
              </a:rPr>
              <a:t> of computers with specified configurations: {</a:t>
            </a:r>
            <a:r>
              <a:rPr lang="en-US" dirty="0" err="1">
                <a:latin typeface="Times New Roman" panose="02020603050405020304" pitchFamily="18" charset="0"/>
                <a:cs typeface="Times New Roman" panose="02020603050405020304" pitchFamily="18" charset="0"/>
              </a:rPr>
              <a:t>n_specified</a:t>
            </a:r>
            <a:r>
              <a:rPr lang="en-US" dirty="0">
                <a:latin typeface="Times New Roman" panose="02020603050405020304" pitchFamily="18" charset="0"/>
                <a:cs typeface="Times New Roman" panose="02020603050405020304" pitchFamily="18" charset="0"/>
              </a:rPr>
              <a:t>}")</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OUTPUT: </a:t>
            </a:r>
            <a:r>
              <a:rPr lang="en-US" b="1" dirty="0">
                <a:latin typeface="Times New Roman" panose="02020603050405020304" pitchFamily="18" charset="0"/>
                <a:cs typeface="Times New Roman" panose="02020603050405020304" pitchFamily="18" charset="0"/>
              </a:rPr>
              <a:t>Number of computers with specified configurations: 1003</a:t>
            </a:r>
          </a:p>
          <a:p>
            <a:pPr marL="0" indent="0">
              <a:buNone/>
            </a:pPr>
            <a:r>
              <a:rPr lang="en-IN" dirty="0">
                <a:latin typeface="Times New Roman" panose="02020603050405020304" pitchFamily="18" charset="0"/>
                <a:cs typeface="Times New Roman" panose="02020603050405020304" pitchFamily="18" charset="0"/>
              </a:rPr>
              <a:t># Total number of computers in the dataset</a:t>
            </a:r>
          </a:p>
          <a:p>
            <a:pPr marL="0" indent="0">
              <a:buNone/>
            </a:pPr>
            <a:r>
              <a:rPr lang="en-IN" dirty="0" err="1">
                <a:latin typeface="Times New Roman" panose="02020603050405020304" pitchFamily="18" charset="0"/>
                <a:cs typeface="Times New Roman" panose="02020603050405020304" pitchFamily="18" charset="0"/>
              </a:rPr>
              <a:t>n_total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Calculating probability</a:t>
            </a:r>
          </a:p>
          <a:p>
            <a:pPr marL="0" indent="0">
              <a:buNone/>
            </a:pPr>
            <a:r>
              <a:rPr lang="en-IN" dirty="0">
                <a:latin typeface="Times New Roman" panose="02020603050405020304" pitchFamily="18" charset="0"/>
                <a:cs typeface="Times New Roman" panose="02020603050405020304" pitchFamily="18" charset="0"/>
              </a:rPr>
              <a:t>probability = </a:t>
            </a:r>
            <a:r>
              <a:rPr lang="en-IN" dirty="0" err="1">
                <a:latin typeface="Times New Roman" panose="02020603050405020304" pitchFamily="18" charset="0"/>
                <a:cs typeface="Times New Roman" panose="02020603050405020304" pitchFamily="18" charset="0"/>
              </a:rPr>
              <a:t>n_specified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n_total</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f"Total</a:t>
            </a:r>
            <a:r>
              <a:rPr lang="en-IN" dirty="0">
                <a:latin typeface="Times New Roman" panose="02020603050405020304" pitchFamily="18" charset="0"/>
                <a:cs typeface="Times New Roman" panose="02020603050405020304" pitchFamily="18" charset="0"/>
              </a:rPr>
              <a:t> computers: {</a:t>
            </a:r>
            <a:r>
              <a:rPr lang="en-IN" dirty="0" err="1">
                <a:latin typeface="Times New Roman" panose="02020603050405020304" pitchFamily="18" charset="0"/>
                <a:cs typeface="Times New Roman" panose="02020603050405020304" pitchFamily="18" charset="0"/>
              </a:rPr>
              <a:t>n_total</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f"Probability</a:t>
            </a:r>
            <a:r>
              <a:rPr lang="en-IN" dirty="0">
                <a:latin typeface="Times New Roman" panose="02020603050405020304" pitchFamily="18" charset="0"/>
                <a:cs typeface="Times New Roman" panose="02020603050405020304" pitchFamily="18" charset="0"/>
              </a:rPr>
              <a:t> of purchase with specified configurations: {probability:.2f}")</a:t>
            </a:r>
          </a:p>
          <a:p>
            <a:pPr marL="0" indent="0">
              <a:buNone/>
            </a:pPr>
            <a:r>
              <a:rPr lang="en-IN" b="1" u="sng" dirty="0">
                <a:solidFill>
                  <a:schemeClr val="accent6">
                    <a:lumMod val="50000"/>
                  </a:schemeClr>
                </a:solidFill>
                <a:latin typeface="Times New Roman" panose="02020603050405020304" pitchFamily="18" charset="0"/>
                <a:cs typeface="Times New Roman" panose="02020603050405020304" pitchFamily="18" charset="0"/>
              </a:rPr>
              <a:t>OUTPUT:</a:t>
            </a:r>
            <a:r>
              <a:rPr lang="en-US" b="1" dirty="0">
                <a:latin typeface="Times New Roman" panose="02020603050405020304" pitchFamily="18" charset="0"/>
                <a:cs typeface="Times New Roman" panose="02020603050405020304" pitchFamily="18" charset="0"/>
              </a:rPr>
              <a:t>Total computers: 6259</a:t>
            </a:r>
          </a:p>
          <a:p>
            <a:pPr marL="0" indent="0">
              <a:buNone/>
            </a:pPr>
            <a:r>
              <a:rPr lang="en-US" b="1" dirty="0">
                <a:latin typeface="Times New Roman" panose="02020603050405020304" pitchFamily="18" charset="0"/>
                <a:cs typeface="Times New Roman" panose="02020603050405020304" pitchFamily="18" charset="0"/>
              </a:rPr>
              <a:t>                 Probability of purchase with specified configurations: 0.16</a:t>
            </a:r>
          </a:p>
          <a:p>
            <a:pPr marL="0" indent="0">
              <a:buNone/>
            </a:pPr>
            <a:r>
              <a:rPr lang="en-US" b="1" u="sng" dirty="0">
                <a:solidFill>
                  <a:srgbClr val="002060"/>
                </a:solidFill>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From that identified the probability of a customer purchasing a computer with at least 8GB of RAM, computer screen size of 14 inch, and a processor speed exceeding 33 MHz is 0.16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21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4AD7F6-99D6-90C6-672B-62183E34632F}"/>
              </a:ext>
            </a:extLst>
          </p:cNvPr>
          <p:cNvSpPr>
            <a:spLocks noGrp="1"/>
          </p:cNvSpPr>
          <p:nvPr>
            <p:ph idx="1"/>
          </p:nvPr>
        </p:nvSpPr>
        <p:spPr>
          <a:xfrm>
            <a:off x="108155" y="147484"/>
            <a:ext cx="11956026" cy="6626942"/>
          </a:xfrm>
        </p:spPr>
        <p:txBody>
          <a:bodyPr>
            <a:normAutofit lnSpcReduction="10000"/>
          </a:bodyPr>
          <a:lstStyle/>
          <a:p>
            <a:pPr marL="0" indent="0">
              <a:buNone/>
            </a:pPr>
            <a:r>
              <a:rPr lang="en-US" b="1" dirty="0">
                <a:solidFill>
                  <a:srgbClr val="C00000"/>
                </a:solidFill>
                <a:latin typeface="Times New Roman" panose="02020603050405020304" pitchFamily="18" charset="0"/>
                <a:cs typeface="Times New Roman" panose="02020603050405020304" pitchFamily="18" charset="0"/>
              </a:rPr>
              <a:t>                            </a:t>
            </a:r>
            <a:r>
              <a:rPr lang="en-US" b="1" u="sng" dirty="0">
                <a:solidFill>
                  <a:srgbClr val="C00000"/>
                </a:solidFill>
                <a:latin typeface="Times New Roman" panose="02020603050405020304" pitchFamily="18" charset="0"/>
                <a:cs typeface="Times New Roman" panose="02020603050405020304" pitchFamily="18" charset="0"/>
              </a:rPr>
              <a:t>Probability of Selling Premium Computers</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1)What is the probability of selling a premium computer?</a:t>
            </a:r>
          </a:p>
          <a:p>
            <a:pPr>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2)Given that a computer is premium, what is the probability that it has a CD player?</a:t>
            </a:r>
          </a:p>
          <a:p>
            <a:pPr marL="0" indent="0">
              <a:buNone/>
            </a:pPr>
            <a:r>
              <a:rPr lang="en-IN"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C00000"/>
                </a:solidFill>
                <a:latin typeface="Times New Roman" panose="02020603050405020304" pitchFamily="18" charset="0"/>
                <a:cs typeface="Times New Roman" panose="02020603050405020304" pitchFamily="18" charset="0"/>
              </a:rPr>
              <a:t>What is the probability of selling a premium computer?</a:t>
            </a:r>
          </a:p>
          <a:p>
            <a:pPr marL="0" indent="0">
              <a:buNone/>
            </a:pPr>
            <a:r>
              <a:rPr lang="en-IN" dirty="0">
                <a:latin typeface="Times New Roman" panose="02020603050405020304" pitchFamily="18" charset="0"/>
                <a:cs typeface="Times New Roman" panose="02020603050405020304" pitchFamily="18" charset="0"/>
              </a:rPr>
              <a:t># Total computers and premium computers</a:t>
            </a:r>
          </a:p>
          <a:p>
            <a:pPr marL="0" indent="0">
              <a:buNone/>
            </a:pPr>
            <a:r>
              <a:rPr lang="en-IN" dirty="0" err="1">
                <a:latin typeface="Times New Roman" panose="02020603050405020304" pitchFamily="18" charset="0"/>
                <a:cs typeface="Times New Roman" panose="02020603050405020304" pitchFamily="18" charset="0"/>
              </a:rPr>
              <a:t>n_total</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n_premium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['premium'] == 'yes’])</a:t>
            </a:r>
          </a:p>
          <a:p>
            <a:pPr marL="0" indent="0">
              <a:buNone/>
            </a:pPr>
            <a:r>
              <a:rPr lang="en-IN" dirty="0">
                <a:latin typeface="Times New Roman" panose="02020603050405020304" pitchFamily="18" charset="0"/>
                <a:cs typeface="Times New Roman" panose="02020603050405020304" pitchFamily="18" charset="0"/>
              </a:rPr>
              <a:t># Probability</a:t>
            </a:r>
          </a:p>
          <a:p>
            <a:pPr marL="0" indent="0">
              <a:buNone/>
            </a:pPr>
            <a:r>
              <a:rPr lang="en-IN" dirty="0" err="1">
                <a:latin typeface="Times New Roman" panose="02020603050405020304" pitchFamily="18" charset="0"/>
                <a:cs typeface="Times New Roman" panose="02020603050405020304" pitchFamily="18" charset="0"/>
              </a:rPr>
              <a:t>p_premium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n_premium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n_total</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f"Probability</a:t>
            </a:r>
            <a:r>
              <a:rPr lang="en-IN" dirty="0">
                <a:latin typeface="Times New Roman" panose="02020603050405020304" pitchFamily="18" charset="0"/>
                <a:cs typeface="Times New Roman" panose="02020603050405020304" pitchFamily="18" charset="0"/>
              </a:rPr>
              <a:t> of selling a premium computer: {p_premium:.2f}")</a:t>
            </a:r>
          </a:p>
          <a:p>
            <a:pPr marL="0" indent="0">
              <a:buNone/>
            </a:pPr>
            <a:r>
              <a:rPr lang="en-IN" b="1" u="sng" dirty="0">
                <a:solidFill>
                  <a:schemeClr val="accent6">
                    <a:lumMod val="50000"/>
                  </a:schemeClr>
                </a:solidFill>
                <a:latin typeface="Times New Roman" panose="02020603050405020304" pitchFamily="18" charset="0"/>
                <a:cs typeface="Times New Roman" panose="02020603050405020304" pitchFamily="18" charset="0"/>
              </a:rPr>
              <a:t>OUTPUT: </a:t>
            </a:r>
            <a:r>
              <a:rPr lang="en-IN" b="1" dirty="0">
                <a:latin typeface="Times New Roman" panose="02020603050405020304" pitchFamily="18" charset="0"/>
                <a:cs typeface="Times New Roman" panose="02020603050405020304" pitchFamily="18" charset="0"/>
              </a:rPr>
              <a:t>Probability of selling a premium computer 0.90</a:t>
            </a:r>
          </a:p>
          <a:p>
            <a:pPr marL="0" indent="0">
              <a:buNone/>
            </a:pPr>
            <a:r>
              <a:rPr lang="en-IN" b="1" dirty="0">
                <a:latin typeface="Times New Roman" panose="02020603050405020304" pitchFamily="18" charset="0"/>
                <a:cs typeface="Times New Roman" panose="02020603050405020304" pitchFamily="18" charset="0"/>
              </a:rPr>
              <a:t>2</a:t>
            </a:r>
            <a:r>
              <a:rPr lang="en-IN" b="1" dirty="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sym typeface="Wingdings" panose="05000000000000000000" pitchFamily="2" charset="2"/>
              </a:rPr>
              <a:t># Filter premium computers</a:t>
            </a:r>
          </a:p>
          <a:p>
            <a:pPr marL="0" indent="0">
              <a:buNone/>
            </a:pPr>
            <a:r>
              <a:rPr lang="en-IN" dirty="0" err="1">
                <a:latin typeface="Times New Roman" panose="02020603050405020304" pitchFamily="18" charset="0"/>
                <a:cs typeface="Times New Roman" panose="02020603050405020304" pitchFamily="18" charset="0"/>
                <a:sym typeface="Wingdings" panose="05000000000000000000" pitchFamily="2" charset="2"/>
              </a:rPr>
              <a:t>premium_computers</a:t>
            </a:r>
            <a:r>
              <a:rPr lang="en-IN" dirty="0">
                <a:latin typeface="Times New Roman" panose="02020603050405020304" pitchFamily="18" charset="0"/>
                <a:cs typeface="Times New Roman" panose="02020603050405020304" pitchFamily="18" charset="0"/>
                <a:sym typeface="Wingdings" panose="05000000000000000000" pitchFamily="2" charset="2"/>
              </a:rPr>
              <a:t> = </a:t>
            </a:r>
            <a:r>
              <a:rPr lang="en-IN" dirty="0" err="1">
                <a:latin typeface="Times New Roman" panose="02020603050405020304" pitchFamily="18" charset="0"/>
                <a:cs typeface="Times New Roman" panose="02020603050405020304" pitchFamily="18" charset="0"/>
                <a:sym typeface="Wingdings" panose="05000000000000000000" pitchFamily="2" charset="2"/>
              </a:rPr>
              <a:t>df</a:t>
            </a:r>
            <a:r>
              <a:rPr lang="en-IN" dirty="0">
                <a:latin typeface="Times New Roman" panose="02020603050405020304" pitchFamily="18" charset="0"/>
                <a:cs typeface="Times New Roman" panose="02020603050405020304" pitchFamily="18" charset="0"/>
                <a:sym typeface="Wingdings" panose="05000000000000000000" pitchFamily="2" charset="2"/>
              </a:rPr>
              <a:t>[</a:t>
            </a:r>
            <a:r>
              <a:rPr lang="en-IN" dirty="0" err="1">
                <a:latin typeface="Times New Roman" panose="02020603050405020304" pitchFamily="18" charset="0"/>
                <a:cs typeface="Times New Roman" panose="02020603050405020304" pitchFamily="18" charset="0"/>
                <a:sym typeface="Wingdings" panose="05000000000000000000" pitchFamily="2" charset="2"/>
              </a:rPr>
              <a:t>df</a:t>
            </a:r>
            <a:r>
              <a:rPr lang="en-IN" dirty="0">
                <a:latin typeface="Times New Roman" panose="02020603050405020304" pitchFamily="18" charset="0"/>
                <a:cs typeface="Times New Roman" panose="02020603050405020304" pitchFamily="18" charset="0"/>
                <a:sym typeface="Wingdings" panose="05000000000000000000" pitchFamily="2" charset="2"/>
              </a:rPr>
              <a:t>['premium'] == 'yes’]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44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CD228-99EE-8E40-C81F-5D3F318C2903}"/>
              </a:ext>
            </a:extLst>
          </p:cNvPr>
          <p:cNvSpPr>
            <a:spLocks noGrp="1"/>
          </p:cNvSpPr>
          <p:nvPr>
            <p:ph idx="1"/>
          </p:nvPr>
        </p:nvSpPr>
        <p:spPr>
          <a:xfrm>
            <a:off x="98323" y="157316"/>
            <a:ext cx="12024851" cy="6597445"/>
          </a:xfrm>
        </p:spPr>
        <p:txBody>
          <a:bodyPr/>
          <a:lstStyle/>
          <a:p>
            <a:pPr marL="0" indent="0">
              <a:buNone/>
            </a:pPr>
            <a:r>
              <a:rPr lang="en-IN" dirty="0">
                <a:latin typeface="Times New Roman" panose="02020603050405020304" pitchFamily="18" charset="0"/>
                <a:cs typeface="Times New Roman" panose="02020603050405020304" pitchFamily="18" charset="0"/>
              </a:rPr>
              <a:t># Count premium computers with a CD player</a:t>
            </a:r>
          </a:p>
          <a:p>
            <a:pPr marL="0" indent="0">
              <a:buNone/>
            </a:pPr>
            <a:r>
              <a:rPr lang="en-IN" dirty="0" err="1">
                <a:latin typeface="Times New Roman" panose="02020603050405020304" pitchFamily="18" charset="0"/>
                <a:cs typeface="Times New Roman" panose="02020603050405020304" pitchFamily="18" charset="0"/>
              </a:rPr>
              <a:t>n_premium_with_cd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premium_computers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premium_computers</a:t>
            </a:r>
            <a:r>
              <a:rPr lang="en-IN" dirty="0">
                <a:latin typeface="Times New Roman" panose="02020603050405020304" pitchFamily="18" charset="0"/>
                <a:cs typeface="Times New Roman" panose="02020603050405020304" pitchFamily="18" charset="0"/>
              </a:rPr>
              <a:t>['cd'] == 'yes’])</a:t>
            </a:r>
          </a:p>
          <a:p>
            <a:pPr marL="0" indent="0">
              <a:buNone/>
            </a:pPr>
            <a:r>
              <a:rPr lang="en-IN" dirty="0">
                <a:latin typeface="Times New Roman" panose="02020603050405020304" pitchFamily="18" charset="0"/>
                <a:cs typeface="Times New Roman" panose="02020603050405020304" pitchFamily="18" charset="0"/>
              </a:rPr>
              <a:t># Conditional probability</a:t>
            </a:r>
          </a:p>
          <a:p>
            <a:pPr marL="0" indent="0">
              <a:buNone/>
            </a:pPr>
            <a:r>
              <a:rPr lang="en-IN" dirty="0" err="1">
                <a:latin typeface="Times New Roman" panose="02020603050405020304" pitchFamily="18" charset="0"/>
                <a:cs typeface="Times New Roman" panose="02020603050405020304" pitchFamily="18" charset="0"/>
              </a:rPr>
              <a:t>p_cd_given_premium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n_premium_with_cd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n_premium</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f"Probability</a:t>
            </a:r>
            <a:r>
              <a:rPr lang="en-IN" dirty="0">
                <a:latin typeface="Times New Roman" panose="02020603050405020304" pitchFamily="18" charset="0"/>
                <a:cs typeface="Times New Roman" panose="02020603050405020304" pitchFamily="18" charset="0"/>
              </a:rPr>
              <a:t> of a premium computer having a CD player: {p_cd_given_premium:.2f}")</a:t>
            </a:r>
          </a:p>
          <a:p>
            <a:pPr marL="0" indent="0">
              <a:buNone/>
            </a:pPr>
            <a:r>
              <a:rPr lang="en-IN" b="1" u="sng" dirty="0">
                <a:solidFill>
                  <a:schemeClr val="accent6">
                    <a:lumMod val="50000"/>
                  </a:schemeClr>
                </a:solidFill>
                <a:latin typeface="Times New Roman" panose="02020603050405020304" pitchFamily="18" charset="0"/>
                <a:cs typeface="Times New Roman" panose="02020603050405020304" pitchFamily="18" charset="0"/>
              </a:rPr>
              <a:t>OUTPUT: </a:t>
            </a:r>
            <a:r>
              <a:rPr lang="en-IN" b="1" dirty="0">
                <a:latin typeface="Times New Roman" panose="02020603050405020304" pitchFamily="18" charset="0"/>
                <a:cs typeface="Times New Roman" panose="02020603050405020304" pitchFamily="18" charset="0"/>
              </a:rPr>
              <a:t>Probability of a premium computer having a CD player0.50</a:t>
            </a:r>
          </a:p>
          <a:p>
            <a:pPr marL="0" indent="0">
              <a:buNone/>
            </a:pPr>
            <a:r>
              <a:rPr lang="en-IN" b="1" dirty="0" err="1">
                <a:latin typeface="Times New Roman" panose="02020603050405020304" pitchFamily="18" charset="0"/>
                <a:cs typeface="Times New Roman" panose="02020603050405020304" pitchFamily="18" charset="0"/>
              </a:rPr>
              <a:t>INTERPRETATION:</a:t>
            </a:r>
            <a:r>
              <a:rPr lang="en-IN" dirty="0" err="1">
                <a:latin typeface="Times New Roman" panose="02020603050405020304" pitchFamily="18" charset="0"/>
                <a:cs typeface="Times New Roman" panose="02020603050405020304" pitchFamily="18" charset="0"/>
              </a:rPr>
              <a:t>From</a:t>
            </a:r>
            <a:r>
              <a:rPr lang="en-IN" dirty="0">
                <a:latin typeface="Times New Roman" panose="02020603050405020304" pitchFamily="18" charset="0"/>
                <a:cs typeface="Times New Roman" panose="02020603050405020304" pitchFamily="18" charset="0"/>
              </a:rPr>
              <a:t> this identified the </a:t>
            </a:r>
            <a:r>
              <a:rPr lang="en-US" dirty="0">
                <a:latin typeface="Times New Roman" panose="02020603050405020304" pitchFamily="18" charset="0"/>
                <a:cs typeface="Times New Roman" panose="02020603050405020304" pitchFamily="18" charset="0"/>
              </a:rPr>
              <a:t>probability of selling a premium computer is 0.90 and also </a:t>
            </a:r>
            <a:r>
              <a:rPr lang="en-IN" dirty="0">
                <a:latin typeface="Times New Roman" panose="02020603050405020304" pitchFamily="18" charset="0"/>
                <a:cs typeface="Times New Roman" panose="02020603050405020304" pitchFamily="18" charset="0"/>
              </a:rPr>
              <a:t>Probability of a premium computer having a CD player is 0.50</a:t>
            </a:r>
          </a:p>
        </p:txBody>
      </p:sp>
    </p:spTree>
    <p:extLst>
      <p:ext uri="{BB962C8B-B14F-4D97-AF65-F5344CB8AC3E}">
        <p14:creationId xmlns:p14="http://schemas.microsoft.com/office/powerpoint/2010/main" val="384845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B6CC1-C1E5-36E7-3BCC-F84BA984F769}"/>
              </a:ext>
            </a:extLst>
          </p:cNvPr>
          <p:cNvSpPr>
            <a:spLocks noGrp="1"/>
          </p:cNvSpPr>
          <p:nvPr>
            <p:ph idx="1"/>
          </p:nvPr>
        </p:nvSpPr>
        <p:spPr>
          <a:xfrm>
            <a:off x="127819" y="137652"/>
            <a:ext cx="11936362" cy="6626942"/>
          </a:xfrm>
        </p:spPr>
        <p:txBody>
          <a:bodyPr/>
          <a:lstStyle/>
          <a:p>
            <a:pPr marL="0" indent="0">
              <a:buNone/>
            </a:pPr>
            <a:r>
              <a:rPr lang="en-IN" dirty="0"/>
              <a:t>                                                </a:t>
            </a:r>
            <a:r>
              <a:rPr lang="en-IN" b="1" u="sng" dirty="0">
                <a:solidFill>
                  <a:schemeClr val="accent6">
                    <a:lumMod val="50000"/>
                  </a:schemeClr>
                </a:solidFill>
                <a:latin typeface="Times New Roman" panose="02020603050405020304" pitchFamily="18" charset="0"/>
                <a:cs typeface="Times New Roman" panose="02020603050405020304" pitchFamily="18" charset="0"/>
              </a:rPr>
              <a:t>BUSINESS OBJECTIVE2</a:t>
            </a:r>
          </a:p>
          <a:p>
            <a:pPr marL="0" indent="0" algn="ctr">
              <a:buNone/>
            </a:pPr>
            <a:r>
              <a:rPr lang="en-IN" b="1" u="sng" dirty="0">
                <a:solidFill>
                  <a:schemeClr val="accent5">
                    <a:lumMod val="50000"/>
                  </a:schemeClr>
                </a:solidFill>
                <a:latin typeface="Times New Roman" panose="02020603050405020304" pitchFamily="18" charset="0"/>
                <a:cs typeface="Times New Roman" panose="02020603050405020304" pitchFamily="18" charset="0"/>
              </a:rPr>
              <a:t>Assessing </a:t>
            </a:r>
            <a:r>
              <a:rPr lang="en-US" b="1" u="sng" dirty="0">
                <a:solidFill>
                  <a:schemeClr val="accent5">
                    <a:lumMod val="50000"/>
                  </a:schemeClr>
                </a:solidFill>
                <a:latin typeface="Times New Roman" panose="02020603050405020304" pitchFamily="18" charset="0"/>
                <a:cs typeface="Times New Roman" panose="02020603050405020304" pitchFamily="18" charset="0"/>
              </a:rPr>
              <a:t>Price Disparities Between Premium and Non- Premium Computers  as compared to prices of both categories together</a:t>
            </a:r>
            <a:endParaRPr lang="en-IN" dirty="0">
              <a:solidFill>
                <a:schemeClr val="accent5">
                  <a:lumMod val="50000"/>
                </a:schemeClr>
              </a:solidFill>
            </a:endParaRPr>
          </a:p>
          <a:p>
            <a:pPr>
              <a:buFont typeface="Wingdings" panose="05000000000000000000" pitchFamily="2" charset="2"/>
              <a:buChar char="Ø"/>
            </a:pPr>
            <a:r>
              <a:rPr lang="en-US" b="1" dirty="0">
                <a:solidFill>
                  <a:srgbClr val="C00000"/>
                </a:solidFill>
                <a:latin typeface="Times New Roman" panose="02020603050405020304" pitchFamily="18" charset="0"/>
                <a:cs typeface="Times New Roman" panose="02020603050405020304" pitchFamily="18" charset="0"/>
              </a:rPr>
              <a:t>1) What is the average price of computers in the population/whole data?</a:t>
            </a:r>
          </a:p>
          <a:p>
            <a:pPr marL="0" indent="0">
              <a:buNone/>
            </a:pPr>
            <a:r>
              <a:rPr lang="en-US" dirty="0" err="1">
                <a:latin typeface="Times New Roman" panose="02020603050405020304" pitchFamily="18" charset="0"/>
                <a:cs typeface="Times New Roman" panose="02020603050405020304" pitchFamily="18" charset="0"/>
              </a:rPr>
              <a:t>avg_price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df</a:t>
            </a:r>
            <a:r>
              <a:rPr lang="en-US" dirty="0">
                <a:latin typeface="Times New Roman" panose="02020603050405020304" pitchFamily="18" charset="0"/>
                <a:cs typeface="Times New Roman" panose="02020603050405020304" pitchFamily="18" charset="0"/>
              </a:rPr>
              <a:t>['price'].mean()</a:t>
            </a:r>
          </a:p>
          <a:p>
            <a:pPr marL="0" indent="0">
              <a:buNone/>
            </a:pPr>
            <a:r>
              <a:rPr lang="en-US" dirty="0">
                <a:latin typeface="Times New Roman" panose="02020603050405020304" pitchFamily="18" charset="0"/>
                <a:cs typeface="Times New Roman" panose="02020603050405020304" pitchFamily="18" charset="0"/>
              </a:rPr>
              <a:t>print(</a:t>
            </a:r>
            <a:r>
              <a:rPr lang="en-US" dirty="0" err="1">
                <a:latin typeface="Times New Roman" panose="02020603050405020304" pitchFamily="18" charset="0"/>
                <a:cs typeface="Times New Roman" panose="02020603050405020304" pitchFamily="18" charset="0"/>
              </a:rPr>
              <a:t>f"Average</a:t>
            </a:r>
            <a:r>
              <a:rPr lang="en-US" dirty="0">
                <a:latin typeface="Times New Roman" panose="02020603050405020304" pitchFamily="18" charset="0"/>
                <a:cs typeface="Times New Roman" panose="02020603050405020304" pitchFamily="18" charset="0"/>
              </a:rPr>
              <a:t> price of computers in the dataset: ${avg_price:.2f}")</a:t>
            </a:r>
          </a:p>
          <a:p>
            <a:pPr marL="0" indent="0">
              <a:buNone/>
            </a:pPr>
            <a:r>
              <a:rPr lang="en-US" b="1" u="sng" dirty="0">
                <a:solidFill>
                  <a:schemeClr val="accent6">
                    <a:lumMod val="50000"/>
                  </a:schemeClr>
                </a:solidFill>
                <a:latin typeface="Times New Roman" panose="02020603050405020304" pitchFamily="18" charset="0"/>
                <a:cs typeface="Times New Roman" panose="02020603050405020304" pitchFamily="18" charset="0"/>
              </a:rPr>
              <a:t>OUTPUT: </a:t>
            </a:r>
            <a:r>
              <a:rPr lang="en-US" dirty="0"/>
              <a:t>Average price of computers in the dataset 2219.58</a:t>
            </a:r>
          </a:p>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2) How does the average price of samples vary when data is sampled using different sampling techniques?</a:t>
            </a:r>
          </a:p>
          <a:p>
            <a:pPr marL="0" indent="0">
              <a:buNone/>
            </a:pPr>
            <a:r>
              <a:rPr lang="en-IN" dirty="0" err="1">
                <a:latin typeface="Times New Roman" panose="02020603050405020304" pitchFamily="18" charset="0"/>
                <a:cs typeface="Times New Roman" panose="02020603050405020304" pitchFamily="18" charset="0"/>
              </a:rPr>
              <a:t>sample_random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df.sample</a:t>
            </a:r>
            <a:r>
              <a:rPr lang="en-IN" dirty="0">
                <a:latin typeface="Times New Roman" panose="02020603050405020304" pitchFamily="18" charset="0"/>
                <a:cs typeface="Times New Roman" panose="02020603050405020304" pitchFamily="18" charset="0"/>
              </a:rPr>
              <a:t>(n=30, </a:t>
            </a:r>
            <a:r>
              <a:rPr lang="en-IN" dirty="0" err="1">
                <a:latin typeface="Times New Roman" panose="02020603050405020304" pitchFamily="18" charset="0"/>
                <a:cs typeface="Times New Roman" panose="02020603050405020304" pitchFamily="18" charset="0"/>
              </a:rPr>
              <a:t>random_state</a:t>
            </a:r>
            <a:r>
              <a:rPr lang="en-IN" dirty="0">
                <a:latin typeface="Times New Roman" panose="02020603050405020304" pitchFamily="18" charset="0"/>
                <a:cs typeface="Times New Roman" panose="02020603050405020304" pitchFamily="18" charset="0"/>
              </a:rPr>
              <a:t>=1)</a:t>
            </a:r>
          </a:p>
          <a:p>
            <a:pPr marL="0" indent="0">
              <a:buNone/>
            </a:pPr>
            <a:r>
              <a:rPr lang="en-IN" dirty="0" err="1">
                <a:latin typeface="Times New Roman" panose="02020603050405020304" pitchFamily="18" charset="0"/>
                <a:cs typeface="Times New Roman" panose="02020603050405020304" pitchFamily="18" charset="0"/>
              </a:rPr>
              <a:t>avg_price_random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sample_random</a:t>
            </a:r>
            <a:r>
              <a:rPr lang="en-IN" dirty="0">
                <a:latin typeface="Times New Roman" panose="02020603050405020304" pitchFamily="18" charset="0"/>
                <a:cs typeface="Times New Roman" panose="02020603050405020304" pitchFamily="18" charset="0"/>
              </a:rPr>
              <a:t>['price'].mean()</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f"Simple</a:t>
            </a:r>
            <a:r>
              <a:rPr lang="en-IN" dirty="0">
                <a:latin typeface="Times New Roman" panose="02020603050405020304" pitchFamily="18" charset="0"/>
                <a:cs typeface="Times New Roman" panose="02020603050405020304" pitchFamily="18" charset="0"/>
              </a:rPr>
              <a:t> Random Sampling </a:t>
            </a:r>
            <a:r>
              <a:rPr lang="en-IN" dirty="0" err="1">
                <a:latin typeface="Times New Roman" panose="02020603050405020304" pitchFamily="18" charset="0"/>
                <a:cs typeface="Times New Roman" panose="02020603050405020304" pitchFamily="18" charset="0"/>
              </a:rPr>
              <a:t>Avg</a:t>
            </a:r>
            <a:r>
              <a:rPr lang="en-IN" dirty="0">
                <a:latin typeface="Times New Roman" panose="02020603050405020304" pitchFamily="18" charset="0"/>
                <a:cs typeface="Times New Roman" panose="02020603050405020304" pitchFamily="18" charset="0"/>
              </a:rPr>
              <a:t> Price: ${avg_price_random:.2f}")</a:t>
            </a:r>
          </a:p>
          <a:p>
            <a:pPr marL="0" indent="0">
              <a:buNone/>
            </a:pPr>
            <a:r>
              <a:rPr lang="en-IN" b="1" u="sng" dirty="0">
                <a:solidFill>
                  <a:schemeClr val="accent6">
                    <a:lumMod val="50000"/>
                  </a:schemeClr>
                </a:solidFill>
                <a:latin typeface="Times New Roman" panose="02020603050405020304" pitchFamily="18" charset="0"/>
                <a:cs typeface="Times New Roman" panose="02020603050405020304" pitchFamily="18" charset="0"/>
              </a:rPr>
              <a:t>OUTPUT: </a:t>
            </a:r>
            <a:r>
              <a:rPr lang="en-IN" b="1" dirty="0">
                <a:latin typeface="Times New Roman" panose="02020603050405020304" pitchFamily="18" charset="0"/>
                <a:cs typeface="Times New Roman" panose="02020603050405020304" pitchFamily="18" charset="0"/>
              </a:rPr>
              <a:t>Simple Random Sampling </a:t>
            </a:r>
            <a:r>
              <a:rPr lang="en-IN" b="1" dirty="0" err="1">
                <a:latin typeface="Times New Roman" panose="02020603050405020304" pitchFamily="18" charset="0"/>
                <a:cs typeface="Times New Roman" panose="02020603050405020304" pitchFamily="18" charset="0"/>
              </a:rPr>
              <a:t>Avg</a:t>
            </a:r>
            <a:r>
              <a:rPr lang="en-IN" b="1" dirty="0">
                <a:latin typeface="Times New Roman" panose="02020603050405020304" pitchFamily="18" charset="0"/>
                <a:cs typeface="Times New Roman" panose="02020603050405020304" pitchFamily="18" charset="0"/>
              </a:rPr>
              <a:t> Price 2466.87</a:t>
            </a:r>
          </a:p>
        </p:txBody>
      </p:sp>
    </p:spTree>
    <p:extLst>
      <p:ext uri="{BB962C8B-B14F-4D97-AF65-F5344CB8AC3E}">
        <p14:creationId xmlns:p14="http://schemas.microsoft.com/office/powerpoint/2010/main" val="518705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88B379-A18C-9DBA-C4F1-451D833FEACB}"/>
              </a:ext>
            </a:extLst>
          </p:cNvPr>
          <p:cNvSpPr>
            <a:spLocks noGrp="1"/>
          </p:cNvSpPr>
          <p:nvPr>
            <p:ph idx="1"/>
          </p:nvPr>
        </p:nvSpPr>
        <p:spPr>
          <a:xfrm>
            <a:off x="137652" y="117986"/>
            <a:ext cx="11965858" cy="6646607"/>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 Split data into groups</a:t>
            </a:r>
          </a:p>
          <a:p>
            <a:pPr marL="0" indent="0">
              <a:buNone/>
            </a:pPr>
            <a:r>
              <a:rPr lang="en-IN" dirty="0">
                <a:latin typeface="Times New Roman" panose="02020603050405020304" pitchFamily="18" charset="0"/>
                <a:cs typeface="Times New Roman" panose="02020603050405020304" pitchFamily="18" charset="0"/>
              </a:rPr>
              <a:t>premium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['premium'] == 'yes’]</a:t>
            </a:r>
          </a:p>
          <a:p>
            <a:pPr marL="0" indent="0">
              <a:buNone/>
            </a:pPr>
            <a:r>
              <a:rPr lang="en-IN" dirty="0" err="1">
                <a:latin typeface="Times New Roman" panose="02020603050405020304" pitchFamily="18" charset="0"/>
                <a:cs typeface="Times New Roman" panose="02020603050405020304" pitchFamily="18" charset="0"/>
              </a:rPr>
              <a:t>non_premium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['premium'] == 'no’]</a:t>
            </a:r>
          </a:p>
          <a:p>
            <a:pPr marL="0" indent="0">
              <a:buNone/>
            </a:pPr>
            <a:r>
              <a:rPr lang="en-IN" dirty="0">
                <a:latin typeface="Times New Roman" panose="02020603050405020304" pitchFamily="18" charset="0"/>
                <a:cs typeface="Times New Roman" panose="02020603050405020304" pitchFamily="18" charset="0"/>
              </a:rPr>
              <a:t># Proportional sample sizes </a:t>
            </a:r>
          </a:p>
          <a:p>
            <a:pPr marL="0" indent="0">
              <a:buNone/>
            </a:pPr>
            <a:r>
              <a:rPr lang="en-IN" dirty="0" err="1">
                <a:latin typeface="Times New Roman" panose="02020603050405020304" pitchFamily="18" charset="0"/>
                <a:cs typeface="Times New Roman" panose="02020603050405020304" pitchFamily="18" charset="0"/>
              </a:rPr>
              <a:t>sample_premium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premium.sample</a:t>
            </a:r>
            <a:r>
              <a:rPr lang="en-IN" dirty="0">
                <a:latin typeface="Times New Roman" panose="02020603050405020304" pitchFamily="18" charset="0"/>
                <a:cs typeface="Times New Roman" panose="02020603050405020304" pitchFamily="18" charset="0"/>
              </a:rPr>
              <a:t>(n=21, </a:t>
            </a:r>
            <a:r>
              <a:rPr lang="en-IN" dirty="0" err="1">
                <a:latin typeface="Times New Roman" panose="02020603050405020304" pitchFamily="18" charset="0"/>
                <a:cs typeface="Times New Roman" panose="02020603050405020304" pitchFamily="18" charset="0"/>
              </a:rPr>
              <a:t>random_state</a:t>
            </a:r>
            <a:r>
              <a:rPr lang="en-IN" dirty="0">
                <a:latin typeface="Times New Roman" panose="02020603050405020304" pitchFamily="18" charset="0"/>
                <a:cs typeface="Times New Roman" panose="02020603050405020304" pitchFamily="18" charset="0"/>
              </a:rPr>
              <a:t>=1)  # 70% of 30</a:t>
            </a:r>
          </a:p>
          <a:p>
            <a:pPr marL="0" indent="0">
              <a:buNone/>
            </a:pPr>
            <a:r>
              <a:rPr lang="en-IN" dirty="0" err="1">
                <a:latin typeface="Times New Roman" panose="02020603050405020304" pitchFamily="18" charset="0"/>
                <a:cs typeface="Times New Roman" panose="02020603050405020304" pitchFamily="18" charset="0"/>
              </a:rPr>
              <a:t>sample_non_premium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non_premium.sample</a:t>
            </a:r>
            <a:r>
              <a:rPr lang="en-IN" dirty="0">
                <a:latin typeface="Times New Roman" panose="02020603050405020304" pitchFamily="18" charset="0"/>
                <a:cs typeface="Times New Roman" panose="02020603050405020304" pitchFamily="18" charset="0"/>
              </a:rPr>
              <a:t>(n=9, </a:t>
            </a:r>
            <a:r>
              <a:rPr lang="en-IN" dirty="0" err="1">
                <a:latin typeface="Times New Roman" panose="02020603050405020304" pitchFamily="18" charset="0"/>
                <a:cs typeface="Times New Roman" panose="02020603050405020304" pitchFamily="18" charset="0"/>
              </a:rPr>
              <a:t>random_state</a:t>
            </a:r>
            <a:r>
              <a:rPr lang="en-IN" dirty="0">
                <a:latin typeface="Times New Roman" panose="02020603050405020304" pitchFamily="18" charset="0"/>
                <a:cs typeface="Times New Roman" panose="02020603050405020304" pitchFamily="18" charset="0"/>
              </a:rPr>
              <a:t>=1)  # 30% of 30</a:t>
            </a:r>
          </a:p>
          <a:p>
            <a:pPr marL="0" indent="0">
              <a:buNone/>
            </a:pPr>
            <a:r>
              <a:rPr lang="en-IN" dirty="0">
                <a:latin typeface="Times New Roman" panose="02020603050405020304" pitchFamily="18" charset="0"/>
                <a:cs typeface="Times New Roman" panose="02020603050405020304" pitchFamily="18" charset="0"/>
              </a:rPr>
              <a:t># Combine and calculate </a:t>
            </a:r>
            <a:r>
              <a:rPr lang="en-IN" dirty="0" err="1">
                <a:latin typeface="Times New Roman" panose="02020603050405020304" pitchFamily="18" charset="0"/>
                <a:cs typeface="Times New Roman" panose="02020603050405020304" pitchFamily="18" charset="0"/>
              </a:rPr>
              <a:t>averagesample_stratified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pd.concat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sample_premium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sample_non_premium</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avg_price_stratified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sample_stratified</a:t>
            </a:r>
            <a:r>
              <a:rPr lang="en-IN" dirty="0">
                <a:latin typeface="Times New Roman" panose="02020603050405020304" pitchFamily="18" charset="0"/>
                <a:cs typeface="Times New Roman" panose="02020603050405020304" pitchFamily="18" charset="0"/>
              </a:rPr>
              <a:t>['price'].mean()</a:t>
            </a:r>
          </a:p>
          <a:p>
            <a:pPr marL="0" indent="0">
              <a:buNone/>
            </a:pPr>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f"Stratified</a:t>
            </a:r>
            <a:r>
              <a:rPr lang="en-IN" dirty="0">
                <a:latin typeface="Times New Roman" panose="02020603050405020304" pitchFamily="18" charset="0"/>
                <a:cs typeface="Times New Roman" panose="02020603050405020304" pitchFamily="18" charset="0"/>
              </a:rPr>
              <a:t> Sampling </a:t>
            </a:r>
            <a:r>
              <a:rPr lang="en-IN" dirty="0" err="1">
                <a:latin typeface="Times New Roman" panose="02020603050405020304" pitchFamily="18" charset="0"/>
                <a:cs typeface="Times New Roman" panose="02020603050405020304" pitchFamily="18" charset="0"/>
              </a:rPr>
              <a:t>Avg</a:t>
            </a:r>
            <a:r>
              <a:rPr lang="en-IN" dirty="0">
                <a:latin typeface="Times New Roman" panose="02020603050405020304" pitchFamily="18" charset="0"/>
                <a:cs typeface="Times New Roman" panose="02020603050405020304" pitchFamily="18" charset="0"/>
              </a:rPr>
              <a:t> Price: ${avg_price_stratified:.2f}")</a:t>
            </a:r>
          </a:p>
          <a:p>
            <a:pPr marL="0" indent="0">
              <a:buNone/>
            </a:pPr>
            <a:r>
              <a:rPr lang="en-IN" b="1" u="sng" dirty="0">
                <a:solidFill>
                  <a:schemeClr val="accent6">
                    <a:lumMod val="50000"/>
                  </a:schemeClr>
                </a:solidFill>
                <a:latin typeface="Times New Roman" panose="02020603050405020304" pitchFamily="18" charset="0"/>
                <a:cs typeface="Times New Roman" panose="02020603050405020304" pitchFamily="18" charset="0"/>
              </a:rPr>
              <a:t>OUTPUT: </a:t>
            </a:r>
            <a:r>
              <a:rPr lang="en-IN" b="1" dirty="0">
                <a:latin typeface="Times New Roman" panose="02020603050405020304" pitchFamily="18" charset="0"/>
                <a:cs typeface="Times New Roman" panose="02020603050405020304" pitchFamily="18" charset="0"/>
              </a:rPr>
              <a:t>Stratified Sampling </a:t>
            </a:r>
            <a:r>
              <a:rPr lang="en-IN" b="1" dirty="0" err="1">
                <a:latin typeface="Times New Roman" panose="02020603050405020304" pitchFamily="18" charset="0"/>
                <a:cs typeface="Times New Roman" panose="02020603050405020304" pitchFamily="18" charset="0"/>
              </a:rPr>
              <a:t>Avg</a:t>
            </a:r>
            <a:r>
              <a:rPr lang="en-IN" b="1" dirty="0">
                <a:latin typeface="Times New Roman" panose="02020603050405020304" pitchFamily="18" charset="0"/>
                <a:cs typeface="Times New Roman" panose="02020603050405020304" pitchFamily="18" charset="0"/>
              </a:rPr>
              <a:t> Price 2203.93</a:t>
            </a:r>
          </a:p>
          <a:p>
            <a:pPr marL="0" indent="0">
              <a:buNone/>
            </a:pPr>
            <a:r>
              <a:rPr lang="en-IN" b="1" u="sng" dirty="0">
                <a:solidFill>
                  <a:srgbClr val="002060"/>
                </a:solidFill>
                <a:latin typeface="Times New Roman" panose="02020603050405020304" pitchFamily="18" charset="0"/>
                <a:cs typeface="Times New Roman" panose="02020603050405020304" pitchFamily="18" charset="0"/>
              </a:rPr>
              <a:t>INTERPRETATION: </a:t>
            </a:r>
            <a:r>
              <a:rPr lang="en-IN" dirty="0">
                <a:latin typeface="Times New Roman" panose="02020603050405020304" pitchFamily="18" charset="0"/>
                <a:cs typeface="Times New Roman" panose="02020603050405020304" pitchFamily="18" charset="0"/>
              </a:rPr>
              <a:t>From this identified the </a:t>
            </a:r>
            <a:r>
              <a:rPr lang="en-US" dirty="0">
                <a:latin typeface="Times New Roman" panose="02020603050405020304" pitchFamily="18" charset="0"/>
                <a:cs typeface="Times New Roman" panose="02020603050405020304" pitchFamily="18" charset="0"/>
              </a:rPr>
              <a:t>average price of computers in the dataset.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398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90CE4-70A5-21FB-FFD4-1BCF50DA690E}"/>
              </a:ext>
            </a:extLst>
          </p:cNvPr>
          <p:cNvSpPr>
            <a:spLocks noGrp="1"/>
          </p:cNvSpPr>
          <p:nvPr>
            <p:ph idx="1"/>
          </p:nvPr>
        </p:nvSpPr>
        <p:spPr>
          <a:xfrm>
            <a:off x="98323" y="98323"/>
            <a:ext cx="11946193" cy="6646606"/>
          </a:xfrm>
        </p:spPr>
        <p:txBody>
          <a:bodyPr>
            <a:normAutofit lnSpcReduction="10000"/>
          </a:bodyPr>
          <a:lstStyle/>
          <a:p>
            <a:pPr marL="0" indent="0">
              <a:buNone/>
            </a:pPr>
            <a:r>
              <a:rPr lang="en-IN" dirty="0"/>
              <a:t>                                          </a:t>
            </a:r>
            <a:r>
              <a:rPr lang="en-IN" b="1" u="sng" dirty="0">
                <a:solidFill>
                  <a:schemeClr val="accent6">
                    <a:lumMod val="50000"/>
                  </a:schemeClr>
                </a:solidFill>
                <a:latin typeface="Times New Roman" panose="02020603050405020304" pitchFamily="18" charset="0"/>
                <a:cs typeface="Times New Roman" panose="02020603050405020304" pitchFamily="18" charset="0"/>
              </a:rPr>
              <a:t>BUSINESS OBJECTIVE3</a:t>
            </a:r>
          </a:p>
          <a:p>
            <a:pPr marL="0" indent="0">
              <a:buNone/>
            </a:pPr>
            <a:r>
              <a:rPr lang="en-US" b="1" u="sng" dirty="0">
                <a:solidFill>
                  <a:schemeClr val="accent5">
                    <a:lumMod val="50000"/>
                  </a:schemeClr>
                </a:solidFill>
                <a:latin typeface="Times New Roman" panose="02020603050405020304" pitchFamily="18" charset="0"/>
                <a:cs typeface="Times New Roman" panose="02020603050405020304" pitchFamily="18" charset="0"/>
              </a:rPr>
              <a:t>Understanding Computer Price Trends Through Distribution Analysis</a:t>
            </a:r>
          </a:p>
          <a:p>
            <a:pPr>
              <a:buFont typeface="Wingdings" panose="05000000000000000000" pitchFamily="2" charset="2"/>
              <a:buChar char="Ø"/>
            </a:pPr>
            <a:r>
              <a:rPr lang="en-US" b="1" dirty="0">
                <a:solidFill>
                  <a:srgbClr val="C00000"/>
                </a:solidFill>
                <a:latin typeface="Times New Roman" panose="02020603050405020304" pitchFamily="18" charset="0"/>
                <a:cs typeface="Times New Roman" panose="02020603050405020304" pitchFamily="18" charset="0"/>
              </a:rPr>
              <a:t>1) How does the distribution of sample means change for computer prices with different sample sizes?</a:t>
            </a: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matplotlib.pyplot</a:t>
            </a:r>
            <a:r>
              <a:rPr lang="en-IN" dirty="0">
                <a:latin typeface="Times New Roman" panose="02020603050405020304" pitchFamily="18" charset="0"/>
                <a:cs typeface="Times New Roman" panose="02020603050405020304" pitchFamily="18" charset="0"/>
              </a:rPr>
              <a:t> as </a:t>
            </a:r>
            <a:r>
              <a:rPr lang="en-IN" dirty="0" err="1">
                <a:latin typeface="Times New Roman" panose="02020603050405020304" pitchFamily="18" charset="0"/>
                <a:cs typeface="Times New Roman" panose="02020603050405020304" pitchFamily="18" charset="0"/>
              </a:rPr>
              <a:t>plt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as np</a:t>
            </a:r>
          </a:p>
          <a:p>
            <a:pPr marL="0" indent="0">
              <a:buNone/>
            </a:pPr>
            <a:r>
              <a:rPr lang="en-IN" dirty="0" err="1">
                <a:latin typeface="Times New Roman" panose="02020603050405020304" pitchFamily="18" charset="0"/>
                <a:cs typeface="Times New Roman" panose="02020603050405020304" pitchFamily="18" charset="0"/>
              </a:rPr>
              <a:t>sample_sizes</a:t>
            </a:r>
            <a:r>
              <a:rPr lang="en-IN" dirty="0">
                <a:latin typeface="Times New Roman" panose="02020603050405020304" pitchFamily="18" charset="0"/>
                <a:cs typeface="Times New Roman" panose="02020603050405020304" pitchFamily="18" charset="0"/>
              </a:rPr>
              <a:t> = [10, 30, 50, 100] # Define sample sizes and number of repetitions</a:t>
            </a:r>
          </a:p>
          <a:p>
            <a:pPr marL="0" indent="0">
              <a:buNone/>
            </a:pPr>
            <a:r>
              <a:rPr lang="en-IN" dirty="0" err="1">
                <a:latin typeface="Times New Roman" panose="02020603050405020304" pitchFamily="18" charset="0"/>
                <a:cs typeface="Times New Roman" panose="02020603050405020304" pitchFamily="18" charset="0"/>
              </a:rPr>
              <a:t>num_samples</a:t>
            </a:r>
            <a:r>
              <a:rPr lang="en-IN" dirty="0">
                <a:latin typeface="Times New Roman" panose="02020603050405020304" pitchFamily="18" charset="0"/>
                <a:cs typeface="Times New Roman" panose="02020603050405020304" pitchFamily="18" charset="0"/>
              </a:rPr>
              <a:t> = 1000  # Number of samples to draw for each size</a:t>
            </a:r>
          </a:p>
          <a:p>
            <a:pPr marL="0" indent="0">
              <a:buNone/>
            </a:pPr>
            <a:r>
              <a:rPr lang="en-IN" dirty="0" err="1">
                <a:latin typeface="Times New Roman" panose="02020603050405020304" pitchFamily="18" charset="0"/>
                <a:cs typeface="Times New Roman" panose="02020603050405020304" pitchFamily="18" charset="0"/>
              </a:rPr>
              <a:t>sample_means</a:t>
            </a:r>
            <a:r>
              <a:rPr lang="en-IN" dirty="0">
                <a:latin typeface="Times New Roman" panose="02020603050405020304" pitchFamily="18" charset="0"/>
                <a:cs typeface="Times New Roman" panose="02020603050405020304" pitchFamily="18" charset="0"/>
              </a:rPr>
              <a:t> = {}for size in </a:t>
            </a:r>
            <a:r>
              <a:rPr lang="en-IN" dirty="0" err="1">
                <a:latin typeface="Times New Roman" panose="02020603050405020304" pitchFamily="18" charset="0"/>
                <a:cs typeface="Times New Roman" panose="02020603050405020304" pitchFamily="18" charset="0"/>
              </a:rPr>
              <a:t>sample_sizes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means = [</a:t>
            </a:r>
            <a:r>
              <a:rPr lang="en-IN" dirty="0" err="1">
                <a:latin typeface="Times New Roman" panose="02020603050405020304" pitchFamily="18" charset="0"/>
                <a:cs typeface="Times New Roman" panose="02020603050405020304" pitchFamily="18" charset="0"/>
              </a:rPr>
              <a:t>df</a:t>
            </a:r>
            <a:r>
              <a:rPr lang="en-IN" dirty="0">
                <a:latin typeface="Times New Roman" panose="02020603050405020304" pitchFamily="18" charset="0"/>
                <a:cs typeface="Times New Roman" panose="02020603050405020304" pitchFamily="18" charset="0"/>
              </a:rPr>
              <a:t>['price'].sample(n=size, replace=True).mean() for _ in range(</a:t>
            </a:r>
            <a:r>
              <a:rPr lang="en-IN" dirty="0" err="1">
                <a:latin typeface="Times New Roman" panose="02020603050405020304" pitchFamily="18" charset="0"/>
                <a:cs typeface="Times New Roman" panose="02020603050405020304" pitchFamily="18" charset="0"/>
              </a:rPr>
              <a:t>num_samples</a:t>
            </a:r>
            <a:r>
              <a:rPr lang="en-IN" dirty="0">
                <a:latin typeface="Times New Roman" panose="02020603050405020304" pitchFamily="18" charset="0"/>
                <a:cs typeface="Times New Roman" panose="02020603050405020304" pitchFamily="18" charset="0"/>
              </a:rPr>
              <a:t>)]    </a:t>
            </a:r>
          </a:p>
          <a:p>
            <a:pPr marL="0" indent="0">
              <a:buNone/>
            </a:pPr>
            <a:r>
              <a:rPr lang="en-IN" dirty="0" err="1">
                <a:latin typeface="Times New Roman" panose="02020603050405020304" pitchFamily="18" charset="0"/>
                <a:cs typeface="Times New Roman" panose="02020603050405020304" pitchFamily="18" charset="0"/>
              </a:rPr>
              <a:t>sample_means</a:t>
            </a:r>
            <a:r>
              <a:rPr lang="en-IN" dirty="0">
                <a:latin typeface="Times New Roman" panose="02020603050405020304" pitchFamily="18" charset="0"/>
                <a:cs typeface="Times New Roman" panose="02020603050405020304" pitchFamily="18" charset="0"/>
              </a:rPr>
              <a:t>[size] = </a:t>
            </a:r>
            <a:r>
              <a:rPr lang="en-IN" dirty="0" err="1">
                <a:latin typeface="Times New Roman" panose="02020603050405020304" pitchFamily="18" charset="0"/>
                <a:cs typeface="Times New Roman" panose="02020603050405020304" pitchFamily="18" charset="0"/>
              </a:rPr>
              <a:t>meansplt.figure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figsize</a:t>
            </a:r>
            <a:r>
              <a:rPr lang="en-IN" dirty="0">
                <a:latin typeface="Times New Roman" panose="02020603050405020304" pitchFamily="18" charset="0"/>
                <a:cs typeface="Times New Roman" panose="02020603050405020304" pitchFamily="18" charset="0"/>
              </a:rPr>
              <a:t>=(12, 4))</a:t>
            </a:r>
          </a:p>
          <a:p>
            <a:pPr marL="0" indent="0">
              <a:buNone/>
            </a:pPr>
            <a:r>
              <a:rPr lang="en-IN" dirty="0">
                <a:latin typeface="Times New Roman" panose="02020603050405020304" pitchFamily="18" charset="0"/>
                <a:cs typeface="Times New Roman" panose="02020603050405020304" pitchFamily="18" charset="0"/>
              </a:rPr>
              <a:t>for size, means in </a:t>
            </a:r>
            <a:r>
              <a:rPr lang="en-IN" dirty="0" err="1">
                <a:latin typeface="Times New Roman" panose="02020603050405020304" pitchFamily="18" charset="0"/>
                <a:cs typeface="Times New Roman" panose="02020603050405020304" pitchFamily="18" charset="0"/>
              </a:rPr>
              <a:t>sample_means.items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plt.hist</a:t>
            </a:r>
            <a:r>
              <a:rPr lang="en-IN" dirty="0">
                <a:latin typeface="Times New Roman" panose="02020603050405020304" pitchFamily="18" charset="0"/>
                <a:cs typeface="Times New Roman" panose="02020603050405020304" pitchFamily="18" charset="0"/>
              </a:rPr>
              <a:t>(means, bins=30, alpha=0.5, label=</a:t>
            </a:r>
            <a:r>
              <a:rPr lang="en-IN" dirty="0" err="1">
                <a:latin typeface="Times New Roman" panose="02020603050405020304" pitchFamily="18" charset="0"/>
                <a:cs typeface="Times New Roman" panose="02020603050405020304" pitchFamily="18" charset="0"/>
              </a:rPr>
              <a:t>f"Sample</a:t>
            </a:r>
            <a:r>
              <a:rPr lang="en-IN" dirty="0">
                <a:latin typeface="Times New Roman" panose="02020603050405020304" pitchFamily="18" charset="0"/>
                <a:cs typeface="Times New Roman" panose="02020603050405020304" pitchFamily="18" charset="0"/>
              </a:rPr>
              <a:t> size = {size}")</a:t>
            </a:r>
            <a:endParaRPr lang="en-IN" dirty="0"/>
          </a:p>
        </p:txBody>
      </p:sp>
    </p:spTree>
    <p:extLst>
      <p:ext uri="{BB962C8B-B14F-4D97-AF65-F5344CB8AC3E}">
        <p14:creationId xmlns:p14="http://schemas.microsoft.com/office/powerpoint/2010/main" val="191594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F945D-1F20-4CB2-7005-6CF461F2899C}"/>
              </a:ext>
            </a:extLst>
          </p:cNvPr>
          <p:cNvSpPr>
            <a:spLocks noGrp="1"/>
          </p:cNvSpPr>
          <p:nvPr>
            <p:ph idx="1"/>
          </p:nvPr>
        </p:nvSpPr>
        <p:spPr>
          <a:xfrm>
            <a:off x="117475" y="88900"/>
            <a:ext cx="11957050" cy="6684963"/>
          </a:xfrm>
        </p:spPr>
        <p:txBody>
          <a:bodyPr/>
          <a:lstStyle/>
          <a:p>
            <a:pPr marL="0" indent="0">
              <a:buNone/>
            </a:pPr>
            <a:r>
              <a:rPr lang="en-IN" dirty="0" err="1">
                <a:latin typeface="Times New Roman" panose="02020603050405020304" pitchFamily="18" charset="0"/>
                <a:cs typeface="Times New Roman" panose="02020603050405020304" pitchFamily="18" charset="0"/>
              </a:rPr>
              <a:t>plt.title</a:t>
            </a:r>
            <a:r>
              <a:rPr lang="en-IN" dirty="0">
                <a:latin typeface="Times New Roman" panose="02020603050405020304" pitchFamily="18" charset="0"/>
                <a:cs typeface="Times New Roman" panose="02020603050405020304" pitchFamily="18" charset="0"/>
              </a:rPr>
              <a:t>("Distribution of Sample Means for Different Sample Sizes")</a:t>
            </a:r>
          </a:p>
          <a:p>
            <a:pPr marL="0" indent="0">
              <a:buNone/>
            </a:pPr>
            <a:r>
              <a:rPr lang="en-IN" dirty="0" err="1">
                <a:latin typeface="Times New Roman" panose="02020603050405020304" pitchFamily="18" charset="0"/>
                <a:cs typeface="Times New Roman" panose="02020603050405020304" pitchFamily="18" charset="0"/>
              </a:rPr>
              <a:t>plt.xlabel</a:t>
            </a:r>
            <a:r>
              <a:rPr lang="en-IN" dirty="0">
                <a:latin typeface="Times New Roman" panose="02020603050405020304" pitchFamily="18" charset="0"/>
                <a:cs typeface="Times New Roman" panose="02020603050405020304" pitchFamily="18" charset="0"/>
              </a:rPr>
              <a:t>("Sample Mean")</a:t>
            </a:r>
          </a:p>
          <a:p>
            <a:pPr marL="0" indent="0">
              <a:buNone/>
            </a:pPr>
            <a:r>
              <a:rPr lang="en-IN" dirty="0" err="1">
                <a:latin typeface="Times New Roman" panose="02020603050405020304" pitchFamily="18" charset="0"/>
                <a:cs typeface="Times New Roman" panose="02020603050405020304" pitchFamily="18" charset="0"/>
              </a:rPr>
              <a:t>plt.ylabel</a:t>
            </a:r>
            <a:r>
              <a:rPr lang="en-IN" dirty="0">
                <a:latin typeface="Times New Roman" panose="02020603050405020304" pitchFamily="18" charset="0"/>
                <a:cs typeface="Times New Roman" panose="02020603050405020304" pitchFamily="18" charset="0"/>
              </a:rPr>
              <a:t>("Frequency")</a:t>
            </a:r>
          </a:p>
          <a:p>
            <a:pPr marL="0" indent="0">
              <a:buNone/>
            </a:pPr>
            <a:r>
              <a:rPr lang="en-IN" dirty="0" err="1">
                <a:latin typeface="Times New Roman" panose="02020603050405020304" pitchFamily="18" charset="0"/>
                <a:cs typeface="Times New Roman" panose="02020603050405020304" pitchFamily="18" charset="0"/>
              </a:rPr>
              <a:t>plt.legend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plt.show</a:t>
            </a:r>
            <a:r>
              <a:rPr lang="en-IN" dirty="0">
                <a:latin typeface="Times New Roman" panose="02020603050405020304" pitchFamily="18" charset="0"/>
                <a:cs typeface="Times New Roman" panose="02020603050405020304" pitchFamily="18" charset="0"/>
              </a:rPr>
              <a:t>()                </a:t>
            </a:r>
            <a:r>
              <a:rPr lang="en-IN" b="1" u="sng" dirty="0">
                <a:solidFill>
                  <a:schemeClr val="accent6">
                    <a:lumMod val="50000"/>
                  </a:schemeClr>
                </a:solidFill>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0F277F7D-B9E5-72C6-D6DE-FEA8277AD119}"/>
              </a:ext>
            </a:extLst>
          </p:cNvPr>
          <p:cNvPicPr>
            <a:picLocks noChangeAspect="1"/>
          </p:cNvPicPr>
          <p:nvPr/>
        </p:nvPicPr>
        <p:blipFill>
          <a:blip r:embed="rId2"/>
          <a:stretch>
            <a:fillRect/>
          </a:stretch>
        </p:blipFill>
        <p:spPr>
          <a:xfrm>
            <a:off x="361292" y="2028849"/>
            <a:ext cx="10139559" cy="4740251"/>
          </a:xfrm>
          <a:prstGeom prst="rect">
            <a:avLst/>
          </a:prstGeom>
        </p:spPr>
      </p:pic>
    </p:spTree>
    <p:extLst>
      <p:ext uri="{BB962C8B-B14F-4D97-AF65-F5344CB8AC3E}">
        <p14:creationId xmlns:p14="http://schemas.microsoft.com/office/powerpoint/2010/main" val="417446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1559</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Maruri</dc:creator>
  <cp:lastModifiedBy>Priyanka Maruri</cp:lastModifiedBy>
  <cp:revision>1</cp:revision>
  <dcterms:created xsi:type="dcterms:W3CDTF">2024-11-30T15:55:33Z</dcterms:created>
  <dcterms:modified xsi:type="dcterms:W3CDTF">2024-12-01T06:45:42Z</dcterms:modified>
</cp:coreProperties>
</file>