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ruri" userId="002123d468956dc1" providerId="LiveId" clId="{0B2D42E8-B12A-400E-BCEC-8E9877EF11F2}"/>
    <pc:docChg chg="modSld">
      <pc:chgData name="Priyanka Maruri" userId="002123d468956dc1" providerId="LiveId" clId="{0B2D42E8-B12A-400E-BCEC-8E9877EF11F2}" dt="2024-12-10T11:29:41.746" v="0" actId="1036"/>
      <pc:docMkLst>
        <pc:docMk/>
      </pc:docMkLst>
      <pc:sldChg chg="modSp mod">
        <pc:chgData name="Priyanka Maruri" userId="002123d468956dc1" providerId="LiveId" clId="{0B2D42E8-B12A-400E-BCEC-8E9877EF11F2}" dt="2024-12-10T11:29:41.746" v="0" actId="1036"/>
        <pc:sldMkLst>
          <pc:docMk/>
          <pc:sldMk cId="3769269359" sldId="264"/>
        </pc:sldMkLst>
        <pc:picChg chg="mod">
          <ac:chgData name="Priyanka Maruri" userId="002123d468956dc1" providerId="LiveId" clId="{0B2D42E8-B12A-400E-BCEC-8E9877EF11F2}" dt="2024-12-10T11:29:41.746" v="0" actId="1036"/>
          <ac:picMkLst>
            <pc:docMk/>
            <pc:sldMk cId="3769269359" sldId="264"/>
            <ac:picMk id="8" creationId="{6E7F2652-6924-6FF5-DA76-87AD24337CD7}"/>
          </ac:picMkLst>
        </pc:picChg>
      </pc:sldChg>
    </pc:docChg>
  </pc:docChgLst>
  <pc:docChgLst>
    <pc:chgData name="Priyanka Maruri" userId="002123d468956dc1" providerId="LiveId" clId="{3C430BAF-5045-41BE-85E0-1124138D7854}"/>
    <pc:docChg chg="undo custSel addSld modSld">
      <pc:chgData name="Priyanka Maruri" userId="002123d468956dc1" providerId="LiveId" clId="{3C430BAF-5045-41BE-85E0-1124138D7854}" dt="2024-10-13T03:45:42.710" v="2624" actId="20577"/>
      <pc:docMkLst>
        <pc:docMk/>
      </pc:docMkLst>
      <pc:sldChg chg="modSp mod">
        <pc:chgData name="Priyanka Maruri" userId="002123d468956dc1" providerId="LiveId" clId="{3C430BAF-5045-41BE-85E0-1124138D7854}" dt="2024-10-13T03:42:07.433" v="2620" actId="20577"/>
        <pc:sldMkLst>
          <pc:docMk/>
          <pc:sldMk cId="2566605168" sldId="256"/>
        </pc:sldMkLst>
        <pc:spChg chg="mod">
          <ac:chgData name="Priyanka Maruri" userId="002123d468956dc1" providerId="LiveId" clId="{3C430BAF-5045-41BE-85E0-1124138D7854}" dt="2024-10-13T03:42:07.433" v="2620" actId="20577"/>
          <ac:spMkLst>
            <pc:docMk/>
            <pc:sldMk cId="2566605168" sldId="256"/>
            <ac:spMk id="2" creationId="{38AE4C6C-8FF0-B4B5-13A5-CF89793BACED}"/>
          </ac:spMkLst>
        </pc:spChg>
      </pc:sldChg>
      <pc:sldChg chg="modSp mod">
        <pc:chgData name="Priyanka Maruri" userId="002123d468956dc1" providerId="LiveId" clId="{3C430BAF-5045-41BE-85E0-1124138D7854}" dt="2024-10-12T08:51:51.347" v="89" actId="20577"/>
        <pc:sldMkLst>
          <pc:docMk/>
          <pc:sldMk cId="1251530689" sldId="257"/>
        </pc:sldMkLst>
        <pc:spChg chg="mod">
          <ac:chgData name="Priyanka Maruri" userId="002123d468956dc1" providerId="LiveId" clId="{3C430BAF-5045-41BE-85E0-1124138D7854}" dt="2024-10-12T08:51:51.347" v="89" actId="20577"/>
          <ac:spMkLst>
            <pc:docMk/>
            <pc:sldMk cId="1251530689" sldId="257"/>
            <ac:spMk id="4" creationId="{973FA8CA-4E5B-C59E-48EE-20CCD02718ED}"/>
          </ac:spMkLst>
        </pc:spChg>
      </pc:sldChg>
      <pc:sldChg chg="modSp mod">
        <pc:chgData name="Priyanka Maruri" userId="002123d468956dc1" providerId="LiveId" clId="{3C430BAF-5045-41BE-85E0-1124138D7854}" dt="2024-10-12T08:53:04.522" v="127" actId="115"/>
        <pc:sldMkLst>
          <pc:docMk/>
          <pc:sldMk cId="3590082197" sldId="258"/>
        </pc:sldMkLst>
        <pc:spChg chg="mod">
          <ac:chgData name="Priyanka Maruri" userId="002123d468956dc1" providerId="LiveId" clId="{3C430BAF-5045-41BE-85E0-1124138D7854}" dt="2024-10-12T08:53:04.522" v="127" actId="115"/>
          <ac:spMkLst>
            <pc:docMk/>
            <pc:sldMk cId="3590082197" sldId="258"/>
            <ac:spMk id="13" creationId="{344ACC6C-BE41-BEFA-A84F-32203CF07ED2}"/>
          </ac:spMkLst>
        </pc:spChg>
        <pc:spChg chg="mod">
          <ac:chgData name="Priyanka Maruri" userId="002123d468956dc1" providerId="LiveId" clId="{3C430BAF-5045-41BE-85E0-1124138D7854}" dt="2024-10-12T08:41:53.120" v="8" actId="20577"/>
          <ac:spMkLst>
            <pc:docMk/>
            <pc:sldMk cId="3590082197" sldId="258"/>
            <ac:spMk id="14" creationId="{E6B65B80-77B8-DC83-5D94-AD9BCBE89DA4}"/>
          </ac:spMkLst>
        </pc:spChg>
      </pc:sldChg>
      <pc:sldChg chg="addSp delSp modSp new mod">
        <pc:chgData name="Priyanka Maruri" userId="002123d468956dc1" providerId="LiveId" clId="{3C430BAF-5045-41BE-85E0-1124138D7854}" dt="2024-10-12T09:07:40.653" v="687" actId="20577"/>
        <pc:sldMkLst>
          <pc:docMk/>
          <pc:sldMk cId="891331317" sldId="259"/>
        </pc:sldMkLst>
        <pc:spChg chg="del">
          <ac:chgData name="Priyanka Maruri" userId="002123d468956dc1" providerId="LiveId" clId="{3C430BAF-5045-41BE-85E0-1124138D7854}" dt="2024-10-12T08:34:18.898" v="1" actId="21"/>
          <ac:spMkLst>
            <pc:docMk/>
            <pc:sldMk cId="891331317" sldId="259"/>
            <ac:spMk id="2" creationId="{C01DEB4D-3A68-E100-D122-402FB8E4AAC6}"/>
          </ac:spMkLst>
        </pc:spChg>
        <pc:spChg chg="mod">
          <ac:chgData name="Priyanka Maruri" userId="002123d468956dc1" providerId="LiveId" clId="{3C430BAF-5045-41BE-85E0-1124138D7854}" dt="2024-10-12T09:07:40.653" v="687" actId="20577"/>
          <ac:spMkLst>
            <pc:docMk/>
            <pc:sldMk cId="891331317" sldId="259"/>
            <ac:spMk id="3" creationId="{9EA6B880-33D3-E64F-716B-486EAED80CE6}"/>
          </ac:spMkLst>
        </pc:spChg>
        <pc:picChg chg="add del mod">
          <ac:chgData name="Priyanka Maruri" userId="002123d468956dc1" providerId="LiveId" clId="{3C430BAF-5045-41BE-85E0-1124138D7854}" dt="2024-10-12T09:01:37.373" v="296" actId="21"/>
          <ac:picMkLst>
            <pc:docMk/>
            <pc:sldMk cId="891331317" sldId="259"/>
            <ac:picMk id="5" creationId="{FE0B7DFB-7F2E-E3A7-5C4E-3306C03C7081}"/>
          </ac:picMkLst>
        </pc:picChg>
        <pc:picChg chg="add mod">
          <ac:chgData name="Priyanka Maruri" userId="002123d468956dc1" providerId="LiveId" clId="{3C430BAF-5045-41BE-85E0-1124138D7854}" dt="2024-10-12T09:07:21.938" v="618" actId="1076"/>
          <ac:picMkLst>
            <pc:docMk/>
            <pc:sldMk cId="891331317" sldId="259"/>
            <ac:picMk id="7" creationId="{AA53345E-181B-3DC2-2D24-24B5E88C1F9F}"/>
          </ac:picMkLst>
        </pc:picChg>
      </pc:sldChg>
      <pc:sldChg chg="addSp delSp modSp new mod">
        <pc:chgData name="Priyanka Maruri" userId="002123d468956dc1" providerId="LiveId" clId="{3C430BAF-5045-41BE-85E0-1124138D7854}" dt="2024-10-12T09:17:20.680" v="997" actId="12"/>
        <pc:sldMkLst>
          <pc:docMk/>
          <pc:sldMk cId="3155242880" sldId="260"/>
        </pc:sldMkLst>
        <pc:spChg chg="del">
          <ac:chgData name="Priyanka Maruri" userId="002123d468956dc1" providerId="LiveId" clId="{3C430BAF-5045-41BE-85E0-1124138D7854}" dt="2024-10-12T09:07:59.525" v="689" actId="21"/>
          <ac:spMkLst>
            <pc:docMk/>
            <pc:sldMk cId="3155242880" sldId="260"/>
            <ac:spMk id="2" creationId="{92CB8E4C-163F-02B4-ECD7-C72A9606B7C8}"/>
          </ac:spMkLst>
        </pc:spChg>
        <pc:spChg chg="mod">
          <ac:chgData name="Priyanka Maruri" userId="002123d468956dc1" providerId="LiveId" clId="{3C430BAF-5045-41BE-85E0-1124138D7854}" dt="2024-10-12T09:17:20.680" v="997" actId="12"/>
          <ac:spMkLst>
            <pc:docMk/>
            <pc:sldMk cId="3155242880" sldId="260"/>
            <ac:spMk id="3" creationId="{C7ECDD70-90AA-50F3-9348-54C9CC404B56}"/>
          </ac:spMkLst>
        </pc:spChg>
        <pc:picChg chg="add mod">
          <ac:chgData name="Priyanka Maruri" userId="002123d468956dc1" providerId="LiveId" clId="{3C430BAF-5045-41BE-85E0-1124138D7854}" dt="2024-10-12T09:17:14.210" v="996" actId="1076"/>
          <ac:picMkLst>
            <pc:docMk/>
            <pc:sldMk cId="3155242880" sldId="260"/>
            <ac:picMk id="5" creationId="{AD456F03-A0B9-C86D-21FA-A10C0660B900}"/>
          </ac:picMkLst>
        </pc:picChg>
      </pc:sldChg>
      <pc:sldChg chg="delSp modSp new mod">
        <pc:chgData name="Priyanka Maruri" userId="002123d468956dc1" providerId="LiveId" clId="{3C430BAF-5045-41BE-85E0-1124138D7854}" dt="2024-10-12T09:20:51.244" v="1038" actId="20577"/>
        <pc:sldMkLst>
          <pc:docMk/>
          <pc:sldMk cId="1418712770" sldId="261"/>
        </pc:sldMkLst>
        <pc:spChg chg="del">
          <ac:chgData name="Priyanka Maruri" userId="002123d468956dc1" providerId="LiveId" clId="{3C430BAF-5045-41BE-85E0-1124138D7854}" dt="2024-10-12T09:15:21.187" v="940" actId="21"/>
          <ac:spMkLst>
            <pc:docMk/>
            <pc:sldMk cId="1418712770" sldId="261"/>
            <ac:spMk id="2" creationId="{E7DECB69-F430-4958-CDD1-75CBCFC86414}"/>
          </ac:spMkLst>
        </pc:spChg>
        <pc:spChg chg="mod">
          <ac:chgData name="Priyanka Maruri" userId="002123d468956dc1" providerId="LiveId" clId="{3C430BAF-5045-41BE-85E0-1124138D7854}" dt="2024-10-12T09:20:51.244" v="1038" actId="20577"/>
          <ac:spMkLst>
            <pc:docMk/>
            <pc:sldMk cId="1418712770" sldId="261"/>
            <ac:spMk id="3" creationId="{6B34EC28-9F6C-D69D-F0FB-15359B552D95}"/>
          </ac:spMkLst>
        </pc:spChg>
      </pc:sldChg>
      <pc:sldChg chg="addSp delSp modSp new mod">
        <pc:chgData name="Priyanka Maruri" userId="002123d468956dc1" providerId="LiveId" clId="{3C430BAF-5045-41BE-85E0-1124138D7854}" dt="2024-10-12T10:31:25.528" v="1147" actId="115"/>
        <pc:sldMkLst>
          <pc:docMk/>
          <pc:sldMk cId="427667678" sldId="262"/>
        </pc:sldMkLst>
        <pc:spChg chg="del">
          <ac:chgData name="Priyanka Maruri" userId="002123d468956dc1" providerId="LiveId" clId="{3C430BAF-5045-41BE-85E0-1124138D7854}" dt="2024-10-12T09:21:10.256" v="1040" actId="21"/>
          <ac:spMkLst>
            <pc:docMk/>
            <pc:sldMk cId="427667678" sldId="262"/>
            <ac:spMk id="2" creationId="{C0B33856-1EEE-F562-CB98-5E4A206E61A4}"/>
          </ac:spMkLst>
        </pc:spChg>
        <pc:spChg chg="del mod">
          <ac:chgData name="Priyanka Maruri" userId="002123d468956dc1" providerId="LiveId" clId="{3C430BAF-5045-41BE-85E0-1124138D7854}" dt="2024-10-12T09:21:47.696" v="1044" actId="22"/>
          <ac:spMkLst>
            <pc:docMk/>
            <pc:sldMk cId="427667678" sldId="262"/>
            <ac:spMk id="3" creationId="{16C88611-A0FF-33D9-D53F-32BBF227ABCA}"/>
          </ac:spMkLst>
        </pc:spChg>
        <pc:spChg chg="add mod">
          <ac:chgData name="Priyanka Maruri" userId="002123d468956dc1" providerId="LiveId" clId="{3C430BAF-5045-41BE-85E0-1124138D7854}" dt="2024-10-12T10:30:06.983" v="1073" actId="115"/>
          <ac:spMkLst>
            <pc:docMk/>
            <pc:sldMk cId="427667678" sldId="262"/>
            <ac:spMk id="6" creationId="{56E6552D-15DB-45F0-9654-D5D91B490653}"/>
          </ac:spMkLst>
        </pc:spChg>
        <pc:spChg chg="add mod">
          <ac:chgData name="Priyanka Maruri" userId="002123d468956dc1" providerId="LiveId" clId="{3C430BAF-5045-41BE-85E0-1124138D7854}" dt="2024-10-12T10:31:25.528" v="1147" actId="115"/>
          <ac:spMkLst>
            <pc:docMk/>
            <pc:sldMk cId="427667678" sldId="262"/>
            <ac:spMk id="7" creationId="{1041A0FB-3544-F384-A87C-D1D368156F34}"/>
          </ac:spMkLst>
        </pc:spChg>
        <pc:picChg chg="add mod ord">
          <ac:chgData name="Priyanka Maruri" userId="002123d468956dc1" providerId="LiveId" clId="{3C430BAF-5045-41BE-85E0-1124138D7854}" dt="2024-10-12T10:29:54.166" v="1061" actId="14100"/>
          <ac:picMkLst>
            <pc:docMk/>
            <pc:sldMk cId="427667678" sldId="262"/>
            <ac:picMk id="5" creationId="{65884DFE-3428-70F4-9A6C-DA657735E52E}"/>
          </ac:picMkLst>
        </pc:picChg>
      </pc:sldChg>
      <pc:sldChg chg="delSp modSp new mod">
        <pc:chgData name="Priyanka Maruri" userId="002123d468956dc1" providerId="LiveId" clId="{3C430BAF-5045-41BE-85E0-1124138D7854}" dt="2024-10-12T10:38:01.327" v="1240" actId="20577"/>
        <pc:sldMkLst>
          <pc:docMk/>
          <pc:sldMk cId="4065234241" sldId="263"/>
        </pc:sldMkLst>
        <pc:spChg chg="del">
          <ac:chgData name="Priyanka Maruri" userId="002123d468956dc1" providerId="LiveId" clId="{3C430BAF-5045-41BE-85E0-1124138D7854}" dt="2024-10-12T10:31:36.063" v="1149" actId="21"/>
          <ac:spMkLst>
            <pc:docMk/>
            <pc:sldMk cId="4065234241" sldId="263"/>
            <ac:spMk id="2" creationId="{A0995BF0-AD28-A739-839D-C0D28FD7BFF2}"/>
          </ac:spMkLst>
        </pc:spChg>
        <pc:spChg chg="mod">
          <ac:chgData name="Priyanka Maruri" userId="002123d468956dc1" providerId="LiveId" clId="{3C430BAF-5045-41BE-85E0-1124138D7854}" dt="2024-10-12T10:38:01.327" v="1240" actId="20577"/>
          <ac:spMkLst>
            <pc:docMk/>
            <pc:sldMk cId="4065234241" sldId="263"/>
            <ac:spMk id="3" creationId="{912FB16C-6C1C-18DC-6D28-602F8FF3C467}"/>
          </ac:spMkLst>
        </pc:spChg>
      </pc:sldChg>
      <pc:sldChg chg="addSp delSp modSp new mod">
        <pc:chgData name="Priyanka Maruri" userId="002123d468956dc1" providerId="LiveId" clId="{3C430BAF-5045-41BE-85E0-1124138D7854}" dt="2024-10-12T11:05:45.226" v="1401" actId="20577"/>
        <pc:sldMkLst>
          <pc:docMk/>
          <pc:sldMk cId="3769269359" sldId="264"/>
        </pc:sldMkLst>
        <pc:spChg chg="del">
          <ac:chgData name="Priyanka Maruri" userId="002123d468956dc1" providerId="LiveId" clId="{3C430BAF-5045-41BE-85E0-1124138D7854}" dt="2024-10-12T10:36:57.996" v="1227" actId="21"/>
          <ac:spMkLst>
            <pc:docMk/>
            <pc:sldMk cId="3769269359" sldId="264"/>
            <ac:spMk id="2" creationId="{0739FD34-BB69-531A-1BB4-30B7072AFE13}"/>
          </ac:spMkLst>
        </pc:spChg>
        <pc:spChg chg="del mod">
          <ac:chgData name="Priyanka Maruri" userId="002123d468956dc1" providerId="LiveId" clId="{3C430BAF-5045-41BE-85E0-1124138D7854}" dt="2024-10-12T10:37:08.128" v="1230"/>
          <ac:spMkLst>
            <pc:docMk/>
            <pc:sldMk cId="3769269359" sldId="264"/>
            <ac:spMk id="3" creationId="{D2A40D32-B2D4-F456-1F69-6E73396F8759}"/>
          </ac:spMkLst>
        </pc:spChg>
        <pc:spChg chg="add mod">
          <ac:chgData name="Priyanka Maruri" userId="002123d468956dc1" providerId="LiveId" clId="{3C430BAF-5045-41BE-85E0-1124138D7854}" dt="2024-10-12T11:05:45.226" v="1401" actId="20577"/>
          <ac:spMkLst>
            <pc:docMk/>
            <pc:sldMk cId="3769269359" sldId="264"/>
            <ac:spMk id="4" creationId="{0739FD34-BB69-531A-1BB4-30B7072AFE13}"/>
          </ac:spMkLst>
        </pc:spChg>
        <pc:picChg chg="add del mod">
          <ac:chgData name="Priyanka Maruri" userId="002123d468956dc1" providerId="LiveId" clId="{3C430BAF-5045-41BE-85E0-1124138D7854}" dt="2024-10-12T10:41:17.775" v="1283" actId="21"/>
          <ac:picMkLst>
            <pc:docMk/>
            <pc:sldMk cId="3769269359" sldId="264"/>
            <ac:picMk id="6" creationId="{96A8FAC9-9879-A9E3-578A-298C2D6C3A29}"/>
          </ac:picMkLst>
        </pc:picChg>
        <pc:picChg chg="add mod">
          <ac:chgData name="Priyanka Maruri" userId="002123d468956dc1" providerId="LiveId" clId="{3C430BAF-5045-41BE-85E0-1124138D7854}" dt="2024-10-12T11:03:39.367" v="1292" actId="1076"/>
          <ac:picMkLst>
            <pc:docMk/>
            <pc:sldMk cId="3769269359" sldId="264"/>
            <ac:picMk id="8" creationId="{6E7F2652-6924-6FF5-DA76-87AD24337CD7}"/>
          </ac:picMkLst>
        </pc:picChg>
        <pc:picChg chg="add mod">
          <ac:chgData name="Priyanka Maruri" userId="002123d468956dc1" providerId="LiveId" clId="{3C430BAF-5045-41BE-85E0-1124138D7854}" dt="2024-10-12T11:03:41.263" v="1293" actId="1076"/>
          <ac:picMkLst>
            <pc:docMk/>
            <pc:sldMk cId="3769269359" sldId="264"/>
            <ac:picMk id="10" creationId="{F79FF43C-41C2-1C8A-086A-7B6BDBFA5695}"/>
          </ac:picMkLst>
        </pc:picChg>
        <pc:picChg chg="add mod">
          <ac:chgData name="Priyanka Maruri" userId="002123d468956dc1" providerId="LiveId" clId="{3C430BAF-5045-41BE-85E0-1124138D7854}" dt="2024-10-12T11:03:49.677" v="1296" actId="1076"/>
          <ac:picMkLst>
            <pc:docMk/>
            <pc:sldMk cId="3769269359" sldId="264"/>
            <ac:picMk id="12" creationId="{D8025C0E-FA02-328A-7F74-EFD2F284CCE4}"/>
          </ac:picMkLst>
        </pc:picChg>
        <pc:picChg chg="add mod">
          <ac:chgData name="Priyanka Maruri" userId="002123d468956dc1" providerId="LiveId" clId="{3C430BAF-5045-41BE-85E0-1124138D7854}" dt="2024-10-12T11:04:10.736" v="1298" actId="1076"/>
          <ac:picMkLst>
            <pc:docMk/>
            <pc:sldMk cId="3769269359" sldId="264"/>
            <ac:picMk id="14" creationId="{C9627F6B-0C38-A489-CB3F-D8AE7E589F99}"/>
          </ac:picMkLst>
        </pc:picChg>
      </pc:sldChg>
      <pc:sldChg chg="addSp delSp modSp new mod">
        <pc:chgData name="Priyanka Maruri" userId="002123d468956dc1" providerId="LiveId" clId="{3C430BAF-5045-41BE-85E0-1124138D7854}" dt="2024-10-12T11:12:11.618" v="1611" actId="207"/>
        <pc:sldMkLst>
          <pc:docMk/>
          <pc:sldMk cId="1746409751" sldId="265"/>
        </pc:sldMkLst>
        <pc:spChg chg="del">
          <ac:chgData name="Priyanka Maruri" userId="002123d468956dc1" providerId="LiveId" clId="{3C430BAF-5045-41BE-85E0-1124138D7854}" dt="2024-10-12T11:06:22.830" v="1403" actId="21"/>
          <ac:spMkLst>
            <pc:docMk/>
            <pc:sldMk cId="1746409751" sldId="265"/>
            <ac:spMk id="2" creationId="{16B5AD57-FA3D-C367-83B8-A2008640A744}"/>
          </ac:spMkLst>
        </pc:spChg>
        <pc:spChg chg="mod">
          <ac:chgData name="Priyanka Maruri" userId="002123d468956dc1" providerId="LiveId" clId="{3C430BAF-5045-41BE-85E0-1124138D7854}" dt="2024-10-12T11:12:11.618" v="1611" actId="207"/>
          <ac:spMkLst>
            <pc:docMk/>
            <pc:sldMk cId="1746409751" sldId="265"/>
            <ac:spMk id="3" creationId="{6778F7DC-FDF2-0F54-05C5-1AE3F57AACB2}"/>
          </ac:spMkLst>
        </pc:spChg>
        <pc:picChg chg="add mod">
          <ac:chgData name="Priyanka Maruri" userId="002123d468956dc1" providerId="LiveId" clId="{3C430BAF-5045-41BE-85E0-1124138D7854}" dt="2024-10-12T11:10:48.333" v="1445" actId="1076"/>
          <ac:picMkLst>
            <pc:docMk/>
            <pc:sldMk cId="1746409751" sldId="265"/>
            <ac:picMk id="5" creationId="{6D2DDD47-B8B1-94B3-729B-F2C6927FE2F9}"/>
          </ac:picMkLst>
        </pc:picChg>
      </pc:sldChg>
      <pc:sldChg chg="delSp modSp new mod">
        <pc:chgData name="Priyanka Maruri" userId="002123d468956dc1" providerId="LiveId" clId="{3C430BAF-5045-41BE-85E0-1124138D7854}" dt="2024-10-12T13:06:50.859" v="1723" actId="20577"/>
        <pc:sldMkLst>
          <pc:docMk/>
          <pc:sldMk cId="709703788" sldId="266"/>
        </pc:sldMkLst>
        <pc:spChg chg="del">
          <ac:chgData name="Priyanka Maruri" userId="002123d468956dc1" providerId="LiveId" clId="{3C430BAF-5045-41BE-85E0-1124138D7854}" dt="2024-10-12T11:12:19.201" v="1613" actId="21"/>
          <ac:spMkLst>
            <pc:docMk/>
            <pc:sldMk cId="709703788" sldId="266"/>
            <ac:spMk id="2" creationId="{E6295710-72CE-EA7D-3253-594556E3FACC}"/>
          </ac:spMkLst>
        </pc:spChg>
        <pc:spChg chg="mod">
          <ac:chgData name="Priyanka Maruri" userId="002123d468956dc1" providerId="LiveId" clId="{3C430BAF-5045-41BE-85E0-1124138D7854}" dt="2024-10-12T13:06:50.859" v="1723" actId="20577"/>
          <ac:spMkLst>
            <pc:docMk/>
            <pc:sldMk cId="709703788" sldId="266"/>
            <ac:spMk id="3" creationId="{133F926D-887B-E0C0-2513-21C6EE3A72E3}"/>
          </ac:spMkLst>
        </pc:spChg>
      </pc:sldChg>
      <pc:sldChg chg="addSp delSp modSp new mod">
        <pc:chgData name="Priyanka Maruri" userId="002123d468956dc1" providerId="LiveId" clId="{3C430BAF-5045-41BE-85E0-1124138D7854}" dt="2024-10-12T13:07:37.696" v="1733" actId="207"/>
        <pc:sldMkLst>
          <pc:docMk/>
          <pc:sldMk cId="1016620473" sldId="267"/>
        </pc:sldMkLst>
        <pc:spChg chg="del">
          <ac:chgData name="Priyanka Maruri" userId="002123d468956dc1" providerId="LiveId" clId="{3C430BAF-5045-41BE-85E0-1124138D7854}" dt="2024-10-12T12:59:32.590" v="1649" actId="21"/>
          <ac:spMkLst>
            <pc:docMk/>
            <pc:sldMk cId="1016620473" sldId="267"/>
            <ac:spMk id="2" creationId="{29DAAD42-19F8-4965-2FB5-B6A79935C067}"/>
          </ac:spMkLst>
        </pc:spChg>
        <pc:spChg chg="del mod">
          <ac:chgData name="Priyanka Maruri" userId="002123d468956dc1" providerId="LiveId" clId="{3C430BAF-5045-41BE-85E0-1124138D7854}" dt="2024-10-12T13:01:49.986" v="1655" actId="22"/>
          <ac:spMkLst>
            <pc:docMk/>
            <pc:sldMk cId="1016620473" sldId="267"/>
            <ac:spMk id="3" creationId="{4D1688FF-DB73-D0F1-EF64-EE2CCFC5C959}"/>
          </ac:spMkLst>
        </pc:spChg>
        <pc:spChg chg="add mod">
          <ac:chgData name="Priyanka Maruri" userId="002123d468956dc1" providerId="LiveId" clId="{3C430BAF-5045-41BE-85E0-1124138D7854}" dt="2024-10-12T13:02:25.133" v="1670" actId="113"/>
          <ac:spMkLst>
            <pc:docMk/>
            <pc:sldMk cId="1016620473" sldId="267"/>
            <ac:spMk id="6" creationId="{AAAB1D1A-8F47-B948-BD39-8530EF97FCE5}"/>
          </ac:spMkLst>
        </pc:spChg>
        <pc:spChg chg="add mod">
          <ac:chgData name="Priyanka Maruri" userId="002123d468956dc1" providerId="LiveId" clId="{3C430BAF-5045-41BE-85E0-1124138D7854}" dt="2024-10-12T13:05:30.261" v="1677" actId="20577"/>
          <ac:spMkLst>
            <pc:docMk/>
            <pc:sldMk cId="1016620473" sldId="267"/>
            <ac:spMk id="8" creationId="{20964A3F-185C-F79D-A538-C4F4D74303D4}"/>
          </ac:spMkLst>
        </pc:spChg>
        <pc:spChg chg="add mod">
          <ac:chgData name="Priyanka Maruri" userId="002123d468956dc1" providerId="LiveId" clId="{3C430BAF-5045-41BE-85E0-1124138D7854}" dt="2024-10-12T13:07:37.696" v="1733" actId="207"/>
          <ac:spMkLst>
            <pc:docMk/>
            <pc:sldMk cId="1016620473" sldId="267"/>
            <ac:spMk id="9" creationId="{3AD05D05-3A3E-B466-4EEC-97C94187FEB6}"/>
          </ac:spMkLst>
        </pc:spChg>
        <pc:picChg chg="add mod ord">
          <ac:chgData name="Priyanka Maruri" userId="002123d468956dc1" providerId="LiveId" clId="{3C430BAF-5045-41BE-85E0-1124138D7854}" dt="2024-10-12T13:05:59.130" v="1698" actId="14100"/>
          <ac:picMkLst>
            <pc:docMk/>
            <pc:sldMk cId="1016620473" sldId="267"/>
            <ac:picMk id="5" creationId="{6D70DD88-F4BA-0DFA-D6CE-5F9AB496381B}"/>
          </ac:picMkLst>
        </pc:picChg>
      </pc:sldChg>
      <pc:sldChg chg="addSp delSp modSp new mod">
        <pc:chgData name="Priyanka Maruri" userId="002123d468956dc1" providerId="LiveId" clId="{3C430BAF-5045-41BE-85E0-1124138D7854}" dt="2024-10-12T13:16:05.626" v="2012" actId="207"/>
        <pc:sldMkLst>
          <pc:docMk/>
          <pc:sldMk cId="2347702034" sldId="268"/>
        </pc:sldMkLst>
        <pc:spChg chg="del">
          <ac:chgData name="Priyanka Maruri" userId="002123d468956dc1" providerId="LiveId" clId="{3C430BAF-5045-41BE-85E0-1124138D7854}" dt="2024-10-12T13:07:49.468" v="1735" actId="21"/>
          <ac:spMkLst>
            <pc:docMk/>
            <pc:sldMk cId="2347702034" sldId="268"/>
            <ac:spMk id="2" creationId="{2A65D57F-1D89-2EC7-60EB-12687B6A4C85}"/>
          </ac:spMkLst>
        </pc:spChg>
        <pc:spChg chg="mod">
          <ac:chgData name="Priyanka Maruri" userId="002123d468956dc1" providerId="LiveId" clId="{3C430BAF-5045-41BE-85E0-1124138D7854}" dt="2024-10-12T13:16:05.626" v="2012" actId="207"/>
          <ac:spMkLst>
            <pc:docMk/>
            <pc:sldMk cId="2347702034" sldId="268"/>
            <ac:spMk id="3" creationId="{1960B55C-D442-9BFD-8A29-8A03ABEF6927}"/>
          </ac:spMkLst>
        </pc:spChg>
        <pc:picChg chg="add mod">
          <ac:chgData name="Priyanka Maruri" userId="002123d468956dc1" providerId="LiveId" clId="{3C430BAF-5045-41BE-85E0-1124138D7854}" dt="2024-10-12T13:15:43.967" v="2009" actId="1076"/>
          <ac:picMkLst>
            <pc:docMk/>
            <pc:sldMk cId="2347702034" sldId="268"/>
            <ac:picMk id="5" creationId="{3EA4A5E7-07A8-56C2-7120-D12751D44951}"/>
          </ac:picMkLst>
        </pc:picChg>
      </pc:sldChg>
      <pc:sldChg chg="addSp delSp modSp new mod">
        <pc:chgData name="Priyanka Maruri" userId="002123d468956dc1" providerId="LiveId" clId="{3C430BAF-5045-41BE-85E0-1124138D7854}" dt="2024-10-12T13:25:41.461" v="2329" actId="20577"/>
        <pc:sldMkLst>
          <pc:docMk/>
          <pc:sldMk cId="1637038761" sldId="269"/>
        </pc:sldMkLst>
        <pc:spChg chg="del">
          <ac:chgData name="Priyanka Maruri" userId="002123d468956dc1" providerId="LiveId" clId="{3C430BAF-5045-41BE-85E0-1124138D7854}" dt="2024-10-12T13:16:17.175" v="2014" actId="21"/>
          <ac:spMkLst>
            <pc:docMk/>
            <pc:sldMk cId="1637038761" sldId="269"/>
            <ac:spMk id="2" creationId="{E279F1F4-9776-55D7-3BDE-EC78EBE33F8E}"/>
          </ac:spMkLst>
        </pc:spChg>
        <pc:spChg chg="mod">
          <ac:chgData name="Priyanka Maruri" userId="002123d468956dc1" providerId="LiveId" clId="{3C430BAF-5045-41BE-85E0-1124138D7854}" dt="2024-10-12T13:25:41.461" v="2329" actId="20577"/>
          <ac:spMkLst>
            <pc:docMk/>
            <pc:sldMk cId="1637038761" sldId="269"/>
            <ac:spMk id="3" creationId="{68E5DC71-76A7-757A-31E8-A74DD49A32BE}"/>
          </ac:spMkLst>
        </pc:spChg>
        <pc:spChg chg="add mod">
          <ac:chgData name="Priyanka Maruri" userId="002123d468956dc1" providerId="LiveId" clId="{3C430BAF-5045-41BE-85E0-1124138D7854}" dt="2024-10-12T13:24:31.083" v="2271" actId="14100"/>
          <ac:spMkLst>
            <pc:docMk/>
            <pc:sldMk cId="1637038761" sldId="269"/>
            <ac:spMk id="4" creationId="{68F62BDC-7724-F717-3F07-7FF86E32DACE}"/>
          </ac:spMkLst>
        </pc:spChg>
      </pc:sldChg>
      <pc:sldChg chg="delSp modSp new mod">
        <pc:chgData name="Priyanka Maruri" userId="002123d468956dc1" providerId="LiveId" clId="{3C430BAF-5045-41BE-85E0-1124138D7854}" dt="2024-10-13T03:45:42.710" v="2624" actId="20577"/>
        <pc:sldMkLst>
          <pc:docMk/>
          <pc:sldMk cId="3008337234" sldId="270"/>
        </pc:sldMkLst>
        <pc:spChg chg="del">
          <ac:chgData name="Priyanka Maruri" userId="002123d468956dc1" providerId="LiveId" clId="{3C430BAF-5045-41BE-85E0-1124138D7854}" dt="2024-10-12T13:25:49.976" v="2331" actId="21"/>
          <ac:spMkLst>
            <pc:docMk/>
            <pc:sldMk cId="3008337234" sldId="270"/>
            <ac:spMk id="2" creationId="{642B99BB-10E6-2783-9CD2-09A92ADFBF02}"/>
          </ac:spMkLst>
        </pc:spChg>
        <pc:spChg chg="mod">
          <ac:chgData name="Priyanka Maruri" userId="002123d468956dc1" providerId="LiveId" clId="{3C430BAF-5045-41BE-85E0-1124138D7854}" dt="2024-10-13T03:45:42.710" v="2624" actId="20577"/>
          <ac:spMkLst>
            <pc:docMk/>
            <pc:sldMk cId="3008337234" sldId="270"/>
            <ac:spMk id="3" creationId="{246E0C0A-CB1C-D3A4-E689-633BD92844A6}"/>
          </ac:spMkLst>
        </pc:spChg>
      </pc:sldChg>
      <pc:sldChg chg="delSp modSp new mod">
        <pc:chgData name="Priyanka Maruri" userId="002123d468956dc1" providerId="LiveId" clId="{3C430BAF-5045-41BE-85E0-1124138D7854}" dt="2024-10-12T13:35:57.892" v="2613" actId="20577"/>
        <pc:sldMkLst>
          <pc:docMk/>
          <pc:sldMk cId="2228852264" sldId="271"/>
        </pc:sldMkLst>
        <pc:spChg chg="del">
          <ac:chgData name="Priyanka Maruri" userId="002123d468956dc1" providerId="LiveId" clId="{3C430BAF-5045-41BE-85E0-1124138D7854}" dt="2024-10-12T13:35:46.481" v="2545" actId="21"/>
          <ac:spMkLst>
            <pc:docMk/>
            <pc:sldMk cId="2228852264" sldId="271"/>
            <ac:spMk id="2" creationId="{1A468EF0-FFCE-33D6-9F52-084805B17166}"/>
          </ac:spMkLst>
        </pc:spChg>
        <pc:spChg chg="mod">
          <ac:chgData name="Priyanka Maruri" userId="002123d468956dc1" providerId="LiveId" clId="{3C430BAF-5045-41BE-85E0-1124138D7854}" dt="2024-10-12T13:35:57.892" v="2613" actId="20577"/>
          <ac:spMkLst>
            <pc:docMk/>
            <pc:sldMk cId="2228852264" sldId="271"/>
            <ac:spMk id="3" creationId="{E8EB98E8-D2A6-8E2B-5381-7823A0416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AB4E-2951-930A-E6CA-E6885D9C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041C-23D3-4C1A-AD2B-DA0C8259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804-71B5-BCF3-7F19-1FCB4188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6A2F-ACB9-236C-DD51-08B379C2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045A-32BC-1E2C-D0A9-5CFC55B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6DA-ECD1-0567-73ED-F7B854D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46065-98D1-702D-9C2B-39EF29235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A5E35-0363-F169-1498-AC1BB9CD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09D4-C5F4-01A1-446E-58D62D99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928-96D7-31F8-5B4A-FF20B8E8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97847-0C12-C55E-C14B-A5ED57C70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9CC40-D821-A965-22DB-93357240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2F15-C6C5-9E7D-B577-841D768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EDEA-0C90-E6EB-C62A-E736C880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A9A3-6988-48C3-E0B3-066EB0C6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7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0634-EF34-8B3F-B058-A501C8BC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EC2D-5E76-F492-BEBD-0948CD8A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8E41-8D46-EB0B-DEC5-0D35BFD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0F37-A37A-5108-D428-5829235A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A6A3-A979-E084-5A3E-6743BD3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BBA6-02BB-2E03-10AF-46A9F0A4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364F-697D-B5EB-C815-8C8A13D4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728B-8BE4-EB64-FA4D-5D18936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F996-98B6-7ED0-FF66-A3EA2C8E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2758-584F-CC4F-4AAF-0D21DC1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2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F86D-1A6B-F539-C5C1-6A34164E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0F7B-3C13-A4DD-7DF4-B777DEE7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BB5B-F698-2ECF-4692-31EBBC6E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1E99-CCD9-08C6-E347-A1CADD7A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F2606-10DC-A78D-D758-D33BA0A9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FCCF8-54A0-8495-BBB5-6FF02E6C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EA9-7B40-03BB-1817-4CDDC096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B858-F09C-76BD-02EB-30049609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0C37-9355-39C7-7DB6-D27DC1CA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049F-23A8-A9A2-FB68-F3EDDB84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65E8C-A2C6-1514-B07B-19DE0F75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B6AF2-1463-F9C1-D33D-6C2730F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35F51-7705-F36D-A268-BF09EA7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D91F7-D230-5095-31D9-9E3CE789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AA14-3DF1-CCCD-797A-FAF83E0D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64DE4-4DD8-2E9E-F2B3-C4602533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B343-94FB-66EC-6ED6-0757BFBE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4A52C-BFB6-8181-4488-E114F983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3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34485-5291-8745-B027-8BFA139D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E4F2-4AB7-7B9A-BBBE-FC39532C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26E3-CC7F-D1D4-DCA2-DD13C85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8899-5910-444F-AE99-DB21B06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B5DE-B255-EC03-F465-4E2F81CE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9A7A-916F-B276-EC36-4ED801F2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4FD8-DD27-71ED-3FA0-15270491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2F79-82E3-CAA9-7B94-863619A0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6756-FC83-059D-1A4D-FFCA5C53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A6A-071C-C18C-B098-75EF9BDF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B515-07D4-D712-6E02-727F9744E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FC08-AA87-6FBF-0F88-78347D84B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13E5-87F7-D42B-1ADB-BD183048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CA24-CF6B-257C-6973-0024465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F236-5F77-2C8C-9124-42A77CB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8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7402-388B-8DAC-7849-6919833D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0A2-BB5D-3C1B-28F7-15018DA2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A1C6-EA54-E8FE-7090-EA25DD3F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516C-4705-4736-9ABE-C4F3C5015F5E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0BC1-4FAF-2489-8265-A21341BC7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B3D6-12BB-8E52-428C-5A4741FA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EDBB-4661-4761-BFE6-68952AE4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4C6C-8FF0-B4B5-13A5-CF89793B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39096"/>
            <a:ext cx="10097729" cy="2340077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 FOR DATA SCIENCE</a:t>
            </a:r>
            <a:br>
              <a:rPr lang="en-IN" sz="45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IN" sz="45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sz="45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UNLOCKING AUTOMOBILE TRENDS PART-1,PART-2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5D904-CCBF-3862-F391-93D4F9B35979}"/>
              </a:ext>
            </a:extLst>
          </p:cNvPr>
          <p:cNvSpPr txBox="1"/>
          <p:nvPr/>
        </p:nvSpPr>
        <p:spPr>
          <a:xfrm>
            <a:off x="2772696" y="3429000"/>
            <a:ext cx="82394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MENTOR: </a:t>
            </a:r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MUNNA PANDEY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M.PRIYANKA</a:t>
            </a:r>
          </a:p>
        </p:txBody>
      </p:sp>
    </p:spTree>
    <p:extLst>
      <p:ext uri="{BB962C8B-B14F-4D97-AF65-F5344CB8AC3E}">
        <p14:creationId xmlns:p14="http://schemas.microsoft.com/office/powerpoint/2010/main" val="25666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F7DC-FDF2-0F54-05C5-1AE3F57A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659"/>
            <a:ext cx="12123174" cy="6779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mean and median values of city mileages of the following manufacturers, using a stacked column chart: Hyundai, Renault, Mahindra, and Skoda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= ['Hyundai', 'Renault', 'Mahindra', 'Skoda’]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['Make'].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(manufacturers)]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city_mileage_stats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filtered_df.groupby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('Make’)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(['mean', 'median’])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city_mileage_stats.plot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(kind='bar', stacked=True,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('Mileage (km/litre)’)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ax.set_title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('Mean and Median City Mileage by Manufacturer’)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displayed the mean and median through the stacked chart.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DDD47-B8B1-94B3-729B-F2C6927F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17" y="1716510"/>
            <a:ext cx="4849006" cy="38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926D-887B-E0C0-2513-21C6EE3A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37652"/>
            <a:ext cx="11995355" cy="66171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 line chart to understand the relation between displacement and city mileage by choosing the top 10 cars with the highest city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mileage.What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you infer from this graph? Are there any unusual observations? If yes, how would you resolve these?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top_10_cars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df.nlargest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(by='City_Mileage_km_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',ascending=True)top_10_carsplt.figure(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6))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(top_10_cars['Displacement'], top_10_cars['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marker='o',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='-’)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('Displacement vs City Mileage of Top 10 Cars',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=14)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('Displacement',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plt.ylabel('City Mileage',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0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0DD88-F4BA-0DFA-D6CE-5F9AB4963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1" y="953729"/>
            <a:ext cx="6990758" cy="4050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B1D1A-8F47-B948-BD39-8530EF97FCE5}"/>
              </a:ext>
            </a:extLst>
          </p:cNvPr>
          <p:cNvSpPr txBox="1"/>
          <p:nvPr/>
        </p:nvSpPr>
        <p:spPr>
          <a:xfrm>
            <a:off x="3018503" y="137651"/>
            <a:ext cx="1574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64A3F-185C-F79D-A538-C4F4D74303D4}"/>
              </a:ext>
            </a:extLst>
          </p:cNvPr>
          <p:cNvSpPr txBox="1"/>
          <p:nvPr/>
        </p:nvSpPr>
        <p:spPr>
          <a:xfrm>
            <a:off x="7826476" y="747252"/>
            <a:ext cx="40607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graph offers valuable insights into how displacement relates to city mileage among different car models. By analyzing the trends and investigating any unusual observations, we can gain a deeper understanding of vehicle performance and the factors influencing fuel efficiency. This approach not only enhances our comprehension of the data but also guides potential improvements in future car designs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05D05-3A3E-B466-4EEC-97C94187FEB6}"/>
              </a:ext>
            </a:extLst>
          </p:cNvPr>
          <p:cNvSpPr txBox="1"/>
          <p:nvPr/>
        </p:nvSpPr>
        <p:spPr>
          <a:xfrm>
            <a:off x="904568" y="5309419"/>
            <a:ext cx="1040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identified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displacement and city mileage by choosing the top 10 cars with the highest city mileage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B55C-D442-9BFD-8A29-8A03ABEF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86813"/>
            <a:ext cx="11867535" cy="6499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data frame that includes only the following columns from the data. Perform missing value treatment, if required. Valves_Per_Cylinder,Kerb_Weight,Make,Displacement,Fuel_Tank_Capacity_litre,City_Mileage_km_litre,Highway_Mileage_km_litre,Power,Torque,Gross_Vehicle_Weight.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selected_columns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   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Valves_Per_Cylinder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Kerb_Weight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'Make', 'Displacement’,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Fuel_Tank_Capacity_litre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  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Highway_Mileage_km_litre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'Power', 'Torque',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Gross_Vehicle_Weight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selected_columns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selected_columns.isnull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 #FOR NULL VALUES TREATMENT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determined the another data from original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A5E7-07A8-56C2-7120-D12751D4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32" y="2828539"/>
            <a:ext cx="2133785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DC71-76A7-757A-31E8-A74DD49A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98322"/>
            <a:ext cx="11877368" cy="6597445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UNLOCKING AUTOMOBILE TRENDS PART-1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Comfort Exploration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seating capacity, central locking, and child safety locks to understand user comfort and family friendly features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calculate average seating capacity and count occurrence of central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locking,and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 safety lock.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Seating_Capacity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']].mean()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Central_Locking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'Not Available']['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Central_Locking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'].count()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df2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df3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Central_Locking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'Not Available']['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Central_Locking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'].count()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F62BDC-7724-F717-3F07-7FF86E32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9" y="3187596"/>
            <a:ext cx="467032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Seating_Capacity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5.270079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float64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0C0A-CB1C-D3A4-E689-633BD928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137634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vehicle data provides some valuable information about city mileage and safety features and fuel efficiency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Efficiency:  Renault has higher city mileage compared to other cars, showing it as superior fuel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effieciency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manufacturers like Mahindra and Maruti Suzuki.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Features: Now-a-days Many vehicles now come with important safety features like child safety locks, seat belt reminders. This shows that car manufacturers are prioritizing passenger safety and making it a standard across different models. These features help reduce risks and ensure a safer driving experience for everyone on board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Trends:  The data reflects current market preferences for vehicles that balance fuel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safety. As consumers become more environmentally conscious, manufacturers may need to focus on improving fuel economy alongside integrating advanced safety technologies.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3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98E8-D2A6-8E2B-5381-7823A041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304800"/>
            <a:ext cx="11088329" cy="58721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/>
              <a:t>                        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85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FA8CA-4E5B-C59E-48EE-20CCD027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08155"/>
            <a:ext cx="12113341" cy="66466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UNLOCKING AUTOMOBILE TRENDS PART-1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IN" sz="28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MARKET SEGEMENT ANALYSIS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 Excel file into a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DataFrame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r'Downloads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/DS1_C4_S9_Car_Data.xlsx’)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excel file is imported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car manufacturer wants to introduce a new car and requires information about the top 5 most preferred car body types. Display the results using a horizontal bar chart.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(ascending=False)[:5].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df1.columns = 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'Count’]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125153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ABFC8-1E40-AA70-A4DF-CF9E1090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49" y="4122537"/>
            <a:ext cx="2196199" cy="16841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672E56-8863-1AE4-BB34-EE7BA9CAC59A}"/>
              </a:ext>
            </a:extLst>
          </p:cNvPr>
          <p:cNvSpPr txBox="1"/>
          <p:nvPr/>
        </p:nvSpPr>
        <p:spPr>
          <a:xfrm>
            <a:off x="324465" y="761524"/>
            <a:ext cx="11720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df1.plot(kind='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x='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y='Count', color='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('Top 5 Most Preferred Car Body types’)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('Count’)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('Body Type’)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(axis='x’)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CACE8-4C76-96C6-58FC-B7212006E35E}"/>
              </a:ext>
            </a:extLst>
          </p:cNvPr>
          <p:cNvSpPr txBox="1"/>
          <p:nvPr/>
        </p:nvSpPr>
        <p:spPr>
          <a:xfrm>
            <a:off x="201561" y="238304"/>
            <a:ext cx="641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PLOTTING THE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E55964-D7E6-DFA6-9E8E-8DAFBF4E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61" y="1897626"/>
            <a:ext cx="6607278" cy="4068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4ACC6C-BE41-BEFA-A84F-32203CF07ED2}"/>
              </a:ext>
            </a:extLst>
          </p:cNvPr>
          <p:cNvSpPr txBox="1"/>
          <p:nvPr/>
        </p:nvSpPr>
        <p:spPr>
          <a:xfrm>
            <a:off x="714149" y="3539613"/>
            <a:ext cx="215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65B80-77B8-DC83-5D94-AD9BCBE89DA4}"/>
              </a:ext>
            </a:extLst>
          </p:cNvPr>
          <p:cNvSpPr txBox="1"/>
          <p:nvPr/>
        </p:nvSpPr>
        <p:spPr>
          <a:xfrm>
            <a:off x="481781" y="5966064"/>
            <a:ext cx="10992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that we identified the top 5 most preferred car body types</a:t>
            </a:r>
          </a:p>
        </p:txBody>
      </p:sp>
    </p:spTree>
    <p:extLst>
      <p:ext uri="{BB962C8B-B14F-4D97-AF65-F5344CB8AC3E}">
        <p14:creationId xmlns:p14="http://schemas.microsoft.com/office/powerpoint/2010/main" val="359008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B880-33D3-E64F-716B-486EAED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9" y="108154"/>
            <a:ext cx="12034684" cy="667610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all the details of cars that can adapt to various driving conditions such as normal, comfort, eco, sport, and power mode . How many cars have all the above-mentioned features?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 =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Drive_Modes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'Not Available’] 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 = df1.groupby(['Make', 'Model','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Drive_Modes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'])['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Drive_Modes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'].count() 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print(df1)</a:t>
            </a:r>
            <a:r>
              <a:rPr lang="en-IN" sz="1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pPr marL="0" indent="0">
              <a:buNone/>
            </a:pPr>
            <a:r>
              <a:rPr lang="en-IN" sz="1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sz="86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86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86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86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86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86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that identified the car with their models that can adapt various condition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        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3345E-181B-3DC2-2D24-24B5E88C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9" y="3328217"/>
            <a:ext cx="7384025" cy="22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3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DD70-90AA-50F3-9348-54C9CC40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117987"/>
            <a:ext cx="11965858" cy="66171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Efficiency Analysis</a:t>
            </a:r>
            <a:endParaRPr lang="en-US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10 car manufacturers based on the city mileage and display the result using a horizontal bar graph with the manufacturer on the y-axis and mileage on the x-axis.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(['Make'])['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'].mean().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(ascending=False)[:10]                                                                  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df1.plot(kind='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('Make’)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top 10 manufactures and displayed through horizontal bar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56F03-A0B9-C86D-21FA-A10C0660B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86" y="3311650"/>
            <a:ext cx="6558994" cy="26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4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EC28-9F6C-D69D-F0FB-15359B55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47484"/>
            <a:ext cx="11897032" cy="66171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20 non-electric car manufacturers based on city mileage and display the results using a bar graph similar to that in task 1.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non_electric_cars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'Electric’]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avg_mileage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non_electric_cars.groupby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('Make')['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.mean().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(ascending=False)[:20]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avg_mileage.plot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(kind='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('Top 20 Non-Electric Car Manufacturers by City Mileage’)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('Average City Mileage (km/litre)’)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('Car Manufacturer’)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8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84DFE-3428-70F4-9A6C-DA657735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86" y="870937"/>
            <a:ext cx="9196030" cy="41380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6552D-15DB-45F0-9654-D5D91B490653}"/>
              </a:ext>
            </a:extLst>
          </p:cNvPr>
          <p:cNvSpPr txBox="1"/>
          <p:nvPr/>
        </p:nvSpPr>
        <p:spPr>
          <a:xfrm>
            <a:off x="3539613" y="255639"/>
            <a:ext cx="44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1A0FB-3544-F384-A87C-D1D368156F34}"/>
              </a:ext>
            </a:extLst>
          </p:cNvPr>
          <p:cNvSpPr txBox="1"/>
          <p:nvPr/>
        </p:nvSpPr>
        <p:spPr>
          <a:xfrm>
            <a:off x="1052052" y="5604387"/>
            <a:ext cx="10500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TOP 20 NON ELECTRIC CARS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B16C-6C1C-18DC-6D28-602F8FF3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137652"/>
            <a:ext cx="11936361" cy="65679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car mileages for the following four companies using a pivot table: Hyundai, Mahindra, Renault, and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Skoda.Create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separate pivot tables capturing the following details: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of city 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Median of city 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of highway 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of highway mileage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= ['Hyundai', 'Mahindra', 'Renault', 'Skoda’]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['Make'].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(companies)]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mean_city_mileage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pd.pivot_table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values='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index='Make',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='mean’)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median_city_mileage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pd.pivot_table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values='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index='Make',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='median’)</a:t>
            </a:r>
          </a:p>
        </p:txBody>
      </p:sp>
    </p:spTree>
    <p:extLst>
      <p:ext uri="{BB962C8B-B14F-4D97-AF65-F5344CB8AC3E}">
        <p14:creationId xmlns:p14="http://schemas.microsoft.com/office/powerpoint/2010/main" val="406523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39FD34-BB69-531A-1BB4-30B7072A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50"/>
            <a:ext cx="12083845" cy="664210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mean_highway_mileage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pd.pivot_table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filtered_data,values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Highway_Mileage_km_litre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index='Make',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='mean’)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median_highway_mileage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pd.pivot_table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values='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Highway_Mileage_km_litre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index='Make',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='median’)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mean_city_mileage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median_city_mileage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mean_highway_mileage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median_highway_mileage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tified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mean and median of city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mileages of Hyundai, Mahindra,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Renault, and Skoda.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F2652-6924-6FF5-DA76-87AD2433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67" y="2703784"/>
            <a:ext cx="2314976" cy="198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9FF43C-41C2-1C8A-086A-7B6BDBF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27" y="2693952"/>
            <a:ext cx="2171888" cy="1950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25C0E-FA02-328A-7F74-EFD2F284C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76" y="4788343"/>
            <a:ext cx="2385267" cy="1818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627F6B-0C38-A489-CB3F-D8AE7E58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352" y="4799161"/>
            <a:ext cx="240050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6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1713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var(--jp-code-font-family)</vt:lpstr>
      <vt:lpstr>Wingdings</vt:lpstr>
      <vt:lpstr>Office Theme</vt:lpstr>
      <vt:lpstr>PYTHON FOR DATA SCIENCE  UNLOCKING AUTOMOBILE TRENDS PART-1,PART-2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Maruri</dc:creator>
  <cp:lastModifiedBy>Priyanka Maruri</cp:lastModifiedBy>
  <cp:revision>1</cp:revision>
  <dcterms:created xsi:type="dcterms:W3CDTF">2024-10-11T11:14:19Z</dcterms:created>
  <dcterms:modified xsi:type="dcterms:W3CDTF">2024-12-10T11:29:50Z</dcterms:modified>
</cp:coreProperties>
</file>