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52A47-0FE9-C1EA-F931-D28F2DC59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B138A8-C468-D6A5-2B91-2F47722D1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13EE6-8CDA-46B6-551F-013C98776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69A0-73AA-4212-A8ED-126834727EF3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B4780D-31C4-AE86-C4E6-ADEEF601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973899-45BF-9F12-F1C9-BDFF48EE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8C65-0FE8-4C05-8963-550B43390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32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58FD0-6B3D-BAAC-59CA-BECF7DD1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D6D229-AE1A-3A33-3355-8527847B3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84840D-3FA8-C29C-FE6C-CA222222B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69A0-73AA-4212-A8ED-126834727EF3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14E34D-6635-C3CA-3960-71E9D9F48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15489E-01DA-AB98-0C4C-3866DC46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8C65-0FE8-4C05-8963-550B43390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63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F63C1C-8789-39B5-2C93-385DD9E24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2E06B0-2710-2AAA-8CDB-66BB9A904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8D9A33-E187-07E2-9083-A4028D3F8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69A0-73AA-4212-A8ED-126834727EF3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2DCB9E-58EE-4FBF-41E5-9FDB6B70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5968DB-DA4B-A1C5-D260-D5A65E847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8C65-0FE8-4C05-8963-550B43390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8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4502B-8934-CB2F-B29A-288AFE89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4E64F-425B-DA75-EF60-486D4DC7A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F6218-0C74-F711-45AA-08F3F2557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69A0-73AA-4212-A8ED-126834727EF3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279D4-79DF-3B35-BFF5-1FC96D25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924E69-9FC7-D28D-2623-CED8070F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8C65-0FE8-4C05-8963-550B43390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24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C2723-5171-9F0E-E3D9-9696B2E0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6F0ED7-F7F7-C440-E7C7-3A40B2DAA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D3EB0-6A64-A223-D198-D166A8B01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69A0-73AA-4212-A8ED-126834727EF3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56B78E-2F64-9393-F2CD-924F19E7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D46DA-AD4F-74C9-EE34-77682C28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8C65-0FE8-4C05-8963-550B43390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65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4AA40-7AA4-6417-385F-2D4CA7F6E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D4E69C-A9C3-8CBE-1681-31A4AB786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C5664E-15C5-A04C-41EC-3C6D93EE1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F22B18-F5BA-8C93-9343-1F1B7B4A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69A0-73AA-4212-A8ED-126834727EF3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14D84E-2A9A-71A3-E7E7-643D0147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625289-B3DF-E335-FDB7-06135ADA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8C65-0FE8-4C05-8963-550B43390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4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24CC0-D0E5-5676-FA37-FC56B3D6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9E9C93-F529-D98B-4D5F-529CE4DB6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90E570-988D-742D-347B-5BC0E5EF5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102F6F-2878-CB8E-B40A-F643B5B22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322CDB-F2A6-34F1-166E-12AD236694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D52110-76F1-F7AF-C08D-C1357FBD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69A0-73AA-4212-A8ED-126834727EF3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E1C7BC-36CB-6B21-24B3-0FD17BD92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D650E3-D455-13B3-D9DD-8DB10981F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8C65-0FE8-4C05-8963-550B43390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90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5D65F-6923-BE2A-F4A5-91FE1916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0BB0FF-9E41-FE3E-A406-731916CC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69A0-73AA-4212-A8ED-126834727EF3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842E04-D6C3-0E5F-44F1-0E6D9C86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A5163B-307C-9750-D375-75D864AB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8C65-0FE8-4C05-8963-550B43390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99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6C60A6-8DBE-8E6B-7851-FA7BBB344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69A0-73AA-4212-A8ED-126834727EF3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C6A6F5-4C8B-893B-B8FE-9B0828D04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BD249D-FB3B-54C6-E50C-A3EBDD41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8C65-0FE8-4C05-8963-550B43390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25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93EA5-FE1B-1A3A-9160-9F0C2D5AC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C04BB-21F3-07B3-22D4-65A5D54C9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8C54A0-4852-8DEE-8EF1-551967899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B02200-B07F-9C71-4084-9E1CC522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69A0-73AA-4212-A8ED-126834727EF3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D9B029-93AB-24D3-A707-C2454DC4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5E3F30-45D8-A387-4BB3-D9EBF3ECF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8C65-0FE8-4C05-8963-550B43390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43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E31C3-7BEF-1230-B726-CE177CBD7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9A7BC9-4CB9-4D1A-4668-3D96F1E49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1ECF08-4E57-3BA7-D5E0-33C560E51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F74E66-A4F5-C7C3-F12F-EACE414E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69A0-73AA-4212-A8ED-126834727EF3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368D4E-E44A-920A-1660-07B37E64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C1CAEF-B5CD-0232-52F7-C2D76ADA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8C65-0FE8-4C05-8963-550B43390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58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670325-9678-4606-0981-F70C07CAE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44683C-4BBE-DBB3-3A1E-26487B220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17F95D-FA21-47DD-8EFA-DAD85DC32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469A0-73AA-4212-A8ED-126834727EF3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7D6E1-A662-F293-8264-2324B61F8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47E78-797A-2B7D-D9C9-88C5B9AE3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08C65-0FE8-4C05-8963-550B43390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87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A5F0-B721-D125-A94C-EAC0B3B41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문서 관리 페이지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A6D112B-8BBD-97CD-DE49-CB0E8F54D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A5CE5D9-DCA3-EA59-FC4B-BCA0FB5EBD5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" y="1034474"/>
            <a:ext cx="1152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8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A5F0-B721-D125-A94C-EAC0B3B41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문서 관리 페이지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42003093-AC86-259A-C5E0-E20405B2348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000" y="1034474"/>
            <a:ext cx="11520000" cy="5760000"/>
          </a:xfrm>
        </p:spPr>
      </p:pic>
    </p:spTree>
    <p:extLst>
      <p:ext uri="{BB962C8B-B14F-4D97-AF65-F5344CB8AC3E}">
        <p14:creationId xmlns:p14="http://schemas.microsoft.com/office/powerpoint/2010/main" val="91767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A5F0-B721-D125-A94C-EAC0B3B41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문서 관리 페이지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9C30B35-E359-D8DA-6064-57F3F408AAB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000" y="1034474"/>
            <a:ext cx="11520000" cy="5760000"/>
          </a:xfrm>
        </p:spPr>
      </p:pic>
    </p:spTree>
    <p:extLst>
      <p:ext uri="{BB962C8B-B14F-4D97-AF65-F5344CB8AC3E}">
        <p14:creationId xmlns:p14="http://schemas.microsoft.com/office/powerpoint/2010/main" val="3092236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문서 관리 페이지</vt:lpstr>
      <vt:lpstr>문서 관리 페이지</vt:lpstr>
      <vt:lpstr>문서 관리 페이지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홍승현</dc:creator>
  <cp:lastModifiedBy>홍 승현</cp:lastModifiedBy>
  <cp:revision>2</cp:revision>
  <dcterms:created xsi:type="dcterms:W3CDTF">2023-03-17T15:15:35Z</dcterms:created>
  <dcterms:modified xsi:type="dcterms:W3CDTF">2023-03-18T03:35:44Z</dcterms:modified>
</cp:coreProperties>
</file>