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29" r:id="rId4"/>
  </p:sldMasterIdLst>
  <p:notesMasterIdLst>
    <p:notesMasterId r:id="rId21"/>
  </p:notesMasterIdLst>
  <p:handoutMasterIdLst>
    <p:handoutMasterId r:id="rId22"/>
  </p:handoutMasterIdLst>
  <p:sldIdLst>
    <p:sldId id="1590" r:id="rId5"/>
    <p:sldId id="1592" r:id="rId6"/>
    <p:sldId id="1595" r:id="rId7"/>
    <p:sldId id="1633" r:id="rId8"/>
    <p:sldId id="1626" r:id="rId9"/>
    <p:sldId id="1629" r:id="rId10"/>
    <p:sldId id="1628" r:id="rId11"/>
    <p:sldId id="1630" r:id="rId12"/>
    <p:sldId id="1634" r:id="rId13"/>
    <p:sldId id="1604" r:id="rId14"/>
    <p:sldId id="1607" r:id="rId15"/>
    <p:sldId id="1606" r:id="rId16"/>
    <p:sldId id="1599" r:id="rId17"/>
    <p:sldId id="1631" r:id="rId18"/>
    <p:sldId id="1632" r:id="rId19"/>
    <p:sldId id="1635" r:id="rId20"/>
  </p:sldIdLst>
  <p:sldSz cx="9326563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Ido Flatow" initials="IF [4]" lastIdx="1" clrIdx="7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Ido Flatow" initials="IF" lastIdx="1" clrIdx="4"/>
  <p:cmAuthor id="5" name="Ido Flatow" initials="IF [2]" lastIdx="1" clrIdx="5"/>
  <p:cmAuthor id="6" name="Ido Flatow" initials="IF [3]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FFFFF"/>
    <a:srgbClr val="107C10"/>
    <a:srgbClr val="292929"/>
    <a:srgbClr val="BAD80A"/>
    <a:srgbClr val="A80000"/>
    <a:srgbClr val="5C2D91"/>
    <a:srgbClr val="0078D7"/>
    <a:srgbClr val="000000"/>
    <a:srgbClr val="D83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91" autoAdjust="0"/>
    <p:restoredTop sz="89583" autoAdjust="0"/>
  </p:normalViewPr>
  <p:slideViewPr>
    <p:cSldViewPr>
      <p:cViewPr varScale="1">
        <p:scale>
          <a:sx n="112" d="100"/>
          <a:sy n="112" d="100"/>
        </p:scale>
        <p:origin x="1404" y="78"/>
      </p:cViewPr>
      <p:guideLst/>
    </p:cSldViewPr>
  </p:slideViewPr>
  <p:outlineViewPr>
    <p:cViewPr>
      <p:scale>
        <a:sx n="33" d="100"/>
        <a:sy n="33" d="100"/>
      </p:scale>
      <p:origin x="0" y="-9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Fesenko" userId="d411232059ab4967" providerId="LiveId" clId="{7065616A-308D-42B5-932F-E160351CBD2F}"/>
    <pc:docChg chg="custSel addSld delSld modSld sldOrd">
      <pc:chgData name="Igor Fesenko" userId="d411232059ab4967" providerId="LiveId" clId="{7065616A-308D-42B5-932F-E160351CBD2F}" dt="2017-10-16T16:14:35.101" v="325" actId="20577"/>
      <pc:docMkLst>
        <pc:docMk/>
      </pc:docMkLst>
      <pc:sldChg chg="modSp">
        <pc:chgData name="Igor Fesenko" userId="d411232059ab4967" providerId="LiveId" clId="{7065616A-308D-42B5-932F-E160351CBD2F}" dt="2017-10-16T15:50:58.210" v="239" actId="14100"/>
        <pc:sldMkLst>
          <pc:docMk/>
          <pc:sldMk cId="1150760196" sldId="1510"/>
        </pc:sldMkLst>
        <pc:spChg chg="mod">
          <ac:chgData name="Igor Fesenko" userId="d411232059ab4967" providerId="LiveId" clId="{7065616A-308D-42B5-932F-E160351CBD2F}" dt="2017-10-16T15:50:58.210" v="239" actId="14100"/>
          <ac:spMkLst>
            <pc:docMk/>
            <pc:sldMk cId="1150760196" sldId="1510"/>
            <ac:spMk id="2" creationId="{00000000-0000-0000-0000-000000000000}"/>
          </ac:spMkLst>
        </pc:spChg>
      </pc:sldChg>
      <pc:sldChg chg="modSp">
        <pc:chgData name="Igor Fesenko" userId="d411232059ab4967" providerId="LiveId" clId="{7065616A-308D-42B5-932F-E160351CBD2F}" dt="2017-10-16T16:14:17.559" v="322" actId="20577"/>
        <pc:sldMkLst>
          <pc:docMk/>
          <pc:sldMk cId="1586021291" sldId="1520"/>
        </pc:sldMkLst>
        <pc:spChg chg="mod">
          <ac:chgData name="Igor Fesenko" userId="d411232059ab4967" providerId="LiveId" clId="{7065616A-308D-42B5-932F-E160351CBD2F}" dt="2017-10-16T16:14:17.559" v="322" actId="20577"/>
          <ac:spMkLst>
            <pc:docMk/>
            <pc:sldMk cId="1586021291" sldId="1520"/>
            <ac:spMk id="3" creationId="{00000000-0000-0000-0000-000000000000}"/>
          </ac:spMkLst>
        </pc:spChg>
      </pc:sldChg>
      <pc:sldChg chg="modSp">
        <pc:chgData name="Igor Fesenko" userId="d411232059ab4967" providerId="LiveId" clId="{7065616A-308D-42B5-932F-E160351CBD2F}" dt="2017-10-16T08:17:37.734" v="0" actId="14100"/>
        <pc:sldMkLst>
          <pc:docMk/>
          <pc:sldMk cId="1023251924" sldId="1591"/>
        </pc:sldMkLst>
        <pc:picChg chg="mod">
          <ac:chgData name="Igor Fesenko" userId="d411232059ab4967" providerId="LiveId" clId="{7065616A-308D-42B5-932F-E160351CBD2F}" dt="2017-10-16T08:17:37.734" v="0" actId="14100"/>
          <ac:picMkLst>
            <pc:docMk/>
            <pc:sldMk cId="1023251924" sldId="1591"/>
            <ac:picMk id="6" creationId="{00000000-0000-0000-0000-000000000000}"/>
          </ac:picMkLst>
        </pc:picChg>
      </pc:sldChg>
      <pc:sldChg chg="modSp">
        <pc:chgData name="Igor Fesenko" userId="d411232059ab4967" providerId="LiveId" clId="{7065616A-308D-42B5-932F-E160351CBD2F}" dt="2017-10-16T16:14:35.101" v="325" actId="20577"/>
        <pc:sldMkLst>
          <pc:docMk/>
          <pc:sldMk cId="618121687" sldId="1592"/>
        </pc:sldMkLst>
        <pc:spChg chg="mod">
          <ac:chgData name="Igor Fesenko" userId="d411232059ab4967" providerId="LiveId" clId="{7065616A-308D-42B5-932F-E160351CBD2F}" dt="2017-10-16T16:14:35.101" v="325" actId="20577"/>
          <ac:spMkLst>
            <pc:docMk/>
            <pc:sldMk cId="618121687" sldId="1592"/>
            <ac:spMk id="3" creationId="{00000000-0000-0000-0000-000000000000}"/>
          </ac:spMkLst>
        </pc:spChg>
      </pc:sldChg>
      <pc:sldChg chg="modSp">
        <pc:chgData name="Igor Fesenko" userId="d411232059ab4967" providerId="LiveId" clId="{7065616A-308D-42B5-932F-E160351CBD2F}" dt="2017-10-16T16:05:40.619" v="300" actId="5793"/>
        <pc:sldMkLst>
          <pc:docMk/>
          <pc:sldMk cId="305317014" sldId="1598"/>
        </pc:sldMkLst>
        <pc:spChg chg="mod">
          <ac:chgData name="Igor Fesenko" userId="d411232059ab4967" providerId="LiveId" clId="{7065616A-308D-42B5-932F-E160351CBD2F}" dt="2017-10-16T16:05:40.619" v="300" actId="5793"/>
          <ac:spMkLst>
            <pc:docMk/>
            <pc:sldMk cId="305317014" sldId="1598"/>
            <ac:spMk id="3" creationId="{00000000-0000-0000-0000-000000000000}"/>
          </ac:spMkLst>
        </pc:spChg>
      </pc:sldChg>
      <pc:sldChg chg="modSp">
        <pc:chgData name="Igor Fesenko" userId="d411232059ab4967" providerId="LiveId" clId="{7065616A-308D-42B5-932F-E160351CBD2F}" dt="2017-10-16T08:23:20.326" v="6" actId="20577"/>
        <pc:sldMkLst>
          <pc:docMk/>
          <pc:sldMk cId="1523119014" sldId="1599"/>
        </pc:sldMkLst>
        <pc:spChg chg="mod">
          <ac:chgData name="Igor Fesenko" userId="d411232059ab4967" providerId="LiveId" clId="{7065616A-308D-42B5-932F-E160351CBD2F}" dt="2017-10-16T08:23:20.326" v="6" actId="20577"/>
          <ac:spMkLst>
            <pc:docMk/>
            <pc:sldMk cId="1523119014" sldId="1599"/>
            <ac:spMk id="2" creationId="{00000000-0000-0000-0000-000000000000}"/>
          </ac:spMkLst>
        </pc:spChg>
      </pc:sldChg>
      <pc:sldChg chg="modSp ord">
        <pc:chgData name="Igor Fesenko" userId="d411232059ab4967" providerId="LiveId" clId="{7065616A-308D-42B5-932F-E160351CBD2F}" dt="2017-10-16T16:03:30.546" v="297" actId="20577"/>
        <pc:sldMkLst>
          <pc:docMk/>
          <pc:sldMk cId="1871756585" sldId="1600"/>
        </pc:sldMkLst>
        <pc:spChg chg="mod">
          <ac:chgData name="Igor Fesenko" userId="d411232059ab4967" providerId="LiveId" clId="{7065616A-308D-42B5-932F-E160351CBD2F}" dt="2017-10-16T14:58:58.815" v="197"/>
          <ac:spMkLst>
            <pc:docMk/>
            <pc:sldMk cId="1871756585" sldId="1600"/>
            <ac:spMk id="2" creationId="{00000000-0000-0000-0000-000000000000}"/>
          </ac:spMkLst>
        </pc:spChg>
        <pc:spChg chg="mod">
          <ac:chgData name="Igor Fesenko" userId="d411232059ab4967" providerId="LiveId" clId="{7065616A-308D-42B5-932F-E160351CBD2F}" dt="2017-10-16T16:03:30.546" v="297" actId="20577"/>
          <ac:spMkLst>
            <pc:docMk/>
            <pc:sldMk cId="1871756585" sldId="1600"/>
            <ac:spMk id="3" creationId="{00000000-0000-0000-0000-000000000000}"/>
          </ac:spMkLst>
        </pc:spChg>
      </pc:sldChg>
      <pc:sldChg chg="addSp delSp modSp ord">
        <pc:chgData name="Igor Fesenko" userId="d411232059ab4967" providerId="LiveId" clId="{7065616A-308D-42B5-932F-E160351CBD2F}" dt="2017-10-16T16:13:11.049" v="319" actId="1076"/>
        <pc:sldMkLst>
          <pc:docMk/>
          <pc:sldMk cId="583956613" sldId="1601"/>
        </pc:sldMkLst>
        <pc:spChg chg="del">
          <ac:chgData name="Igor Fesenko" userId="d411232059ab4967" providerId="LiveId" clId="{7065616A-308D-42B5-932F-E160351CBD2F}" dt="2017-10-16T16:10:36.620" v="316" actId="478"/>
          <ac:spMkLst>
            <pc:docMk/>
            <pc:sldMk cId="583956613" sldId="1601"/>
            <ac:spMk id="3" creationId="{00000000-0000-0000-0000-000000000000}"/>
          </ac:spMkLst>
        </pc:spChg>
        <pc:picChg chg="add mod">
          <ac:chgData name="Igor Fesenko" userId="d411232059ab4967" providerId="LiveId" clId="{7065616A-308D-42B5-932F-E160351CBD2F}" dt="2017-10-16T16:13:11.049" v="319" actId="1076"/>
          <ac:picMkLst>
            <pc:docMk/>
            <pc:sldMk cId="583956613" sldId="1601"/>
            <ac:picMk id="5" creationId="{C976362E-416E-4EE7-B1C8-D8203A54575A}"/>
          </ac:picMkLst>
        </pc:picChg>
      </pc:sldChg>
      <pc:sldChg chg="del">
        <pc:chgData name="Igor Fesenko" userId="d411232059ab4967" providerId="LiveId" clId="{7065616A-308D-42B5-932F-E160351CBD2F}" dt="2017-10-16T08:18:12.951" v="1" actId="2696"/>
        <pc:sldMkLst>
          <pc:docMk/>
          <pc:sldMk cId="316122148" sldId="1602"/>
        </pc:sldMkLst>
      </pc:sldChg>
      <pc:sldChg chg="addSp delSp modSp">
        <pc:chgData name="Igor Fesenko" userId="d411232059ab4967" providerId="LiveId" clId="{7065616A-308D-42B5-932F-E160351CBD2F}" dt="2017-10-16T16:03:25.168" v="295" actId="20577"/>
        <pc:sldMkLst>
          <pc:docMk/>
          <pc:sldMk cId="190398758" sldId="1603"/>
        </pc:sldMkLst>
        <pc:spChg chg="mod">
          <ac:chgData name="Igor Fesenko" userId="d411232059ab4967" providerId="LiveId" clId="{7065616A-308D-42B5-932F-E160351CBD2F}" dt="2017-10-16T15:48:46.432" v="231" actId="20577"/>
          <ac:spMkLst>
            <pc:docMk/>
            <pc:sldMk cId="190398758" sldId="1603"/>
            <ac:spMk id="2" creationId="{00000000-0000-0000-0000-000000000000}"/>
          </ac:spMkLst>
        </pc:spChg>
        <pc:spChg chg="mod">
          <ac:chgData name="Igor Fesenko" userId="d411232059ab4967" providerId="LiveId" clId="{7065616A-308D-42B5-932F-E160351CBD2F}" dt="2017-10-16T16:03:25.168" v="295" actId="20577"/>
          <ac:spMkLst>
            <pc:docMk/>
            <pc:sldMk cId="190398758" sldId="1603"/>
            <ac:spMk id="3" creationId="{00000000-0000-0000-0000-000000000000}"/>
          </ac:spMkLst>
        </pc:spChg>
        <pc:spChg chg="add del">
          <ac:chgData name="Igor Fesenko" userId="d411232059ab4967" providerId="LiveId" clId="{7065616A-308D-42B5-932F-E160351CBD2F}" dt="2017-10-16T15:48:10.797" v="225"/>
          <ac:spMkLst>
            <pc:docMk/>
            <pc:sldMk cId="190398758" sldId="1603"/>
            <ac:spMk id="4" creationId="{9FC6D64B-D2BF-43EA-9084-743E02EBB28D}"/>
          </ac:spMkLst>
        </pc:spChg>
      </pc:sldChg>
      <pc:sldChg chg="addSp delSp modSp add">
        <pc:chgData name="Igor Fesenko" userId="d411232059ab4967" providerId="LiveId" clId="{7065616A-308D-42B5-932F-E160351CBD2F}" dt="2017-10-16T09:23:49.285" v="90" actId="1076"/>
        <pc:sldMkLst>
          <pc:docMk/>
          <pc:sldMk cId="1517430039" sldId="1604"/>
        </pc:sldMkLst>
        <pc:spChg chg="del mod">
          <ac:chgData name="Igor Fesenko" userId="d411232059ab4967" providerId="LiveId" clId="{7065616A-308D-42B5-932F-E160351CBD2F}" dt="2017-10-16T08:34:05.821" v="29"/>
          <ac:spMkLst>
            <pc:docMk/>
            <pc:sldMk cId="1517430039" sldId="1604"/>
            <ac:spMk id="2" creationId="{91B7A8EF-7235-42E1-A419-B4F0F223260A}"/>
          </ac:spMkLst>
        </pc:spChg>
        <pc:spChg chg="mod">
          <ac:chgData name="Igor Fesenko" userId="d411232059ab4967" providerId="LiveId" clId="{7065616A-308D-42B5-932F-E160351CBD2F}" dt="2017-10-16T08:23:45.829" v="26" actId="20577"/>
          <ac:spMkLst>
            <pc:docMk/>
            <pc:sldMk cId="1517430039" sldId="1604"/>
            <ac:spMk id="3" creationId="{97B49CE4-CA74-4ABA-A829-11B65CF79D4B}"/>
          </ac:spMkLst>
        </pc:spChg>
        <pc:spChg chg="add del mod">
          <ac:chgData name="Igor Fesenko" userId="d411232059ab4967" providerId="LiveId" clId="{7065616A-308D-42B5-932F-E160351CBD2F}" dt="2017-10-16T09:23:39.993" v="88"/>
          <ac:spMkLst>
            <pc:docMk/>
            <pc:sldMk cId="1517430039" sldId="1604"/>
            <ac:spMk id="6" creationId="{9365A17D-2C8E-49B4-B0A0-B79AB6A640A1}"/>
          </ac:spMkLst>
        </pc:spChg>
        <pc:spChg chg="add del">
          <ac:chgData name="Igor Fesenko" userId="d411232059ab4967" providerId="LiveId" clId="{7065616A-308D-42B5-932F-E160351CBD2F}" dt="2017-10-16T09:18:58.149" v="47"/>
          <ac:spMkLst>
            <pc:docMk/>
            <pc:sldMk cId="1517430039" sldId="1604"/>
            <ac:spMk id="7" creationId="{BF1E46D7-4D43-49E9-9F50-BE6692A14430}"/>
          </ac:spMkLst>
        </pc:spChg>
        <pc:picChg chg="add del mod">
          <ac:chgData name="Igor Fesenko" userId="d411232059ab4967" providerId="LiveId" clId="{7065616A-308D-42B5-932F-E160351CBD2F}" dt="2017-10-16T08:36:10.939" v="32" actId="478"/>
          <ac:picMkLst>
            <pc:docMk/>
            <pc:sldMk cId="1517430039" sldId="1604"/>
            <ac:picMk id="5" creationId="{DCB48A43-EA14-437F-8762-676D3D37F919}"/>
          </ac:picMkLst>
        </pc:picChg>
        <pc:picChg chg="add del mod">
          <ac:chgData name="Igor Fesenko" userId="d411232059ab4967" providerId="LiveId" clId="{7065616A-308D-42B5-932F-E160351CBD2F}" dt="2017-10-16T09:23:27.908" v="78" actId="478"/>
          <ac:picMkLst>
            <pc:docMk/>
            <pc:sldMk cId="1517430039" sldId="1604"/>
            <ac:picMk id="8" creationId="{D50770A8-9509-4341-86AC-064B7E70E72F}"/>
          </ac:picMkLst>
        </pc:picChg>
        <pc:picChg chg="add mod">
          <ac:chgData name="Igor Fesenko" userId="d411232059ab4967" providerId="LiveId" clId="{7065616A-308D-42B5-932F-E160351CBD2F}" dt="2017-10-16T09:23:49.285" v="90" actId="1076"/>
          <ac:picMkLst>
            <pc:docMk/>
            <pc:sldMk cId="1517430039" sldId="1604"/>
            <ac:picMk id="10" creationId="{602B8C43-BF66-4A95-800F-E8DD3531E2C5}"/>
          </ac:picMkLst>
        </pc:picChg>
      </pc:sldChg>
      <pc:sldChg chg="add del">
        <pc:chgData name="Igor Fesenko" userId="d411232059ab4967" providerId="LiveId" clId="{7065616A-308D-42B5-932F-E160351CBD2F}" dt="2017-10-16T11:03:54.437" v="140" actId="2696"/>
        <pc:sldMkLst>
          <pc:docMk/>
          <pc:sldMk cId="2758123741" sldId="1605"/>
        </pc:sldMkLst>
      </pc:sldChg>
      <pc:sldChg chg="addSp modSp add">
        <pc:chgData name="Igor Fesenko" userId="d411232059ab4967" providerId="LiveId" clId="{7065616A-308D-42B5-932F-E160351CBD2F}" dt="2017-10-16T11:03:43.801" v="139" actId="1076"/>
        <pc:sldMkLst>
          <pc:docMk/>
          <pc:sldMk cId="1368801825" sldId="1606"/>
        </pc:sldMkLst>
        <pc:spChg chg="mod">
          <ac:chgData name="Igor Fesenko" userId="d411232059ab4967" providerId="LiveId" clId="{7065616A-308D-42B5-932F-E160351CBD2F}" dt="2017-10-16T11:01:56.084" v="129" actId="20577"/>
          <ac:spMkLst>
            <pc:docMk/>
            <pc:sldMk cId="1368801825" sldId="1606"/>
            <ac:spMk id="2" creationId="{522669EA-96AA-45C7-8C6F-60854AF7AF4F}"/>
          </ac:spMkLst>
        </pc:spChg>
        <pc:spChg chg="mod">
          <ac:chgData name="Igor Fesenko" userId="d411232059ab4967" providerId="LiveId" clId="{7065616A-308D-42B5-932F-E160351CBD2F}" dt="2017-10-16T09:24:13.152" v="123" actId="20577"/>
          <ac:spMkLst>
            <pc:docMk/>
            <pc:sldMk cId="1368801825" sldId="1606"/>
            <ac:spMk id="3" creationId="{C1653579-CA30-4026-9766-7EA04DB59BE8}"/>
          </ac:spMkLst>
        </pc:spChg>
        <pc:picChg chg="add mod">
          <ac:chgData name="Igor Fesenko" userId="d411232059ab4967" providerId="LiveId" clId="{7065616A-308D-42B5-932F-E160351CBD2F}" dt="2017-10-16T11:03:35.585" v="136" actId="1076"/>
          <ac:picMkLst>
            <pc:docMk/>
            <pc:sldMk cId="1368801825" sldId="1606"/>
            <ac:picMk id="4" creationId="{5377267A-D096-4CCE-8FC7-407A4C3DA9CE}"/>
          </ac:picMkLst>
        </pc:picChg>
        <pc:picChg chg="add mod">
          <ac:chgData name="Igor Fesenko" userId="d411232059ab4967" providerId="LiveId" clId="{7065616A-308D-42B5-932F-E160351CBD2F}" dt="2017-10-16T11:03:43.801" v="139" actId="1076"/>
          <ac:picMkLst>
            <pc:docMk/>
            <pc:sldMk cId="1368801825" sldId="1606"/>
            <ac:picMk id="5" creationId="{F7ED22FD-74DA-4E4C-98B5-C0ECC1818E51}"/>
          </ac:picMkLst>
        </pc:picChg>
      </pc:sldChg>
      <pc:sldChg chg="modSp add">
        <pc:chgData name="Igor Fesenko" userId="d411232059ab4967" providerId="LiveId" clId="{7065616A-308D-42B5-932F-E160351CBD2F}" dt="2017-10-16T09:23:59.818" v="108" actId="20577"/>
        <pc:sldMkLst>
          <pc:docMk/>
          <pc:sldMk cId="3365222362" sldId="1607"/>
        </pc:sldMkLst>
        <pc:spChg chg="mod">
          <ac:chgData name="Igor Fesenko" userId="d411232059ab4967" providerId="LiveId" clId="{7065616A-308D-42B5-932F-E160351CBD2F}" dt="2017-10-16T09:23:59.818" v="108" actId="20577"/>
          <ac:spMkLst>
            <pc:docMk/>
            <pc:sldMk cId="3365222362" sldId="1607"/>
            <ac:spMk id="3" creationId="{97B49CE4-CA74-4ABA-A829-11B65CF79D4B}"/>
          </ac:spMkLst>
        </pc:spChg>
      </pc:sldChg>
      <pc:sldChg chg="addSp modSp add">
        <pc:chgData name="Igor Fesenko" userId="d411232059ab4967" providerId="LiveId" clId="{7065616A-308D-42B5-932F-E160351CBD2F}" dt="2017-10-16T16:09:16.131" v="313" actId="1076"/>
        <pc:sldMkLst>
          <pc:docMk/>
          <pc:sldMk cId="4093221565" sldId="1608"/>
        </pc:sldMkLst>
        <pc:spChg chg="mod">
          <ac:chgData name="Igor Fesenko" userId="d411232059ab4967" providerId="LiveId" clId="{7065616A-308D-42B5-932F-E160351CBD2F}" dt="2017-10-16T11:09:46.377" v="150" actId="20577"/>
          <ac:spMkLst>
            <pc:docMk/>
            <pc:sldMk cId="4093221565" sldId="1608"/>
            <ac:spMk id="2" creationId="{993AF983-9530-4F8C-8489-8BF46E4139BA}"/>
          </ac:spMkLst>
        </pc:spChg>
        <pc:picChg chg="add mod">
          <ac:chgData name="Igor Fesenko" userId="d411232059ab4967" providerId="LiveId" clId="{7065616A-308D-42B5-932F-E160351CBD2F}" dt="2017-10-16T16:09:16.131" v="313" actId="1076"/>
          <ac:picMkLst>
            <pc:docMk/>
            <pc:sldMk cId="4093221565" sldId="1608"/>
            <ac:picMk id="4" creationId="{332C5495-6652-41A1-84FC-D374C6EBEBDE}"/>
          </ac:picMkLst>
        </pc:picChg>
      </pc:sldChg>
      <pc:sldChg chg="addSp modSp add ord">
        <pc:chgData name="Igor Fesenko" userId="d411232059ab4967" providerId="LiveId" clId="{7065616A-308D-42B5-932F-E160351CBD2F}" dt="2017-10-16T16:08:59.899" v="311" actId="1076"/>
        <pc:sldMkLst>
          <pc:docMk/>
          <pc:sldMk cId="3636193359" sldId="1609"/>
        </pc:sldMkLst>
        <pc:spChg chg="mod">
          <ac:chgData name="Igor Fesenko" userId="d411232059ab4967" providerId="LiveId" clId="{7065616A-308D-42B5-932F-E160351CBD2F}" dt="2017-10-16T14:51:10.829" v="160" actId="20577"/>
          <ac:spMkLst>
            <pc:docMk/>
            <pc:sldMk cId="3636193359" sldId="1609"/>
            <ac:spMk id="2" creationId="{4FF842D3-3E32-41DC-BA30-445BB14C740B}"/>
          </ac:spMkLst>
        </pc:spChg>
        <pc:picChg chg="add mod">
          <ac:chgData name="Igor Fesenko" userId="d411232059ab4967" providerId="LiveId" clId="{7065616A-308D-42B5-932F-E160351CBD2F}" dt="2017-10-16T16:08:59.899" v="311" actId="1076"/>
          <ac:picMkLst>
            <pc:docMk/>
            <pc:sldMk cId="3636193359" sldId="1609"/>
            <ac:picMk id="4" creationId="{FB695FE0-CA9C-4615-B190-1903A23A1C22}"/>
          </ac:picMkLst>
        </pc:picChg>
      </pc:sldChg>
      <pc:sldChg chg="addSp modSp add">
        <pc:chgData name="Igor Fesenko" userId="d411232059ab4967" providerId="LiveId" clId="{7065616A-308D-42B5-932F-E160351CBD2F}" dt="2017-10-16T16:01:23.964" v="284" actId="1076"/>
        <pc:sldMkLst>
          <pc:docMk/>
          <pc:sldMk cId="2338340132" sldId="1610"/>
        </pc:sldMkLst>
        <pc:spChg chg="mod">
          <ac:chgData name="Igor Fesenko" userId="d411232059ab4967" providerId="LiveId" clId="{7065616A-308D-42B5-932F-E160351CBD2F}" dt="2017-10-16T16:01:04.922" v="280" actId="20577"/>
          <ac:spMkLst>
            <pc:docMk/>
            <pc:sldMk cId="2338340132" sldId="1610"/>
            <ac:spMk id="2" creationId="{420A7493-4C90-49C3-9EC6-B8FC1024D223}"/>
          </ac:spMkLst>
        </pc:spChg>
        <pc:spChg chg="mod">
          <ac:chgData name="Igor Fesenko" userId="d411232059ab4967" providerId="LiveId" clId="{7065616A-308D-42B5-932F-E160351CBD2F}" dt="2017-10-16T15:56:11.371" v="242" actId="20577"/>
          <ac:spMkLst>
            <pc:docMk/>
            <pc:sldMk cId="2338340132" sldId="1610"/>
            <ac:spMk id="3" creationId="{AA0A6F39-DEB9-46F3-9F74-08FBEA846469}"/>
          </ac:spMkLst>
        </pc:spChg>
        <pc:picChg chg="add mod">
          <ac:chgData name="Igor Fesenko" userId="d411232059ab4967" providerId="LiveId" clId="{7065616A-308D-42B5-932F-E160351CBD2F}" dt="2017-10-16T16:01:01.350" v="274" actId="1076"/>
          <ac:picMkLst>
            <pc:docMk/>
            <pc:sldMk cId="2338340132" sldId="1610"/>
            <ac:picMk id="5" creationId="{8EDEEC87-0ABF-4CF8-B102-83954ECA7F5D}"/>
          </ac:picMkLst>
        </pc:picChg>
        <pc:picChg chg="add mod">
          <ac:chgData name="Igor Fesenko" userId="d411232059ab4967" providerId="LiveId" clId="{7065616A-308D-42B5-932F-E160351CBD2F}" dt="2017-10-16T16:01:23.964" v="284" actId="1076"/>
          <ac:picMkLst>
            <pc:docMk/>
            <pc:sldMk cId="2338340132" sldId="1610"/>
            <ac:picMk id="7" creationId="{8F35805E-C892-4DF0-ACE3-99EBD02E0B47}"/>
          </ac:picMkLst>
        </pc:picChg>
      </pc:sldChg>
      <pc:sldChg chg="addSp modSp add">
        <pc:chgData name="Igor Fesenko" userId="d411232059ab4967" providerId="LiveId" clId="{7065616A-308D-42B5-932F-E160351CBD2F}" dt="2017-10-16T16:09:27.079" v="315" actId="1076"/>
        <pc:sldMkLst>
          <pc:docMk/>
          <pc:sldMk cId="149030687" sldId="1611"/>
        </pc:sldMkLst>
        <pc:spChg chg="mod">
          <ac:chgData name="Igor Fesenko" userId="d411232059ab4967" providerId="LiveId" clId="{7065616A-308D-42B5-932F-E160351CBD2F}" dt="2017-10-16T16:08:20.626" v="302"/>
          <ac:spMkLst>
            <pc:docMk/>
            <pc:sldMk cId="149030687" sldId="1611"/>
            <ac:spMk id="2" creationId="{CBDF44BC-D349-459E-9EB9-41D7741B15EB}"/>
          </ac:spMkLst>
        </pc:spChg>
        <pc:picChg chg="add mod">
          <ac:chgData name="Igor Fesenko" userId="d411232059ab4967" providerId="LiveId" clId="{7065616A-308D-42B5-932F-E160351CBD2F}" dt="2017-10-16T16:09:27.079" v="315" actId="1076"/>
          <ac:picMkLst>
            <pc:docMk/>
            <pc:sldMk cId="149030687" sldId="1611"/>
            <ac:picMk id="4" creationId="{B2E23C95-5E95-4C08-8ED2-312B0E5AF7A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39E41-D212-451D-81D3-F12352FF7D4E}" type="datetime8">
              <a:rPr lang="en-US" smtClean="0">
                <a:latin typeface="Segoe UI" pitchFamily="34" charset="0"/>
              </a:rPr>
              <a:t>5/21/2021 3:23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EB164A89-A94B-4E43-9307-5BD340BF6E72}" type="datetime8">
              <a:rPr lang="en-US" smtClean="0"/>
              <a:t>5/21/2021 3:22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44393" y="6240965"/>
            <a:ext cx="958801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06009" y="1679645"/>
            <a:ext cx="6857369" cy="1828786"/>
          </a:xfrm>
          <a:noFill/>
        </p:spPr>
        <p:txBody>
          <a:bodyPr lIns="146304" tIns="91440" rIns="146304" bIns="91440" anchor="t" anchorCtr="0"/>
          <a:lstStyle>
            <a:lvl1pPr>
              <a:defRPr sz="4049" spc="-75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06008" y="3509755"/>
            <a:ext cx="548588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5961" y="1212852"/>
            <a:ext cx="8914642" cy="1615827"/>
          </a:xfrm>
        </p:spPr>
        <p:txBody>
          <a:bodyPr>
            <a:spAutoFit/>
          </a:bodyPr>
          <a:lstStyle>
            <a:lvl1pPr>
              <a:defRPr sz="3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5961" y="1212852"/>
            <a:ext cx="8914642" cy="1615827"/>
          </a:xfrm>
        </p:spPr>
        <p:txBody>
          <a:bodyPr>
            <a:spAutoFit/>
          </a:bodyPr>
          <a:lstStyle>
            <a:lvl1pPr>
              <a:defRPr sz="3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962" y="295276"/>
            <a:ext cx="8916415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963" y="1212853"/>
            <a:ext cx="8914640" cy="161582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463423" y="5995"/>
            <a:ext cx="737334" cy="5760972"/>
            <a:chOff x="12618967" y="5995"/>
            <a:chExt cx="983196" cy="5760972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699284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75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375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699284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75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375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37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699284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75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69928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75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69928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75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69928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75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69928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75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69928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75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69928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75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69928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75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69928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75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699284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75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375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375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3087422" y="229374"/>
              <a:ext cx="644728" cy="38475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699487" rtl="0" eaLnBrk="1" latinLnBrk="0" hangingPunct="1">
                <a:lnSpc>
                  <a:spcPct val="90000"/>
                </a:lnSpc>
                <a:spcAft>
                  <a:spcPts val="450"/>
                </a:spcAft>
              </a:pPr>
              <a:r>
                <a:rPr lang="en-US" sz="75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2115568" y="4199784"/>
              <a:ext cx="1909497" cy="38475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699487" rtl="0" eaLnBrk="1" latinLnBrk="0" hangingPunct="1">
                <a:lnSpc>
                  <a:spcPct val="90000"/>
                </a:lnSpc>
                <a:spcAft>
                  <a:spcPts val="450"/>
                </a:spcAft>
              </a:pPr>
              <a:r>
                <a:rPr lang="en-US" sz="75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69928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75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699284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75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375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375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69928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75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699284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75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375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375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69928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75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699284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75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8625681" y="6469062"/>
            <a:ext cx="700882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F05E7220-9608-460C-ADAB-C9D417933378}" type="slidenum">
              <a:rPr lang="uk-UA" sz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‹#›</a:t>
            </a:fld>
            <a:endParaRPr lang="uk-UA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96" r:id="rId2"/>
    <p:sldLayoutId id="2147484241" r:id="rId3"/>
    <p:sldLayoutId id="2147484247" r:id="rId4"/>
  </p:sldLayoutIdLst>
  <p:transition>
    <p:fade/>
  </p:transition>
  <p:hf hdr="0" ftr="0" dt="0"/>
  <p:txStyles>
    <p:titleStyle>
      <a:lvl1pPr algn="l" defTabSz="699487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77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7150" marR="0" indent="-257150" algn="l" defTabSz="699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38107" marR="0" indent="-180957" algn="l" defTabSz="699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00015" marR="0" indent="-171433" algn="l" defTabSz="699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448" marR="0" indent="-171433" algn="l" defTabSz="699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2881" marR="0" indent="-171433" algn="l" defTabSz="699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587" indent="-174872" algn="l" defTabSz="6994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332" indent="-174872" algn="l" defTabSz="6994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3075" indent="-174872" algn="l" defTabSz="6994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819" indent="-174872" algn="l" defTabSz="6994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4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43" algn="l" defTabSz="6994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487" algn="l" defTabSz="6994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230" algn="l" defTabSz="6994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8973" algn="l" defTabSz="6994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717" algn="l" defTabSz="6994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460" algn="l" defTabSz="6994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203" algn="l" defTabSz="6994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7947" algn="l" defTabSz="6994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30" userDrawn="1">
          <p15:clr>
            <a:srgbClr val="5ACBF0"/>
          </p15:clr>
        </p15:guide>
        <p15:guide id="3" pos="562" userDrawn="1">
          <p15:clr>
            <a:srgbClr val="5ACBF0"/>
          </p15:clr>
        </p15:guide>
        <p15:guide id="4" pos="994" userDrawn="1">
          <p15:clr>
            <a:srgbClr val="5ACBF0"/>
          </p15:clr>
        </p15:guide>
        <p15:guide id="5" pos="1426" userDrawn="1">
          <p15:clr>
            <a:srgbClr val="5ACBF0"/>
          </p15:clr>
        </p15:guide>
        <p15:guide id="6" pos="1858" userDrawn="1">
          <p15:clr>
            <a:srgbClr val="5ACBF0"/>
          </p15:clr>
        </p15:guide>
        <p15:guide id="7" pos="2290" userDrawn="1">
          <p15:clr>
            <a:srgbClr val="5ACBF0"/>
          </p15:clr>
        </p15:guide>
        <p15:guide id="8" pos="2722" userDrawn="1">
          <p15:clr>
            <a:srgbClr val="5ACBF0"/>
          </p15:clr>
        </p15:guide>
        <p15:guide id="9" pos="3153" userDrawn="1">
          <p15:clr>
            <a:srgbClr val="5ACBF0"/>
          </p15:clr>
        </p15:guide>
        <p15:guide id="10" pos="3585" userDrawn="1">
          <p15:clr>
            <a:srgbClr val="5ACBF0"/>
          </p15:clr>
        </p15:guide>
        <p15:guide id="11" pos="4017" userDrawn="1">
          <p15:clr>
            <a:srgbClr val="5ACBF0"/>
          </p15:clr>
        </p15:guide>
        <p15:guide id="12" pos="4449" userDrawn="1">
          <p15:clr>
            <a:srgbClr val="5ACBF0"/>
          </p15:clr>
        </p15:guide>
        <p15:guide id="13" pos="4881" userDrawn="1">
          <p15:clr>
            <a:srgbClr val="5ACBF0"/>
          </p15:clr>
        </p15:guide>
        <p15:guide id="14" pos="5313" userDrawn="1">
          <p15:clr>
            <a:srgbClr val="5ACBF0"/>
          </p15:clr>
        </p15:guide>
        <p15:guide id="15" pos="5745" userDrawn="1">
          <p15:clr>
            <a:srgbClr val="5ACBF0"/>
          </p15:clr>
        </p15:guide>
        <p15:guide id="16" pos="216" userDrawn="1">
          <p15:clr>
            <a:srgbClr val="C35EA4"/>
          </p15:clr>
        </p15:guide>
        <p15:guide id="17" pos="5659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48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s://twitter.com/MarusykRoman" TargetMode="External"/><Relationship Id="rId7" Type="http://schemas.openxmlformats.org/officeDocument/2006/relationships/image" Target="../media/image57.png"/><Relationship Id="rId2" Type="http://schemas.openxmlformats.org/officeDocument/2006/relationships/hyperlink" Target="mailto:roman.marusyk@globallogic.com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hyperlink" Target="https://www.linkedin.com/in/rmarusyk/" TargetMode="External"/><Relationship Id="rId10" Type="http://schemas.microsoft.com/office/2007/relationships/hdphoto" Target="../media/hdphoto2.wdp"/><Relationship Id="rId4" Type="http://schemas.openxmlformats.org/officeDocument/2006/relationships/hyperlink" Target="https://github.com/Marusyk/" TargetMode="External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akebuild.net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ke-build/cak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github.com/cake-contri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jpe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2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usyk/GitHubCalendar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24" y="2125662"/>
            <a:ext cx="9326563" cy="1828786"/>
          </a:xfrm>
        </p:spPr>
        <p:txBody>
          <a:bodyPr/>
          <a:lstStyle/>
          <a:p>
            <a:pPr algn="ctr"/>
            <a:r>
              <a:rPr lang="en-US" sz="6600" dirty="0"/>
              <a:t>A piece of Cake</a:t>
            </a:r>
            <a:br>
              <a:rPr lang="en-US" sz="6600" dirty="0"/>
            </a:br>
            <a:r>
              <a:rPr lang="en-US" sz="3200" dirty="0"/>
              <a:t>(C# make)</a:t>
            </a:r>
            <a:endParaRPr lang="en-US" sz="6600" dirty="0"/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cakebuil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81" y="380206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9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29481" y="1212851"/>
            <a:ext cx="7620000" cy="2057400"/>
            <a:chOff x="749391" y="144462"/>
            <a:chExt cx="7620000" cy="2057400"/>
          </a:xfrm>
        </p:grpSpPr>
        <p:sp>
          <p:nvSpPr>
            <p:cNvPr id="4" name="Rectangle 3"/>
            <p:cNvSpPr/>
            <p:nvPr/>
          </p:nvSpPr>
          <p:spPr bwMode="auto">
            <a:xfrm>
              <a:off x="749391" y="144462"/>
              <a:ext cx="7620000" cy="2057400"/>
            </a:xfrm>
            <a:prstGeom prst="rect">
              <a:avLst/>
            </a:prstGeom>
            <a:solidFill>
              <a:srgbClr val="F7F7F7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ln w="19050">
                  <a:solidFill>
                    <a:schemeClr val="tx1">
                      <a:lumMod val="50000"/>
                    </a:schemeClr>
                  </a:solidFill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0416" y="306387"/>
              <a:ext cx="6457950" cy="173355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929481" y="3431429"/>
            <a:ext cx="7620000" cy="931191"/>
            <a:chOff x="929481" y="3431429"/>
            <a:chExt cx="7620000" cy="931191"/>
          </a:xfrm>
        </p:grpSpPr>
        <p:sp>
          <p:nvSpPr>
            <p:cNvPr id="12" name="Rectangle 11"/>
            <p:cNvSpPr/>
            <p:nvPr/>
          </p:nvSpPr>
          <p:spPr bwMode="auto">
            <a:xfrm>
              <a:off x="929481" y="3431429"/>
              <a:ext cx="7620000" cy="931191"/>
            </a:xfrm>
            <a:prstGeom prst="rect">
              <a:avLst/>
            </a:prstGeom>
            <a:solidFill>
              <a:srgbClr val="F7F7F7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n w="19050">
                    <a:noFill/>
                  </a:ln>
                  <a:solidFill>
                    <a:schemeClr val="tx1">
                      <a:lumMod val="50000"/>
                    </a:schemeClr>
                  </a:solidFill>
                </a:rPr>
                <a:t>                                .NET 5.0</a:t>
              </a:r>
            </a:p>
          </p:txBody>
        </p:sp>
        <p:pic>
          <p:nvPicPr>
            <p:cNvPr id="14" name="Picture 4" descr="Ð ÐµÐ·ÑÐ»ÑÑÐ°Ñ Ð¿Ð¾ÑÑÐºÑ Ð·Ð¾Ð±ÑÐ°Ð¶ÐµÐ½Ñ Ð·Ð° Ð·Ð°Ð¿Ð¸ÑÐ¾Ð¼ &quot;windows linux mac&quot;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2997" y="3638233"/>
              <a:ext cx="1372543" cy="487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05962" y="295276"/>
            <a:ext cx="8916415" cy="917575"/>
          </a:xfrm>
        </p:spPr>
        <p:txBody>
          <a:bodyPr/>
          <a:lstStyle/>
          <a:p>
            <a:pPr algn="ctr"/>
            <a:r>
              <a:rPr lang="en-US" dirty="0"/>
              <a:t>Architecture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15367" y="4187826"/>
            <a:ext cx="2448234" cy="2365906"/>
            <a:chOff x="3515367" y="4187826"/>
            <a:chExt cx="2448234" cy="2365906"/>
          </a:xfrm>
        </p:grpSpPr>
        <p:pic>
          <p:nvPicPr>
            <p:cNvPr id="1034" name="Picture 10" descr="save, Server, storage, line-icon, Cloud, Logos, icloud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9269" y="4187826"/>
              <a:ext cx="2209800" cy="220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3515367" y="6092067"/>
              <a:ext cx="24482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n w="19050">
                    <a:noFill/>
                  </a:ln>
                  <a:solidFill>
                    <a:schemeClr val="tx1">
                      <a:lumMod val="50000"/>
                    </a:schemeClr>
                  </a:solidFill>
                </a:rPr>
                <a:t>Azure Web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4300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B49CE4-CA74-4ABA-A829-11B65CF7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Pipeline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69403" y="1770374"/>
            <a:ext cx="1429992" cy="1631638"/>
            <a:chOff x="5169403" y="1770374"/>
            <a:chExt cx="1429992" cy="16316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881" y="2297112"/>
              <a:ext cx="1223037" cy="11049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169403" y="1770374"/>
              <a:ext cx="14299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n w="19050">
                    <a:noFill/>
                  </a:ln>
                  <a:solidFill>
                    <a:schemeClr val="tx1">
                      <a:lumMod val="50000"/>
                    </a:schemeClr>
                  </a:solidFill>
                </a:rPr>
                <a:t>Package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31364" y="1770375"/>
            <a:ext cx="1295400" cy="1688787"/>
            <a:chOff x="2931364" y="1770375"/>
            <a:chExt cx="1295400" cy="1688787"/>
          </a:xfrm>
        </p:grpSpPr>
        <p:pic>
          <p:nvPicPr>
            <p:cNvPr id="2052" name="Picture 4" descr="Ð ÐµÐ·ÑÐ»ÑÑÐ°Ñ Ð¿Ð¾ÑÑÐºÑ Ð·Ð¾Ð±ÑÐ°Ð¶ÐµÐ½Ñ Ð·Ð° Ð·Ð°Ð¿Ð¸ÑÐ¾Ð¼ &quot;test icon&quot;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1364" y="2239962"/>
              <a:ext cx="12954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3199184" y="1770375"/>
              <a:ext cx="7597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n w="19050">
                    <a:noFill/>
                  </a:ln>
                  <a:solidFill>
                    <a:schemeClr val="tx1">
                      <a:lumMod val="50000"/>
                    </a:schemeClr>
                  </a:solidFill>
                </a:rPr>
                <a:t>Test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43005" y="1770376"/>
            <a:ext cx="1380506" cy="1688786"/>
            <a:chOff x="843005" y="1770376"/>
            <a:chExt cx="1380506" cy="1688786"/>
          </a:xfrm>
        </p:grpSpPr>
        <p:pic>
          <p:nvPicPr>
            <p:cNvPr id="2050" name="Picture 2" descr="https://www.iconspng.com/uploads/mono-binary/mono-binar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81" y="223996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43005" y="1770376"/>
              <a:ext cx="13805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n w="19050">
                    <a:noFill/>
                  </a:ln>
                  <a:solidFill>
                    <a:schemeClr val="tx1">
                      <a:lumMod val="50000"/>
                    </a:schemeClr>
                  </a:solidFill>
                </a:rPr>
                <a:t>Compile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4539" y="3573462"/>
            <a:ext cx="1877438" cy="1152451"/>
            <a:chOff x="594539" y="3573462"/>
            <a:chExt cx="1877438" cy="1152451"/>
          </a:xfrm>
        </p:grpSpPr>
        <p:sp>
          <p:nvSpPr>
            <p:cNvPr id="15" name="Rectangle 14"/>
            <p:cNvSpPr/>
            <p:nvPr/>
          </p:nvSpPr>
          <p:spPr>
            <a:xfrm>
              <a:off x="594539" y="4325803"/>
              <a:ext cx="18774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ln w="19050">
                    <a:noFill/>
                  </a:ln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dotnet</a:t>
              </a:r>
              <a:r>
                <a:rPr lang="en-US" sz="2000" dirty="0">
                  <a:ln w="19050">
                    <a:noFill/>
                  </a:ln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 build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500981" y="3573462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392443" y="3573462"/>
            <a:ext cx="2590800" cy="1148347"/>
            <a:chOff x="2392443" y="3573462"/>
            <a:chExt cx="2590800" cy="1148347"/>
          </a:xfrm>
        </p:grpSpPr>
        <p:sp>
          <p:nvSpPr>
            <p:cNvPr id="16" name="Rectangle 15"/>
            <p:cNvSpPr/>
            <p:nvPr/>
          </p:nvSpPr>
          <p:spPr>
            <a:xfrm>
              <a:off x="2392443" y="4321699"/>
              <a:ext cx="25908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ln w="19050">
                    <a:noFill/>
                  </a:ln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dotnet</a:t>
              </a:r>
              <a:r>
                <a:rPr lang="en-US" sz="2000" dirty="0">
                  <a:ln w="19050">
                    <a:noFill/>
                  </a:ln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 test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75767" y="3573462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804616" y="3573462"/>
            <a:ext cx="2159566" cy="1148347"/>
            <a:chOff x="4804616" y="3573462"/>
            <a:chExt cx="2159566" cy="1148347"/>
          </a:xfrm>
        </p:grpSpPr>
        <p:sp>
          <p:nvSpPr>
            <p:cNvPr id="17" name="Rectangle 16"/>
            <p:cNvSpPr/>
            <p:nvPr/>
          </p:nvSpPr>
          <p:spPr>
            <a:xfrm>
              <a:off x="4804616" y="4321699"/>
              <a:ext cx="21595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ln w="19050">
                    <a:noFill/>
                  </a:ln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dotnet</a:t>
              </a:r>
              <a:r>
                <a:rPr lang="en-US" sz="2000" dirty="0">
                  <a:ln w="19050">
                    <a:noFill/>
                  </a:ln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 publish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859587" y="3573462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569773" y="3573462"/>
            <a:ext cx="748923" cy="1148347"/>
            <a:chOff x="7569773" y="3573462"/>
            <a:chExt cx="748923" cy="1148347"/>
          </a:xfrm>
        </p:grpSpPr>
        <p:sp>
          <p:nvSpPr>
            <p:cNvPr id="18" name="Rectangle 17"/>
            <p:cNvSpPr/>
            <p:nvPr/>
          </p:nvSpPr>
          <p:spPr>
            <a:xfrm>
              <a:off x="7569773" y="4321699"/>
              <a:ext cx="7489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n w="19050">
                    <a:noFill/>
                  </a:ln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kudu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7953833" y="3573462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330672" y="1780830"/>
            <a:ext cx="1261799" cy="1684397"/>
            <a:chOff x="7330672" y="1780830"/>
            <a:chExt cx="1261799" cy="1684397"/>
          </a:xfrm>
        </p:grpSpPr>
        <p:sp>
          <p:nvSpPr>
            <p:cNvPr id="13" name="Rectangle 12"/>
            <p:cNvSpPr/>
            <p:nvPr/>
          </p:nvSpPr>
          <p:spPr>
            <a:xfrm>
              <a:off x="7381883" y="1780830"/>
              <a:ext cx="12105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n w="19050">
                    <a:noFill/>
                  </a:ln>
                  <a:solidFill>
                    <a:schemeClr val="tx1">
                      <a:lumMod val="50000"/>
                    </a:schemeClr>
                  </a:solidFill>
                </a:rPr>
                <a:t>Deploy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672" y="2239962"/>
              <a:ext cx="1227124" cy="1225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5222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653579-CA30-4026-9766-7EA04DB5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“BAKE” A CAKE?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7735" y="1212851"/>
            <a:ext cx="8914642" cy="25521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build.cake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Actual build script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Cake.Tool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Cake runtime</a:t>
            </a:r>
          </a:p>
        </p:txBody>
      </p:sp>
      <p:pic>
        <p:nvPicPr>
          <p:cNvPr id="2" name="Picture 4" descr="Ð ÐµÐ·ÑÐ»ÑÑÐ°Ñ Ð¿Ð¾ÑÑÐºÑ Ð·Ð¾Ð±ÑÐ°Ð¶ÐµÐ½Ñ Ð·Ð° Ð·Ð°Ð¿Ð¸ÑÐ¾Ð¼ &quot;simone cat cake&quot;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881" y="0"/>
            <a:ext cx="350671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1FC671-AEE1-4A7C-98D4-29B85C6513C3}"/>
              </a:ext>
            </a:extLst>
          </p:cNvPr>
          <p:cNvSpPr/>
          <p:nvPr/>
        </p:nvSpPr>
        <p:spPr>
          <a:xfrm>
            <a:off x="624681" y="3765025"/>
            <a:ext cx="469872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 w="19050"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Run from root of your project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 w="19050"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Only required to be run once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 w="19050">
                  <a:noFill/>
                </a:ln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dotnet new tool-manifest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 w="19050">
                  <a:noFill/>
                </a:ln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dotnet tool install </a:t>
            </a:r>
            <a:r>
              <a:rPr lang="en-US" sz="2000" dirty="0" err="1">
                <a:ln w="19050">
                  <a:noFill/>
                </a:ln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Cake.Tool</a:t>
            </a:r>
            <a:endParaRPr lang="en-US" sz="2000" dirty="0">
              <a:ln w="19050">
                <a:noFill/>
              </a:ln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ln w="19050">
                <a:noFill/>
              </a:ln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 w="19050">
                  <a:noFill/>
                </a:ln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dotnet tool restore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 w="19050">
                  <a:noFill/>
                </a:ln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dotnet cake --info</a:t>
            </a:r>
          </a:p>
        </p:txBody>
      </p:sp>
    </p:spTree>
    <p:extLst>
      <p:ext uri="{BB962C8B-B14F-4D97-AF65-F5344CB8AC3E}">
        <p14:creationId xmlns:p14="http://schemas.microsoft.com/office/powerpoint/2010/main" val="13688018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demo</a:t>
            </a:r>
          </a:p>
        </p:txBody>
      </p:sp>
      <p:pic>
        <p:nvPicPr>
          <p:cNvPr id="4" name="Picture 2" descr="Ð ÐµÐ·ÑÐ»ÑÑÐ°Ñ Ð¿Ð¾ÑÑÐºÑ Ð·Ð¾Ð±ÑÐ°Ð¶ÐµÐ½Ñ Ð·Ð° Ð·Ð°Ð¿Ð¸ÑÐ¾Ð¼ &quot;the simpsons couch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681" y="1212851"/>
            <a:ext cx="596265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11901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pic>
        <p:nvPicPr>
          <p:cNvPr id="1028" name="Picture 4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4" y="159226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205961" y="3725862"/>
            <a:ext cx="8916415" cy="1905000"/>
            <a:chOff x="205961" y="3725862"/>
            <a:chExt cx="8916415" cy="1905000"/>
          </a:xfrm>
        </p:grpSpPr>
        <p:sp>
          <p:nvSpPr>
            <p:cNvPr id="7" name="Rectangle 6"/>
            <p:cNvSpPr/>
            <p:nvPr/>
          </p:nvSpPr>
          <p:spPr bwMode="auto">
            <a:xfrm>
              <a:off x="205961" y="3725862"/>
              <a:ext cx="8916415" cy="1905000"/>
            </a:xfrm>
            <a:prstGeom prst="rect">
              <a:avLst/>
            </a:prstGeom>
            <a:solidFill>
              <a:srgbClr val="F7F7F7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dirty="0">
                <a:ln w="19050">
                  <a:noFill/>
                </a:ln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01567" y="3797018"/>
              <a:ext cx="1380506" cy="1688786"/>
              <a:chOff x="843005" y="1770376"/>
              <a:chExt cx="1380506" cy="1688786"/>
            </a:xfrm>
          </p:grpSpPr>
          <p:pic>
            <p:nvPicPr>
              <p:cNvPr id="10" name="Picture 2" descr="https://www.iconspng.com/uploads/mono-binary/mono-binary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1381" y="2239962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843005" y="1770376"/>
                <a:ext cx="13805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ln w="19050"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</a:rPr>
                  <a:t>Compile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723168" y="3797017"/>
              <a:ext cx="1295400" cy="1688787"/>
              <a:chOff x="2931364" y="1770375"/>
              <a:chExt cx="1295400" cy="1688787"/>
            </a:xfrm>
          </p:grpSpPr>
          <p:pic>
            <p:nvPicPr>
              <p:cNvPr id="13" name="Picture 4" descr="Ð ÐµÐ·ÑÐ»ÑÑÐ°Ñ Ð¿Ð¾ÑÑÐºÑ Ð·Ð¾Ð±ÑÐ°Ð¶ÐµÐ½Ñ Ð·Ð° Ð·Ð°Ð¿Ð¸ÑÐ¾Ð¼ &quot;test icon&quot;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1364" y="2239962"/>
                <a:ext cx="12954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3199184" y="1770375"/>
                <a:ext cx="759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ln w="19050"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</a:rPr>
                  <a:t>Test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055022" y="3797017"/>
              <a:ext cx="1429992" cy="1631638"/>
              <a:chOff x="5169403" y="1770374"/>
              <a:chExt cx="1429992" cy="1631638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2881" y="2297112"/>
                <a:ext cx="1223037" cy="1104900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5169403" y="1770374"/>
                <a:ext cx="14299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ln w="19050"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</a:rPr>
                  <a:t>Package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558881" y="3797017"/>
              <a:ext cx="1261799" cy="1684397"/>
              <a:chOff x="7330672" y="1780830"/>
              <a:chExt cx="1261799" cy="168439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381883" y="1780830"/>
                <a:ext cx="12105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ln w="19050"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</a:rPr>
                  <a:t>Deploy</a:t>
                </a: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0672" y="2239962"/>
                <a:ext cx="1227124" cy="1225265"/>
              </a:xfrm>
              <a:prstGeom prst="rect">
                <a:avLst/>
              </a:prstGeom>
            </p:spPr>
          </p:pic>
        </p:grpSp>
        <p:cxnSp>
          <p:nvCxnSpPr>
            <p:cNvPr id="22" name="Straight Arrow Connector 21"/>
            <p:cNvCxnSpPr/>
            <p:nvPr/>
          </p:nvCxnSpPr>
          <p:spPr>
            <a:xfrm>
              <a:off x="1767681" y="4868862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018568" y="4868862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568281" y="4868862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>
            <a:off x="853281" y="2811463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Ð ÐµÐ·ÑÐ»ÑÑÐ°Ñ Ð¿Ð¾ÑÑÐºÑ Ð·Ð¾Ð±ÑÐ°Ð¶ÐµÐ½Ñ Ð·Ð° Ð·Ð°Ð¿Ð¸ÑÐ¾Ð¼ &quot;cloud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455" y="1430757"/>
            <a:ext cx="1443226" cy="144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 flipV="1">
            <a:off x="8215385" y="2811463"/>
            <a:ext cx="0" cy="68579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985" y="1703385"/>
            <a:ext cx="1300593" cy="1300593"/>
          </a:xfrm>
          <a:prstGeom prst="rect">
            <a:avLst/>
          </a:prstGeom>
        </p:spPr>
      </p:pic>
      <p:pic>
        <p:nvPicPr>
          <p:cNvPr id="36" name="Picture 4" descr="Ð ÐµÐ·ÑÐ»ÑÑÐ°Ñ Ð¿Ð¾ÑÑÐºÑ Ð·Ð¾Ð±ÑÐ°Ð¶ÐµÐ½Ñ Ð·Ð° Ð·Ð°Ð¿Ð¸ÑÐ¾Ð¼ &quot;windows linux mac&quot;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16"/>
          <a:stretch/>
        </p:blipFill>
        <p:spPr bwMode="auto">
          <a:xfrm>
            <a:off x="1560346" y="1301449"/>
            <a:ext cx="525137" cy="51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Ð ÐµÐ·ÑÐ»ÑÑÐ°Ñ Ð¿Ð¾ÑÑÐºÑ Ð·Ð¾Ð±ÑÐ°Ð¶ÐµÐ½Ñ Ð·Ð° Ð·Ð°Ð¿Ð¸ÑÐ¾Ð¼ &quot;windows linux mac&quot;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3"/>
          <a:stretch/>
        </p:blipFill>
        <p:spPr bwMode="auto">
          <a:xfrm>
            <a:off x="8587500" y="1187233"/>
            <a:ext cx="647781" cy="75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Ð ÐµÐ·ÑÐ»ÑÑÐ°Ñ Ð¿Ð¾ÑÑÐºÑ Ð·Ð¾Ð±ÑÐ°Ð¶ÐµÐ½Ñ Ð·Ð° Ð·Ð°Ð¿Ð¸ÑÐ¾Ð¼ &quot;windows linux mac&quot;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8" r="30349"/>
          <a:stretch/>
        </p:blipFill>
        <p:spPr bwMode="auto">
          <a:xfrm>
            <a:off x="5007872" y="1233940"/>
            <a:ext cx="558519" cy="65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4100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081" y="1212851"/>
            <a:ext cx="80534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It is C#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Unify your build process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Versioning the build script with the source code of the 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Being able to run a build where you want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Coming with almost all tools,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addins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you need for your build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Open source and great responsive community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 need to version binaries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Syntax highlighting and debug mode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05962" y="295276"/>
            <a:ext cx="8916415" cy="917575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7439101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73ABD31C-8175-4C72-B5DD-A605C81B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73" y="0"/>
            <a:ext cx="8916415" cy="917575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385EF5-6378-46A7-AEAE-CB13DFDBE202}"/>
              </a:ext>
            </a:extLst>
          </p:cNvPr>
          <p:cNvSpPr/>
          <p:nvPr/>
        </p:nvSpPr>
        <p:spPr>
          <a:xfrm>
            <a:off x="1235342" y="4106862"/>
            <a:ext cx="8053410" cy="223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hlinkClick r:id="rId2"/>
              </a:rPr>
              <a:t>roman.marusyk@globallogic.com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hlinkClick r:id="rId3"/>
              </a:rPr>
              <a:t>@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hlinkClick r:id="rId3"/>
              </a:rPr>
              <a:t>MarusykRoman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hlinkClick r:id="rId4"/>
              </a:rPr>
              <a:t>Marusyk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hlinkClick r:id="rId5"/>
              </a:rPr>
              <a:t>rmarusyk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D057E-F622-4A8D-B29E-AE6094E2EE3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198" y="4721789"/>
            <a:ext cx="538899" cy="538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1F6B7E-AAF5-4A89-8588-FB23F66E694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2274" y="5907841"/>
            <a:ext cx="394411" cy="394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89DDE9-F1DF-455B-97F1-6EF91C5730A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0031" y="5276827"/>
            <a:ext cx="538899" cy="5388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DFD6E9-55D9-4C10-BBCF-BAEA8F9459E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3178" y="917575"/>
            <a:ext cx="2260203" cy="22602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746DCF2-9F38-4097-A363-7F80C953E65A}"/>
              </a:ext>
            </a:extLst>
          </p:cNvPr>
          <p:cNvSpPr/>
          <p:nvPr/>
        </p:nvSpPr>
        <p:spPr>
          <a:xfrm>
            <a:off x="3910510" y="3213767"/>
            <a:ext cx="1505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Q &amp; A</a:t>
            </a:r>
            <a:endParaRPr lang="uk-UA" sz="36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3381C0-11B9-42D5-A8B8-25B0F0B2D6D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2274" y="4339162"/>
            <a:ext cx="394411" cy="29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903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5962" y="1668462"/>
            <a:ext cx="8914642" cy="313932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Cake?</a:t>
            </a:r>
          </a:p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Cake?</a:t>
            </a:r>
          </a:p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does Cake work?</a:t>
            </a:r>
          </a:p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“bake” a Cake? </a:t>
            </a:r>
          </a:p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next hour</a:t>
            </a:r>
          </a:p>
        </p:txBody>
      </p:sp>
    </p:spTree>
    <p:extLst>
      <p:ext uri="{BB962C8B-B14F-4D97-AF65-F5344CB8AC3E}">
        <p14:creationId xmlns:p14="http://schemas.microsoft.com/office/powerpoint/2010/main" val="6181216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44462"/>
            <a:ext cx="9326563" cy="917575"/>
          </a:xfrm>
        </p:spPr>
        <p:txBody>
          <a:bodyPr/>
          <a:lstStyle/>
          <a:p>
            <a:pPr algn="ctr"/>
            <a:r>
              <a:rPr lang="en-US" dirty="0"/>
              <a:t>WHAT IS CAKE?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281" y="2906065"/>
            <a:ext cx="8458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Cake (C# Make) is free and open source cross-platform build automation system with a C# DSL for tasks such as compiling code, copying files and folders, running unit tests, compressing files and building NuGet packages.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                                       from 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hlinkClick r:id="rId2"/>
              </a:rPr>
              <a:t>cakebuild.net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72281" y="4609484"/>
            <a:ext cx="5867400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Build automation system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111111"/>
                </a:solidFill>
              </a:rPr>
              <a:t>   Uses Roslyn to run a C# DLS</a:t>
            </a:r>
            <a:r>
              <a:rPr lang="en-US" altLang="en-US" sz="2400" dirty="0"/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OSS project since 2014 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Part of the .NET foundation </a:t>
            </a:r>
            <a:r>
              <a:rPr lang="en-US" altLang="en-US" sz="2400" dirty="0">
                <a:solidFill>
                  <a:srgbClr val="111111"/>
                </a:solidFill>
              </a:rPr>
              <a:t>since 2016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</a:endParaRPr>
          </a:p>
        </p:txBody>
      </p:sp>
      <p:pic>
        <p:nvPicPr>
          <p:cNvPr id="7" name="Picture 2" descr="Ð ÐµÐ·ÑÐ»ÑÑÐ°Ñ Ð¿Ð¾ÑÑÐºÑ Ð·Ð¾Ð±ÑÐ°Ð¶ÐµÐ½Ñ Ð·Ð° Ð·Ð°Ð¿Ð¸ÑÐ¾Ð¼ &quot;cakebuil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81" y="107894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Ð ÐµÐ·ÑÐ»ÑÑÐ°Ñ Ð¿Ð¾ÑÑÐºÑ Ð·Ð¾Ð±ÑÐ°Ð¶ÐµÐ½Ñ Ð·Ð° Ð·Ð°Ð¿Ð¸ÑÐ¾Ð¼ &quot;C#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912" y="1062037"/>
            <a:ext cx="1447800" cy="16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962103" y="1379277"/>
            <a:ext cx="659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33904" y="1379277"/>
            <a:ext cx="659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977480" y="1078942"/>
            <a:ext cx="1529833" cy="1827123"/>
            <a:chOff x="3596480" y="1287462"/>
            <a:chExt cx="1529833" cy="1827123"/>
          </a:xfrm>
        </p:grpSpPr>
        <p:pic>
          <p:nvPicPr>
            <p:cNvPr id="2053" name="Picture 5" descr="Ð ÐµÐ·ÑÐ»ÑÑÐ°Ñ Ð¿Ð¾ÑÑÐºÑ Ð·Ð¾Ð±ÑÐ°Ð¶ÐµÐ½Ñ Ð·Ð° Ð·Ð°Ð¿Ð¸ÑÐ¾Ð¼ &quot;GNU make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6480" y="1287462"/>
              <a:ext cx="1529833" cy="15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3991648" y="2745253"/>
              <a:ext cx="780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333333"/>
                  </a:solidFill>
                </a:rPr>
                <a:t>Make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30108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6809E-6 1.14389E-6 L 0.08085 0.03994 C 0.0977 0.04902 0.12306 0.05402 0.14978 0.05402 C 0.17974 0.05402 0.20408 0.04902 0.22093 0.03994 L 0.30195 1.14389E-6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8" y="270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7872E-6 1.14389E-6 L -0.08238 -0.05039 C -0.09957 -0.06196 -0.12527 -0.06809 -0.15251 -0.06809 C -0.18298 -0.06809 -0.20766 -0.06196 -0.22485 -0.05039 L -0.30706 1.14389E-6 " pathEditMode="relative" rAng="0" ptsTypes="AAAAA">
                                      <p:cBhvr>
                                        <p:cTn id="23" dur="2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3" y="-34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3DB8E7-85A9-49E4-B015-1E87F781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" y="3649662"/>
            <a:ext cx="9326563" cy="3446773"/>
          </a:xfrm>
          <a:prstGeom prst="rect">
            <a:avLst/>
          </a:prstGeom>
        </p:spPr>
      </p:pic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1D9B45E9-DE20-499D-88E2-2961218B3776}"/>
              </a:ext>
            </a:extLst>
          </p:cNvPr>
          <p:cNvSpPr/>
          <p:nvPr/>
        </p:nvSpPr>
        <p:spPr>
          <a:xfrm>
            <a:off x="541913" y="196601"/>
            <a:ext cx="4086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hlinkClick r:id="rId3"/>
              </a:rPr>
              <a:t>https://github.com/cake-build/cake</a:t>
            </a:r>
            <a:endParaRPr lang="uk-UA" b="1" dirty="0"/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367EEEB9-F99E-46A2-8465-D45D36D5A6C2}"/>
              </a:ext>
            </a:extLst>
          </p:cNvPr>
          <p:cNvSpPr/>
          <p:nvPr/>
        </p:nvSpPr>
        <p:spPr>
          <a:xfrm>
            <a:off x="5585307" y="3878262"/>
            <a:ext cx="372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https://github.com/cake-contrib</a:t>
            </a:r>
            <a:endParaRPr lang="uk-UA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87D7E-87BE-4350-BF1D-C255BF071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6613" y="650472"/>
            <a:ext cx="72199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70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Ask somebody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464" y="888828"/>
            <a:ext cx="8053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• Error-prone process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• Is NOT 24/7 service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• After 6 months you cannot repeat everything</a:t>
            </a: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86977" y="2194657"/>
            <a:ext cx="8916415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699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77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fr-FR" dirty="0"/>
              <a:t>Option 2: Configure process on CI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37464" y="3040062"/>
            <a:ext cx="8053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• Lock-in on CI’s definition language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• Configuration is not under version control system*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• There is no link between solution and build definition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86976" y="4627008"/>
            <a:ext cx="8916415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699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77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Option 3: Use </a:t>
            </a:r>
            <a:r>
              <a:rPr lang="en-US" dirty="0" err="1"/>
              <a:t>MSBuild</a:t>
            </a:r>
            <a:r>
              <a:rPr lang="en-US" dirty="0"/>
              <a:t>/PowerShell</a:t>
            </a:r>
          </a:p>
        </p:txBody>
      </p:sp>
      <p:sp>
        <p:nvSpPr>
          <p:cNvPr id="8" name="Rectangle 7"/>
          <p:cNvSpPr/>
          <p:nvPr/>
        </p:nvSpPr>
        <p:spPr>
          <a:xfrm>
            <a:off x="637464" y="5402262"/>
            <a:ext cx="8053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• Complex syntax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• Debugging process is a rocket science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• Limited set of features out of the box</a:t>
            </a:r>
          </a:p>
        </p:txBody>
      </p:sp>
    </p:spTree>
    <p:extLst>
      <p:ext uri="{BB962C8B-B14F-4D97-AF65-F5344CB8AC3E}">
        <p14:creationId xmlns:p14="http://schemas.microsoft.com/office/powerpoint/2010/main" val="3592161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4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44462"/>
            <a:ext cx="9326563" cy="917575"/>
          </a:xfrm>
        </p:spPr>
        <p:txBody>
          <a:bodyPr/>
          <a:lstStyle/>
          <a:p>
            <a:pPr algn="ctr"/>
            <a:r>
              <a:rPr lang="en-US" dirty="0"/>
              <a:t>WHY CAKE?</a:t>
            </a:r>
          </a:p>
        </p:txBody>
      </p:sp>
      <p:pic>
        <p:nvPicPr>
          <p:cNvPr id="2055" name="Picture 7" descr="Ð ÐµÐ·ÑÐ»ÑÑÐ°Ñ Ð¿Ð¾ÑÑÐºÑ Ð·Ð¾Ð±ÑÐ°Ð¶ÐµÐ½Ñ Ð·Ð° Ð·Ð°Ð¿Ð¸ÑÐ¾Ð¼ &quot;C#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" y="947419"/>
            <a:ext cx="1447800" cy="16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053798" y="1099818"/>
            <a:ext cx="0" cy="1619337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82798" y="1099817"/>
            <a:ext cx="0" cy="1619337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8" name="Picture 4" descr="Ð ÐµÐ·ÑÐ»ÑÑÐ°Ñ Ð¿Ð¾ÑÑÐºÑ Ð·Ð¾Ð±ÑÐ°Ð¶ÐµÐ½Ñ Ð·Ð° Ð·Ð°Ð¿Ð¸ÑÐ¾Ð¼ &quot;windows linux mac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12" y="1374571"/>
            <a:ext cx="3011486" cy="106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 ÐµÐ·ÑÐ»ÑÑÐ°Ñ Ð¿Ð¾ÑÑÐºÑ Ð·Ð¾Ð±ÑÐ°Ð¶ÐµÐ½Ñ Ð·Ð° Ð·Ð°Ð¿Ð¸ÑÐ¾Ð¼ &quot;plug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598" y="1374571"/>
            <a:ext cx="1057637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6575" y="3369713"/>
            <a:ext cx="8053410" cy="2793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• Is not PowerShell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• Cake can use tools and add-ins as NuGet packages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• Cross platform / environment / CI / runtime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• IDE integration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• Version controlled</a:t>
            </a:r>
          </a:p>
        </p:txBody>
      </p:sp>
    </p:spTree>
    <p:extLst>
      <p:ext uri="{BB962C8B-B14F-4D97-AF65-F5344CB8AC3E}">
        <p14:creationId xmlns:p14="http://schemas.microsoft.com/office/powerpoint/2010/main" val="930016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 ÐµÐ·ÑÐ»ÑÑÐ°Ñ Ð¿Ð¾ÑÑÐºÑ Ð·Ð¾Ð±ÑÐ°Ð¶ÐµÐ½Ñ Ð·Ð° Ð·Ð°Ð¿Ð¸ÑÐ¾Ð¼ &quot;cakebuil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681" y="2735262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38483" y="194113"/>
            <a:ext cx="1440854" cy="1163529"/>
            <a:chOff x="238483" y="194113"/>
            <a:chExt cx="1440854" cy="1163529"/>
          </a:xfrm>
        </p:grpSpPr>
        <p:pic>
          <p:nvPicPr>
            <p:cNvPr id="5" name="Picture 6" descr="Ð ÐµÐ·ÑÐ»ÑÑÐ°Ñ Ð¿Ð¾ÑÑÐºÑ Ð·Ð¾Ð±ÑÐ°Ð¶ÐµÐ½Ñ Ð·Ð° Ð·Ð°Ð¿Ð¸ÑÐ¾Ð¼ &quot;ms build png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90" b="30904"/>
            <a:stretch/>
          </p:blipFill>
          <p:spPr bwMode="auto">
            <a:xfrm>
              <a:off x="238483" y="194113"/>
              <a:ext cx="1440854" cy="435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Ð ÐµÐ·ÑÐ»ÑÑÐ°Ñ Ð¿Ð¾ÑÑÐºÑ Ð·Ð¾Ð±ÑÐ°Ð¶ÐµÐ½Ñ Ð·Ð° Ð·Ð°Ð¿Ð¸ÑÐ¾Ð¼ &quot;x - build mono logo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83" y="715871"/>
              <a:ext cx="511501" cy="641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4" descr="ÐÐ¾Ð²âÑÐ·Ð°Ð½Ðµ Ð·Ð¾Ð±ÑÐ°Ð¶ÐµÐ½Ð½Ñ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50" r="20010"/>
            <a:stretch/>
          </p:blipFill>
          <p:spPr bwMode="auto">
            <a:xfrm>
              <a:off x="909755" y="703077"/>
              <a:ext cx="756794" cy="653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0" y="2864395"/>
            <a:ext cx="1536145" cy="1037133"/>
            <a:chOff x="-11109" y="2542000"/>
            <a:chExt cx="1536145" cy="1037133"/>
          </a:xfrm>
        </p:grpSpPr>
        <p:pic>
          <p:nvPicPr>
            <p:cNvPr id="8" name="Picture 12" descr="https://raw.githubusercontent.com/xunit/media/master/full-log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17" y="2542000"/>
              <a:ext cx="1323819" cy="276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4" descr="Ð ÐµÐ·ÑÐ»ÑÑÐ°Ñ Ð¿Ð¾ÑÑÐºÑ Ð·Ð¾Ð±ÑÐ°Ð¶ÐµÐ½Ñ Ð·Ð° Ð·Ð°Ð¿Ð¸ÑÐ¾Ð¼ &quot;nunit&quot;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109" y="2773962"/>
              <a:ext cx="1431415" cy="805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7206661" y="167833"/>
            <a:ext cx="1861401" cy="1244026"/>
            <a:chOff x="7206661" y="167833"/>
            <a:chExt cx="1861401" cy="1244026"/>
          </a:xfrm>
        </p:grpSpPr>
        <p:pic>
          <p:nvPicPr>
            <p:cNvPr id="13" name="Picture 32" descr="Ð ÐµÐ·ÑÐ»ÑÑÐ°Ñ Ð¿Ð¾ÑÑÐºÑ Ð·Ð¾Ð±ÑÐ°Ð¶ÐµÐ½Ñ Ð·Ð° Ð·Ð°Ð¿Ð¸ÑÐ¾Ð¼ &quot;curl logo&quot;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6661" y="224616"/>
              <a:ext cx="1245281" cy="37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0" descr="ÐÐ¾Ð²âÑÐ·Ð°Ð½Ðµ Ð·Ð¾Ð±ÑÐ°Ð¶ÐµÐ½Ð½Ñ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37" r="37963"/>
            <a:stretch/>
          </p:blipFill>
          <p:spPr bwMode="auto">
            <a:xfrm>
              <a:off x="8499059" y="167833"/>
              <a:ext cx="533242" cy="563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58" descr="Ð ÐµÐ·ÑÐ»ÑÑÐ°Ñ Ð¿Ð¾ÑÑÐºÑ Ð·Ð¾Ð±ÑÐ°Ð¶ÐµÐ½Ñ Ð·Ð° Ð·Ð°Ð¿Ð¸ÑÐ¾Ð¼ &quot;Powershell png&quot;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279" y="803076"/>
              <a:ext cx="608783" cy="608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8" descr="Ð ÐµÐ·ÑÐ»ÑÑÐ°Ñ Ð¿Ð¾ÑÑÐºÑ Ð·Ð¾Ð±ÑÐ°Ð¶ÐµÐ½Ñ Ð·Ð° Ð·Ð°Ð¿Ð¸ÑÐ¾Ð¼ &quot;git logo png&quot;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8620" y="901989"/>
              <a:ext cx="1018752" cy="425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954335" y="5308665"/>
            <a:ext cx="2314686" cy="1162245"/>
            <a:chOff x="2954335" y="5308665"/>
            <a:chExt cx="2314686" cy="1162245"/>
          </a:xfrm>
        </p:grpSpPr>
        <p:pic>
          <p:nvPicPr>
            <p:cNvPr id="2050" name="Picture 2" descr="Ð ÐµÐ·ÑÐ»ÑÑÐ°Ñ Ð¿Ð¾ÑÑÐºÑ Ð·Ð¾Ð±ÑÐ°Ð¶ÐµÐ½Ñ Ð·Ð° Ð·Ð°Ð¿Ð¸ÑÐ¾Ð¼ &quot;IIS ico&quot;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086" y="5850975"/>
              <a:ext cx="619935" cy="619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6" descr="Ð ÐµÐ·ÑÐ»ÑÑÐ°Ñ Ð¿Ð¾ÑÑÐºÑ Ð·Ð¾Ð±ÑÐ°Ð¶ÐµÐ½Ñ Ð·Ð° Ð·Ð°Ð¿Ð¸ÑÐ¾Ð¼ &quot;visual studio logo&quot;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599" y="5802151"/>
              <a:ext cx="594216" cy="614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6" descr="Ð ÐµÐ·ÑÐ»ÑÑÐ°Ñ Ð¿Ð¾ÑÑÐºÑ Ð·Ð¾Ð±ÑÐ°Ð¶ÐµÐ½Ñ Ð·Ð° Ð·Ð°Ð¿Ð¸ÑÐ¾Ð¼ &quot;nuget logo&quot;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6275" y="5308665"/>
              <a:ext cx="1275837" cy="387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6" descr="Ð ÐµÐ·ÑÐ»ÑÑÐ°Ñ Ð¿Ð¾ÑÑÐºÑ Ð·Ð¾Ð±ÑÐ°Ð¶ÐµÐ½Ñ Ð·Ð° Ð·Ð°Ð¿Ð¸ÑÐ¾Ð¼ &quot;docker logo png&quot;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4335" y="5780098"/>
              <a:ext cx="794391" cy="667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3628634" y="127630"/>
            <a:ext cx="2165607" cy="1317434"/>
            <a:chOff x="3628634" y="127630"/>
            <a:chExt cx="2165607" cy="1317434"/>
          </a:xfrm>
        </p:grpSpPr>
        <p:pic>
          <p:nvPicPr>
            <p:cNvPr id="10" name="Picture 42" descr="Ð ÐµÐ·ÑÐ»ÑÑÐ°Ñ Ð¿Ð¾ÑÑÐºÑ Ð·Ð¾Ð±ÑÐ°Ð¶ÐµÐ½Ñ Ð·Ð° Ð·Ð°Ð¿Ð¸ÑÐ¾Ð¼ &quot;npm logo png&quot;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8634" y="388563"/>
              <a:ext cx="990600" cy="385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6" descr="Ð ÐµÐ·ÑÐ»ÑÑÐ°Ñ Ð¿Ð¾ÑÑÐºÑ Ð·Ð¾Ð±ÑÐ°Ð¶ÐµÐ½Ñ Ð·Ð° Ð·Ð°Ð¿Ð¸ÑÐ¾Ð¼ &quot;webpack png&quot;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822" y="752836"/>
              <a:ext cx="1778717" cy="692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0" descr="Ð ÐµÐ·ÑÐ»ÑÑÐ°Ñ Ð¿Ð¾ÑÑÐºÑ Ð·Ð¾Ð±ÑÐ°Ð¶ÐµÐ½Ñ Ð·Ð° Ð·Ð°Ð¿Ð¸ÑÐ¾Ð¼ &quot;gulp logo png&quot;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5877" y="127630"/>
              <a:ext cx="719464" cy="719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2" descr="Ð ÐµÐ·ÑÐ»ÑÑÐ°Ñ Ð¿Ð¾ÑÑÐºÑ Ð·Ð¾Ð±ÑÐ°Ð¶ÐµÐ½Ñ Ð·Ð° Ð·Ð°Ð¿Ð¸ÑÐ¾Ð¼ &quot;Yeoman png&quot;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308" y="290267"/>
              <a:ext cx="535933" cy="581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/>
          <p:cNvGrpSpPr/>
          <p:nvPr/>
        </p:nvGrpSpPr>
        <p:grpSpPr>
          <a:xfrm>
            <a:off x="7625621" y="2715239"/>
            <a:ext cx="1536605" cy="1441537"/>
            <a:chOff x="7635135" y="2842511"/>
            <a:chExt cx="1536605" cy="1441537"/>
          </a:xfrm>
        </p:grpSpPr>
        <p:pic>
          <p:nvPicPr>
            <p:cNvPr id="28" name="Picture 54" descr="ÐÐ¾Ð²âÑÐ·Ð°Ð½Ðµ Ð·Ð¾Ð±ÑÐ°Ð¶ÐµÐ½Ð½Ñ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419" y="3666479"/>
              <a:ext cx="1176321" cy="617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0" descr="Ð ÐµÐ·ÑÐ»ÑÑÐ°Ñ Ð¿Ð¾ÑÑÐºÑ Ð·Ð¾Ð±ÑÐ°Ð¶ÐµÐ½Ñ Ð·Ð° Ð·Ð°Ð¿Ð¸ÑÐ¾Ð¼ &quot;Swagger png&quot;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5135" y="3157350"/>
              <a:ext cx="651218" cy="651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4" descr="Ð ÐµÐ·ÑÐ»ÑÑÐ°Ñ Ð¿Ð¾ÑÑÐºÑ Ð·Ð¾Ð±ÑÐ°Ð¶ÐµÐ½Ñ Ð·Ð° Ð·Ð°Ð¿Ð¸ÑÐ¾Ð¼ &quot;KeePass png&quot;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7372" y="2842511"/>
              <a:ext cx="619020" cy="619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Straight Arrow Connector 33"/>
          <p:cNvCxnSpPr/>
          <p:nvPr/>
        </p:nvCxnSpPr>
        <p:spPr>
          <a:xfrm flipV="1">
            <a:off x="4647766" y="1477962"/>
            <a:ext cx="0" cy="10044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392281" y="1738781"/>
            <a:ext cx="1328400" cy="7776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5374417" y="3382962"/>
            <a:ext cx="162291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2627875" y="1804105"/>
            <a:ext cx="1328400" cy="7776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 flipH="1">
            <a:off x="2332675" y="3355687"/>
            <a:ext cx="16236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H="1">
            <a:off x="2574680" y="4136698"/>
            <a:ext cx="1328400" cy="7776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47766" y="4175830"/>
            <a:ext cx="0" cy="100464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92453" y="4150584"/>
            <a:ext cx="1328228" cy="77721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997329" y="5118414"/>
            <a:ext cx="1933078" cy="1394373"/>
            <a:chOff x="6997329" y="5118414"/>
            <a:chExt cx="1933078" cy="1394373"/>
          </a:xfrm>
        </p:grpSpPr>
        <p:pic>
          <p:nvPicPr>
            <p:cNvPr id="30" name="Picture 68" descr="Ð ÐµÐ·ÑÐ»ÑÑÐ°Ñ Ð¿Ð¾ÑÑÐºÑ Ð·Ð¾Ð±ÑÐ°Ð¶ÐµÐ½Ñ Ð·Ð° Ð·Ð°Ð¿Ð¸ÑÐ¾Ð¼ &quot;sql png&quot;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4341" y="5156481"/>
              <a:ext cx="722561" cy="722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 descr="Ð ÐµÐ·ÑÐ»ÑÑÐ°Ñ Ð¿Ð¾ÑÑÐºÑ Ð·Ð¾Ð±ÑÐ°Ð¶ÐµÐ½Ñ Ð·Ð° Ð·Ð°Ð¿Ð¸ÑÐ¾Ð¼ &quot;Azure logo png&quot;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3085" y="5714700"/>
              <a:ext cx="1117322" cy="798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Ð ÐµÐ·ÑÐ»ÑÑÐ°Ñ Ð¿Ð¾ÑÑÐºÑ Ð·Ð¾Ð±ÑÐ°Ð¶ÐµÐ½Ñ Ð·Ð° Ð·Ð°Ð¿Ð¸ÑÐ¾Ð¼ &quot;AWS logo png&quot;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329" y="5999155"/>
              <a:ext cx="785389" cy="470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Ð ÐµÐ·ÑÐ»ÑÑÐ°Ñ Ð¿Ð¾ÑÑÐºÑ Ð·Ð¾Ð±ÑÐ°Ð¶ÐµÐ½Ñ Ð·Ð° Ð·Ð°Ð¿Ð¸ÑÐ¾Ð¼ &quot;Codecov logo&quot;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0624" y="5118414"/>
              <a:ext cx="687008" cy="683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A4F3E2B-63BC-4323-AA8D-F0FCECF93917}"/>
              </a:ext>
            </a:extLst>
          </p:cNvPr>
          <p:cNvGrpSpPr/>
          <p:nvPr/>
        </p:nvGrpSpPr>
        <p:grpSpPr>
          <a:xfrm>
            <a:off x="208004" y="4324936"/>
            <a:ext cx="1546555" cy="2355380"/>
            <a:chOff x="238483" y="3928317"/>
            <a:chExt cx="1546555" cy="2355380"/>
          </a:xfrm>
        </p:grpSpPr>
        <p:grpSp>
          <p:nvGrpSpPr>
            <p:cNvPr id="32" name="Group 31"/>
            <p:cNvGrpSpPr/>
            <p:nvPr/>
          </p:nvGrpSpPr>
          <p:grpSpPr>
            <a:xfrm>
              <a:off x="238483" y="4525962"/>
              <a:ext cx="1546555" cy="1757735"/>
              <a:chOff x="238483" y="4525962"/>
              <a:chExt cx="1546555" cy="1757735"/>
            </a:xfrm>
          </p:grpSpPr>
          <p:pic>
            <p:nvPicPr>
              <p:cNvPr id="17" name="Picture 18" descr="Ð ÐµÐ·ÑÐ»ÑÑÐ°Ñ Ð¿Ð¾ÑÑÐºÑ Ð·Ð¾Ð±ÑÐ°Ð¶ÐµÐ½Ñ Ð·Ð° Ð·Ð°Ð¿Ð¸ÑÐ¾Ð¼ &quot;team city logo&quot;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829" y="4539193"/>
                <a:ext cx="589000" cy="589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2" descr="Ð ÐµÐ·ÑÐ»ÑÑÐ°Ñ Ð¿Ð¾ÑÑÐºÑ Ð·Ð¾Ð±ÑÐ°Ð¶ÐµÐ½Ñ Ð·Ð° Ð·Ð°Ð¿Ð¸ÑÐ¾Ð¼ &quot;travis ci logo png&quot;"/>
              <p:cNvPicPr>
                <a:picLocks noChangeAspect="1" noChangeArrowheads="1"/>
              </p:cNvPicPr>
              <p:nvPr/>
            </p:nvPicPr>
            <p:blipFill rotWithShape="1"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7068"/>
              <a:stretch/>
            </p:blipFill>
            <p:spPr bwMode="auto">
              <a:xfrm>
                <a:off x="965083" y="5276729"/>
                <a:ext cx="646138" cy="614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0" descr="Ð ÐµÐ·ÑÐ»ÑÑÐ°Ñ Ð¿Ð¾ÑÑÐºÑ Ð·Ð¾Ð±ÑÐ°Ð¶ÐµÐ½Ñ Ð·Ð° Ð·Ð°Ð¿Ð¸ÑÐ¾Ð¼ &quot;appveyor logo&quot;"/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610" y="5293784"/>
                <a:ext cx="617145" cy="6171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4" descr="ÐÐ¾Ð²âÑÐ·Ð°Ð½Ðµ Ð·Ð¾Ð±ÑÐ°Ð¶ÐµÐ½Ð½Ñ"/>
              <p:cNvPicPr>
                <a:picLocks noChangeAspect="1" noChangeArrowheads="1"/>
              </p:cNvPicPr>
              <p:nvPr/>
            </p:nvPicPr>
            <p:blipFill rotWithShape="1"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531"/>
              <a:stretch/>
            </p:blipFill>
            <p:spPr bwMode="auto">
              <a:xfrm>
                <a:off x="791266" y="4525962"/>
                <a:ext cx="993772" cy="6444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8" descr="Ð ÐµÐ·ÑÐ»ÑÑÐ°Ñ Ð¿Ð¾ÑÑÐºÑ Ð·Ð¾Ð±ÑÐ°Ð¶ÐµÐ½Ñ Ð·Ð° Ð·Ð°Ð¿Ð¸ÑÐ¾Ð¼ &quot;octopus deploy logo&quot;"/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483" y="5997311"/>
                <a:ext cx="1478120" cy="286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Как мы построили систему управления проектами на базе Azure DevOps / Хабр">
              <a:extLst>
                <a:ext uri="{FF2B5EF4-FFF2-40B4-BE49-F238E27FC236}">
                  <a16:creationId xmlns:a16="http://schemas.microsoft.com/office/drawing/2014/main" id="{8B217BA9-DD1A-4C29-AAEC-41B576A32F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83" y="3928317"/>
              <a:ext cx="1472501" cy="58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70328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66646" y="1820639"/>
            <a:ext cx="1395298" cy="1005163"/>
            <a:chOff x="1580968" y="2618952"/>
            <a:chExt cx="1486542" cy="1178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759" y="2618952"/>
              <a:ext cx="632069" cy="815688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580968" y="3443816"/>
              <a:ext cx="1486542" cy="353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323" tIns="27323" rIns="27323" bIns="27323" numCol="1" spcCol="38100" rtlCol="0" anchor="ctr">
              <a:spAutoFit/>
            </a:bodyPr>
            <a:lstStyle/>
            <a:p>
              <a:pPr defTabSz="314198" hangingPunct="0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Cake file (C#)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sym typeface="Helvetica Ligh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7535" y="5355433"/>
            <a:ext cx="1222546" cy="1201883"/>
            <a:chOff x="1310934" y="5912756"/>
            <a:chExt cx="1571278" cy="154804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177" y="6174778"/>
              <a:ext cx="1057035" cy="105703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0934" y="5912756"/>
              <a:ext cx="941462" cy="938876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310934" y="7072594"/>
              <a:ext cx="1456859" cy="388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323" tIns="27323" rIns="27323" bIns="27323" numCol="1" spcCol="38100" rtlCol="0" anchor="ctr">
              <a:spAutoFit/>
            </a:bodyPr>
            <a:lstStyle/>
            <a:p>
              <a:pPr defTabSz="314198" hangingPunct="0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Packages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sym typeface="Helvetica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30047" y="3655238"/>
            <a:ext cx="1659056" cy="1474807"/>
            <a:chOff x="1367306" y="4070026"/>
            <a:chExt cx="1750606" cy="1503213"/>
          </a:xfrm>
        </p:grpSpPr>
        <p:sp>
          <p:nvSpPr>
            <p:cNvPr id="31" name="TextBox 30"/>
            <p:cNvSpPr txBox="1"/>
            <p:nvPr/>
          </p:nvSpPr>
          <p:spPr>
            <a:xfrm>
              <a:off x="1367306" y="5015069"/>
              <a:ext cx="1750606" cy="5581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323" tIns="27323" rIns="27323" bIns="27323" numCol="1" spcCol="38100" rtlCol="0" anchor="ctr">
              <a:spAutoFit/>
            </a:bodyPr>
            <a:lstStyle/>
            <a:p>
              <a:pPr defTabSz="314198" hangingPunct="0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Configuration and arguments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sym typeface="Helvetica Light"/>
              </a:endParaRPr>
            </a:p>
          </p:txBody>
        </p:sp>
        <p:pic>
          <p:nvPicPr>
            <p:cNvPr id="1026" name="Picture 2" descr="https://image.freepik.com/free-icon/three-gears-of-configuration-tools_318-6275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risscrossEtching trans="5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521" y="4070026"/>
              <a:ext cx="913825" cy="913825"/>
            </a:xfrm>
            <a:prstGeom prst="rect">
              <a:avLst/>
            </a:prstGeom>
            <a:noFill/>
            <a:effectLst>
              <a:glow>
                <a:schemeClr val="accent1"/>
              </a:glo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Connector: Curved 18"/>
          <p:cNvCxnSpPr>
            <a:endCxn id="42" idx="1"/>
          </p:cNvCxnSpPr>
          <p:nvPr/>
        </p:nvCxnSpPr>
        <p:spPr>
          <a:xfrm>
            <a:off x="1709196" y="2166962"/>
            <a:ext cx="2192973" cy="1278202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nector: Curved 22"/>
          <p:cNvCxnSpPr/>
          <p:nvPr/>
        </p:nvCxnSpPr>
        <p:spPr>
          <a:xfrm flipV="1">
            <a:off x="2862648" y="3849498"/>
            <a:ext cx="1039521" cy="650495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Connector: Curved 27"/>
          <p:cNvCxnSpPr>
            <a:stCxn id="8" idx="3"/>
            <a:endCxn id="22" idx="1"/>
          </p:cNvCxnSpPr>
          <p:nvPr/>
        </p:nvCxnSpPr>
        <p:spPr>
          <a:xfrm flipV="1">
            <a:off x="1920081" y="4349293"/>
            <a:ext cx="2020387" cy="1619904"/>
          </a:xfrm>
          <a:prstGeom prst="curvedConnector3">
            <a:avLst>
              <a:gd name="adj1" fmla="val 78753"/>
            </a:avLst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Connector: Curved 36"/>
          <p:cNvCxnSpPr/>
          <p:nvPr/>
        </p:nvCxnSpPr>
        <p:spPr>
          <a:xfrm rot="10800000">
            <a:off x="5285002" y="4207164"/>
            <a:ext cx="1158381" cy="880744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nector: Curved 40"/>
          <p:cNvCxnSpPr>
            <a:stCxn id="22" idx="2"/>
          </p:cNvCxnSpPr>
          <p:nvPr/>
        </p:nvCxnSpPr>
        <p:spPr>
          <a:xfrm rot="16200000" flipH="1">
            <a:off x="5034579" y="4078147"/>
            <a:ext cx="929869" cy="1773559"/>
          </a:xfrm>
          <a:prstGeom prst="curvedConnector2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Connector: Curved 48"/>
          <p:cNvCxnSpPr>
            <a:stCxn id="42" idx="3"/>
          </p:cNvCxnSpPr>
          <p:nvPr/>
        </p:nvCxnSpPr>
        <p:spPr>
          <a:xfrm flipV="1">
            <a:off x="5426169" y="2166962"/>
            <a:ext cx="1885982" cy="1278202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: Rounded Corners 102"/>
          <p:cNvSpPr/>
          <p:nvPr/>
        </p:nvSpPr>
        <p:spPr>
          <a:xfrm>
            <a:off x="7427937" y="1745178"/>
            <a:ext cx="1376700" cy="1381673"/>
          </a:xfrm>
          <a:prstGeom prst="round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323" tIns="27323" rIns="27323" bIns="27323" numCol="1" spcCol="38100" rtlCol="0" anchor="ctr">
            <a:spAutoFit/>
          </a:bodyPr>
          <a:lstStyle/>
          <a:p>
            <a:pPr algn="ctr" defTabSz="314198" hangingPunct="0"/>
            <a:endParaRPr lang="en-US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95385" y="1866865"/>
            <a:ext cx="841804" cy="1132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323" tIns="27323" rIns="27323" bIns="27323" numCol="1" spcCol="38100" rtlCol="0" anchor="ctr">
            <a:spAutoFit/>
          </a:bodyPr>
          <a:lstStyle/>
          <a:p>
            <a:pPr marL="92210" indent="-92210" defTabSz="314198" hangingPunct="0">
              <a:buFont typeface="Arial" panose="020B0604020202020204" pitchFamily="34" charset="0"/>
              <a:buChar char="•"/>
            </a:pPr>
            <a:r>
              <a:rPr lang="en-US" sz="1400" b="1" dirty="0" err="1"/>
              <a:t>nupkg</a:t>
            </a:r>
            <a:endParaRPr lang="en-US" sz="1400" b="1" dirty="0"/>
          </a:p>
          <a:p>
            <a:pPr marL="92210" indent="-92210" defTabSz="314198" hangingPunct="0">
              <a:buFont typeface="Arial" panose="020B0604020202020204" pitchFamily="34" charset="0"/>
              <a:buChar char="•"/>
            </a:pPr>
            <a:r>
              <a:rPr lang="en-US" sz="1400" b="1" dirty="0"/>
              <a:t>exe</a:t>
            </a:r>
          </a:p>
          <a:p>
            <a:pPr marL="92210" indent="-92210" defTabSz="314198" hangingPunct="0">
              <a:buFont typeface="Arial" panose="020B0604020202020204" pitchFamily="34" charset="0"/>
              <a:buChar char="•"/>
            </a:pPr>
            <a:r>
              <a:rPr lang="en-US" sz="1400" b="1" dirty="0" err="1"/>
              <a:t>dll</a:t>
            </a:r>
            <a:endParaRPr lang="en-US" sz="1400" b="1" dirty="0"/>
          </a:p>
          <a:p>
            <a:pPr marL="92210" indent="-92210" defTabSz="314198" hangingPunct="0">
              <a:buFont typeface="Arial" panose="020B0604020202020204" pitchFamily="34" charset="0"/>
              <a:buChar char="•"/>
            </a:pPr>
            <a:r>
              <a:rPr lang="en-US" sz="1400" b="1" dirty="0" err="1"/>
              <a:t>msi</a:t>
            </a:r>
            <a:endParaRPr lang="en-US" sz="1400" b="1" dirty="0"/>
          </a:p>
          <a:p>
            <a:pPr marL="92210" indent="-92210" defTabSz="314198" hangingPunct="0">
              <a:buFont typeface="Arial" panose="020B0604020202020204" pitchFamily="34" charset="0"/>
              <a:buChar char="•"/>
            </a:pPr>
            <a:r>
              <a:rPr lang="en-US" sz="1400" b="1" dirty="0"/>
              <a:t>…</a:t>
            </a:r>
            <a:endParaRPr lang="en-US" sz="1400" b="1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579599" y="3193245"/>
            <a:ext cx="1073375" cy="5476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323" tIns="27323" rIns="27323" bIns="27323" numCol="1" spcCol="38100" rtlCol="0" anchor="ctr">
            <a:spAutoFit/>
          </a:bodyPr>
          <a:lstStyle/>
          <a:p>
            <a:pPr defTabSz="314198" hangingPunct="0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Some kind of result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sym typeface="Helvetica Light"/>
            </a:endParaRPr>
          </a:p>
        </p:txBody>
      </p:sp>
      <p:sp>
        <p:nvSpPr>
          <p:cNvPr id="78" name="TextBox 77"/>
          <p:cNvSpPr txBox="1"/>
          <p:nvPr/>
        </p:nvSpPr>
        <p:spPr>
          <a:xfrm rot="19954316">
            <a:off x="6241802" y="1909995"/>
            <a:ext cx="1383124" cy="239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323" tIns="27323" rIns="27323" bIns="27323" numCol="1" spcCol="38100" rtlCol="0" anchor="ctr">
            <a:spAutoFit/>
          </a:bodyPr>
          <a:lstStyle/>
          <a:p>
            <a:pPr defTabSz="314198" hangingPunct="0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Invoke target</a:t>
            </a:r>
            <a:endParaRPr lang="en-US" sz="1200" i="1" dirty="0">
              <a:solidFill>
                <a:schemeClr val="bg1">
                  <a:lumMod val="50000"/>
                </a:schemeClr>
              </a:solidFill>
              <a:sym typeface="Helvetica Light"/>
            </a:endParaRPr>
          </a:p>
        </p:txBody>
      </p:sp>
      <p:sp>
        <p:nvSpPr>
          <p:cNvPr id="79" name="TextBox 78"/>
          <p:cNvSpPr txBox="1"/>
          <p:nvPr/>
        </p:nvSpPr>
        <p:spPr>
          <a:xfrm rot="20010073">
            <a:off x="2328610" y="5792514"/>
            <a:ext cx="1398191" cy="239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323" tIns="27323" rIns="27323" bIns="27323" numCol="1" spcCol="38100" rtlCol="0" anchor="ctr">
            <a:spAutoFit/>
          </a:bodyPr>
          <a:lstStyle/>
          <a:p>
            <a:pPr defTabSz="314198" hangingPunct="0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Install packages</a:t>
            </a:r>
            <a:endParaRPr lang="en-US" sz="1200" i="1" dirty="0">
              <a:solidFill>
                <a:schemeClr val="bg1">
                  <a:lumMod val="50000"/>
                </a:schemeClr>
              </a:solidFill>
              <a:sym typeface="Helvetica Light"/>
            </a:endParaRPr>
          </a:p>
        </p:txBody>
      </p:sp>
      <p:sp>
        <p:nvSpPr>
          <p:cNvPr id="81" name="TextBox 80"/>
          <p:cNvSpPr txBox="1"/>
          <p:nvPr/>
        </p:nvSpPr>
        <p:spPr>
          <a:xfrm rot="1728391">
            <a:off x="2332500" y="2104399"/>
            <a:ext cx="600191" cy="239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323" tIns="27323" rIns="27323" bIns="27323" numCol="1" spcCol="38100" rtlCol="0" anchor="ctr">
            <a:spAutoFit/>
          </a:bodyPr>
          <a:lstStyle/>
          <a:p>
            <a:pPr defTabSz="314198" hangingPunct="0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en-US" sz="700" i="1" dirty="0">
              <a:solidFill>
                <a:schemeClr val="bg1">
                  <a:lumMod val="50000"/>
                </a:schemeClr>
              </a:solidFill>
              <a:sym typeface="Helvetica Light"/>
            </a:endParaRPr>
          </a:p>
        </p:txBody>
      </p:sp>
      <p:sp>
        <p:nvSpPr>
          <p:cNvPr id="82" name="TextBox 81"/>
          <p:cNvSpPr txBox="1"/>
          <p:nvPr/>
        </p:nvSpPr>
        <p:spPr>
          <a:xfrm rot="19358556">
            <a:off x="2873855" y="4068519"/>
            <a:ext cx="600191" cy="239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323" tIns="27323" rIns="27323" bIns="27323" numCol="1" spcCol="38100" rtlCol="0" anchor="ctr">
            <a:spAutoFit/>
          </a:bodyPr>
          <a:lstStyle/>
          <a:p>
            <a:pPr defTabSz="314198" hangingPunct="0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en-US" sz="700" i="1" dirty="0">
              <a:solidFill>
                <a:schemeClr val="bg1">
                  <a:lumMod val="50000"/>
                </a:schemeClr>
              </a:solidFill>
              <a:sym typeface="Helvetica Light"/>
            </a:endParaRPr>
          </a:p>
        </p:txBody>
      </p:sp>
      <p:sp>
        <p:nvSpPr>
          <p:cNvPr id="83" name="TextBox 82"/>
          <p:cNvSpPr txBox="1"/>
          <p:nvPr/>
        </p:nvSpPr>
        <p:spPr>
          <a:xfrm rot="1415392">
            <a:off x="4773846" y="5217641"/>
            <a:ext cx="851889" cy="239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323" tIns="27323" rIns="27323" bIns="27323" numCol="1" spcCol="38100" rtlCol="0" anchor="ctr">
            <a:spAutoFit/>
          </a:bodyPr>
          <a:lstStyle/>
          <a:p>
            <a:pPr defTabSz="314198" hangingPunct="0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Compile</a:t>
            </a:r>
            <a:endParaRPr lang="en-US" sz="1200" i="1" dirty="0">
              <a:solidFill>
                <a:schemeClr val="bg1">
                  <a:lumMod val="50000"/>
                </a:schemeClr>
              </a:solidFill>
              <a:sym typeface="Helvetica Light"/>
            </a:endParaRPr>
          </a:p>
        </p:txBody>
      </p:sp>
      <p:sp>
        <p:nvSpPr>
          <p:cNvPr id="84" name="TextBox 83"/>
          <p:cNvSpPr txBox="1"/>
          <p:nvPr/>
        </p:nvSpPr>
        <p:spPr>
          <a:xfrm rot="2131733">
            <a:off x="5310837" y="4415632"/>
            <a:ext cx="1787141" cy="239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323" tIns="27323" rIns="27323" bIns="27323" numCol="1" spcCol="38100" rtlCol="0" anchor="ctr">
            <a:spAutoFit/>
          </a:bodyPr>
          <a:lstStyle/>
          <a:p>
            <a:pPr defTabSz="314198" hangingPunct="0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In-memory assembly</a:t>
            </a:r>
            <a:endParaRPr lang="en-US" sz="1200" i="1" dirty="0">
              <a:solidFill>
                <a:schemeClr val="bg1">
                  <a:lumMod val="50000"/>
                </a:schemeClr>
              </a:solidFill>
              <a:sym typeface="Helvetica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CAKE WORK?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506532" y="4949670"/>
            <a:ext cx="2553236" cy="1414637"/>
            <a:chOff x="6506532" y="4949670"/>
            <a:chExt cx="2553236" cy="1414637"/>
          </a:xfrm>
        </p:grpSpPr>
        <p:sp>
          <p:nvSpPr>
            <p:cNvPr id="60" name="TextBox 59"/>
            <p:cNvSpPr txBox="1"/>
            <p:nvPr/>
          </p:nvSpPr>
          <p:spPr>
            <a:xfrm>
              <a:off x="7058455" y="6062906"/>
              <a:ext cx="1969778" cy="301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323" tIns="27323" rIns="27323" bIns="27323" numCol="1" spcCol="38100" rtlCol="0" anchor="ctr">
              <a:spAutoFit/>
            </a:bodyPr>
            <a:lstStyle/>
            <a:p>
              <a:pPr defTabSz="314198" hangingPunct="0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Script engine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sym typeface="Helvetica Light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6532" y="4949670"/>
              <a:ext cx="1732687" cy="960380"/>
            </a:xfrm>
            <a:prstGeom prst="rect">
              <a:avLst/>
            </a:prstGeom>
          </p:spPr>
        </p:pic>
        <p:pic>
          <p:nvPicPr>
            <p:cNvPr id="40" name="Picture 8" descr="Ð ÐµÐ·ÑÐ»ÑÑÐ°Ñ Ð¿Ð¾ÑÑÐºÑ Ð·Ð¾Ð±ÑÐ°Ð¶ÐµÐ½Ñ Ð·Ð° Ð·Ð°Ð¿Ð¸ÑÐ¾Ð¼ &quot;x - build mono logo&quot;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2369" y="4959755"/>
              <a:ext cx="757399" cy="950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902169" y="2683164"/>
            <a:ext cx="1524000" cy="1816829"/>
            <a:chOff x="4578288" y="437987"/>
            <a:chExt cx="1524000" cy="1816829"/>
          </a:xfrm>
        </p:grpSpPr>
        <p:sp>
          <p:nvSpPr>
            <p:cNvPr id="22" name="TextBox 21"/>
            <p:cNvSpPr txBox="1"/>
            <p:nvPr/>
          </p:nvSpPr>
          <p:spPr>
            <a:xfrm>
              <a:off x="4616587" y="1953415"/>
              <a:ext cx="1344531" cy="301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323" tIns="27323" rIns="27323" bIns="27323" numCol="1" spcCol="38100" rtlCol="0" anchor="ctr">
              <a:spAutoFit/>
            </a:bodyPr>
            <a:lstStyle/>
            <a:p>
              <a:pPr algn="ctr" defTabSz="314198" hangingPunct="0"/>
              <a:r>
                <a:rPr lang="en-US" sz="1600" b="1" dirty="0">
                  <a:solidFill>
                    <a:schemeClr val="accent4">
                      <a:lumMod val="50000"/>
                    </a:schemeClr>
                  </a:solidFill>
                </a:rPr>
                <a:t>Cake.exe</a:t>
              </a:r>
            </a:p>
          </p:txBody>
        </p:sp>
        <p:pic>
          <p:nvPicPr>
            <p:cNvPr id="42" name="Picture 2" descr="Ð ÐµÐ·ÑÐ»ÑÑÐ°Ñ Ð¿Ð¾ÑÑÐºÑ Ð·Ð¾Ð±ÑÐ°Ð¶ÐµÐ½Ñ Ð·Ð° Ð·Ð°Ð¿Ð¸ÑÐ¾Ð¼ &quot;cakebuild&quot;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288" y="437987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05019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75" grpId="0"/>
      <p:bldP spid="77" grpId="0"/>
      <p:bldP spid="78" grpId="0"/>
      <p:bldP spid="79" grpId="0"/>
      <p:bldP spid="79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9DF67-7ABD-4EE2-BEED-52400643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34" y="906462"/>
            <a:ext cx="8602894" cy="4876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94EE0D-D042-4E5C-8841-D6AB64074292}"/>
              </a:ext>
            </a:extLst>
          </p:cNvPr>
          <p:cNvSpPr/>
          <p:nvPr/>
        </p:nvSpPr>
        <p:spPr>
          <a:xfrm>
            <a:off x="1" y="6625193"/>
            <a:ext cx="9326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>
                <a:hlinkClick r:id="rId3"/>
              </a:rPr>
              <a:t>https://github.com/Marusyk/GitHubCalendar</a:t>
            </a:r>
            <a:endParaRPr lang="uk-UA" dirty="0"/>
          </a:p>
          <a:p>
            <a:pPr algn="ctr"/>
            <a:endParaRPr lang="uk-U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38F502-E24D-4F2B-BA51-56B6DF2C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73" y="3738"/>
            <a:ext cx="8916415" cy="917575"/>
          </a:xfrm>
        </p:spPr>
        <p:txBody>
          <a:bodyPr/>
          <a:lstStyle/>
          <a:p>
            <a:pPr algn="ctr"/>
            <a:r>
              <a:rPr lang="en-US" dirty="0"/>
              <a:t>GitHub Calendar</a:t>
            </a:r>
          </a:p>
        </p:txBody>
      </p:sp>
    </p:spTree>
    <p:extLst>
      <p:ext uri="{BB962C8B-B14F-4D97-AF65-F5344CB8AC3E}">
        <p14:creationId xmlns:p14="http://schemas.microsoft.com/office/powerpoint/2010/main" val="17118840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Ido Flatow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BRK3084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/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8ff673fc-3231-4e3a-893b-6d7f7cd32766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01c77077-aee4-4b5f-bd4e-9cd40a6fff29"/>
    <ds:schemaRef ds:uri="http://schemas.microsoft.com/office/infopath/2007/PartnerControls"/>
    <ds:schemaRef ds:uri="230e9df3-be65-4c73-a93b-d1236ebd677e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47095</TotalTime>
  <Words>446</Words>
  <Application>Microsoft Office PowerPoint</Application>
  <PresentationFormat>Custom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Helvetica Light</vt:lpstr>
      <vt:lpstr>Segoe UI</vt:lpstr>
      <vt:lpstr>Segoe UI Light</vt:lpstr>
      <vt:lpstr>5-50002_Ignite_Breakout_Template</vt:lpstr>
      <vt:lpstr>A piece of Cake (C# make)</vt:lpstr>
      <vt:lpstr>For the next hour</vt:lpstr>
      <vt:lpstr>WHAT IS CAKE?</vt:lpstr>
      <vt:lpstr>PowerPoint Presentation</vt:lpstr>
      <vt:lpstr>Option 1: Ask somebody</vt:lpstr>
      <vt:lpstr>WHY CAKE?</vt:lpstr>
      <vt:lpstr>PowerPoint Presentation</vt:lpstr>
      <vt:lpstr>HOW DOES CAKE WORK?</vt:lpstr>
      <vt:lpstr>GitHub Calendar</vt:lpstr>
      <vt:lpstr>Architecture</vt:lpstr>
      <vt:lpstr>The Pipeline</vt:lpstr>
      <vt:lpstr>HOW TO “BAKE” A CAKE?</vt:lpstr>
      <vt:lpstr>The demo</vt:lpstr>
      <vt:lpstr>Summary</vt:lpstr>
      <vt:lpstr>Summary</vt:lpstr>
      <vt:lpstr>Thanks!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Learning using Application Performance Management &amp; Monitoring</dc:title>
  <dc:subject>&lt;Speech title here&gt;</dc:subject>
  <dc:creator>Igor Fesenko</dc:creator>
  <cp:keywords/>
  <dc:description>Template: Mitchell Derrey, Silverfox Productions_x000d_
Formatting: _x000d_
Audience Type:</dc:description>
  <cp:lastModifiedBy>Roman Marusyk</cp:lastModifiedBy>
  <cp:revision>683</cp:revision>
  <dcterms:created xsi:type="dcterms:W3CDTF">2016-08-23T10:56:00Z</dcterms:created>
  <dcterms:modified xsi:type="dcterms:W3CDTF">2021-05-21T12:25:31Z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