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</p:sldIdLst>
  <p:sldSz cx="12615863" cy="7921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983" y="1296433"/>
            <a:ext cx="9461897" cy="2757899"/>
          </a:xfrm>
        </p:spPr>
        <p:txBody>
          <a:bodyPr anchor="b"/>
          <a:lstStyle>
            <a:lvl1pPr algn="ctr">
              <a:defRPr sz="620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983" y="4160688"/>
            <a:ext cx="9461897" cy="1912558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111" indent="0" algn="ctr">
              <a:buNone/>
              <a:defRPr sz="2070"/>
            </a:lvl2pPr>
            <a:lvl3pPr marL="946221" indent="0" algn="ctr">
              <a:buNone/>
              <a:defRPr sz="1863"/>
            </a:lvl3pPr>
            <a:lvl4pPr marL="1419332" indent="0" algn="ctr">
              <a:buNone/>
              <a:defRPr sz="1656"/>
            </a:lvl4pPr>
            <a:lvl5pPr marL="1892442" indent="0" algn="ctr">
              <a:buNone/>
              <a:defRPr sz="1656"/>
            </a:lvl5pPr>
            <a:lvl6pPr marL="2365553" indent="0" algn="ctr">
              <a:buNone/>
              <a:defRPr sz="1656"/>
            </a:lvl6pPr>
            <a:lvl7pPr marL="2838663" indent="0" algn="ctr">
              <a:buNone/>
              <a:defRPr sz="1656"/>
            </a:lvl7pPr>
            <a:lvl8pPr marL="3311774" indent="0" algn="ctr">
              <a:buNone/>
              <a:defRPr sz="1656"/>
            </a:lvl8pPr>
            <a:lvl9pPr marL="3784884" indent="0" algn="ctr">
              <a:buNone/>
              <a:defRPr sz="165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8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1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8227" y="421753"/>
            <a:ext cx="2720295" cy="671321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341" y="421753"/>
            <a:ext cx="8003188" cy="671321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8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6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0" y="1974906"/>
            <a:ext cx="10881182" cy="3295175"/>
          </a:xfrm>
        </p:spPr>
        <p:txBody>
          <a:bodyPr anchor="b"/>
          <a:lstStyle>
            <a:lvl1pPr>
              <a:defRPr sz="620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770" y="5301255"/>
            <a:ext cx="10881182" cy="1732855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111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221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332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2442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5553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8663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17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488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2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340" y="2108766"/>
            <a:ext cx="5361742" cy="50261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6781" y="2108766"/>
            <a:ext cx="5361742" cy="50261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85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84" y="421754"/>
            <a:ext cx="10881182" cy="15311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984" y="1941899"/>
            <a:ext cx="5337101" cy="951695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111" indent="0">
              <a:buNone/>
              <a:defRPr sz="2070" b="1"/>
            </a:lvl2pPr>
            <a:lvl3pPr marL="946221" indent="0">
              <a:buNone/>
              <a:defRPr sz="1863" b="1"/>
            </a:lvl3pPr>
            <a:lvl4pPr marL="1419332" indent="0">
              <a:buNone/>
              <a:defRPr sz="1656" b="1"/>
            </a:lvl4pPr>
            <a:lvl5pPr marL="1892442" indent="0">
              <a:buNone/>
              <a:defRPr sz="1656" b="1"/>
            </a:lvl5pPr>
            <a:lvl6pPr marL="2365553" indent="0">
              <a:buNone/>
              <a:defRPr sz="1656" b="1"/>
            </a:lvl6pPr>
            <a:lvl7pPr marL="2838663" indent="0">
              <a:buNone/>
              <a:defRPr sz="1656" b="1"/>
            </a:lvl7pPr>
            <a:lvl8pPr marL="3311774" indent="0">
              <a:buNone/>
              <a:defRPr sz="1656" b="1"/>
            </a:lvl8pPr>
            <a:lvl9pPr marL="3784884" indent="0">
              <a:buNone/>
              <a:defRPr sz="165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984" y="2893594"/>
            <a:ext cx="5337101" cy="425604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781" y="1941899"/>
            <a:ext cx="5363385" cy="951695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111" indent="0">
              <a:buNone/>
              <a:defRPr sz="2070" b="1"/>
            </a:lvl2pPr>
            <a:lvl3pPr marL="946221" indent="0">
              <a:buNone/>
              <a:defRPr sz="1863" b="1"/>
            </a:lvl3pPr>
            <a:lvl4pPr marL="1419332" indent="0">
              <a:buNone/>
              <a:defRPr sz="1656" b="1"/>
            </a:lvl4pPr>
            <a:lvl5pPr marL="1892442" indent="0">
              <a:buNone/>
              <a:defRPr sz="1656" b="1"/>
            </a:lvl5pPr>
            <a:lvl6pPr marL="2365553" indent="0">
              <a:buNone/>
              <a:defRPr sz="1656" b="1"/>
            </a:lvl6pPr>
            <a:lvl7pPr marL="2838663" indent="0">
              <a:buNone/>
              <a:defRPr sz="1656" b="1"/>
            </a:lvl7pPr>
            <a:lvl8pPr marL="3311774" indent="0">
              <a:buNone/>
              <a:defRPr sz="1656" b="1"/>
            </a:lvl8pPr>
            <a:lvl9pPr marL="3784884" indent="0">
              <a:buNone/>
              <a:defRPr sz="165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781" y="2893594"/>
            <a:ext cx="5363385" cy="425604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96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92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6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84" y="528108"/>
            <a:ext cx="4068944" cy="1848379"/>
          </a:xfrm>
        </p:spPr>
        <p:txBody>
          <a:bodyPr anchor="b"/>
          <a:lstStyle>
            <a:lvl1pPr>
              <a:defRPr sz="33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85" y="1140568"/>
            <a:ext cx="6386781" cy="5629488"/>
          </a:xfrm>
        </p:spPr>
        <p:txBody>
          <a:bodyPr/>
          <a:lstStyle>
            <a:lvl1pPr>
              <a:defRPr sz="3311"/>
            </a:lvl1pPr>
            <a:lvl2pPr>
              <a:defRPr sz="2897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984" y="2376488"/>
            <a:ext cx="4068944" cy="4402737"/>
          </a:xfrm>
        </p:spPr>
        <p:txBody>
          <a:bodyPr/>
          <a:lstStyle>
            <a:lvl1pPr marL="0" indent="0">
              <a:buNone/>
              <a:defRPr sz="1656"/>
            </a:lvl1pPr>
            <a:lvl2pPr marL="473111" indent="0">
              <a:buNone/>
              <a:defRPr sz="1449"/>
            </a:lvl2pPr>
            <a:lvl3pPr marL="946221" indent="0">
              <a:buNone/>
              <a:defRPr sz="1242"/>
            </a:lvl3pPr>
            <a:lvl4pPr marL="1419332" indent="0">
              <a:buNone/>
              <a:defRPr sz="1035"/>
            </a:lvl4pPr>
            <a:lvl5pPr marL="1892442" indent="0">
              <a:buNone/>
              <a:defRPr sz="1035"/>
            </a:lvl5pPr>
            <a:lvl6pPr marL="2365553" indent="0">
              <a:buNone/>
              <a:defRPr sz="1035"/>
            </a:lvl6pPr>
            <a:lvl7pPr marL="2838663" indent="0">
              <a:buNone/>
              <a:defRPr sz="1035"/>
            </a:lvl7pPr>
            <a:lvl8pPr marL="3311774" indent="0">
              <a:buNone/>
              <a:defRPr sz="1035"/>
            </a:lvl8pPr>
            <a:lvl9pPr marL="3784884" indent="0">
              <a:buNone/>
              <a:defRPr sz="103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74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84" y="528108"/>
            <a:ext cx="4068944" cy="1848379"/>
          </a:xfrm>
        </p:spPr>
        <p:txBody>
          <a:bodyPr anchor="b"/>
          <a:lstStyle>
            <a:lvl1pPr>
              <a:defRPr sz="33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3385" y="1140568"/>
            <a:ext cx="6386781" cy="5629488"/>
          </a:xfrm>
        </p:spPr>
        <p:txBody>
          <a:bodyPr anchor="t"/>
          <a:lstStyle>
            <a:lvl1pPr marL="0" indent="0">
              <a:buNone/>
              <a:defRPr sz="3311"/>
            </a:lvl1pPr>
            <a:lvl2pPr marL="473111" indent="0">
              <a:buNone/>
              <a:defRPr sz="2897"/>
            </a:lvl2pPr>
            <a:lvl3pPr marL="946221" indent="0">
              <a:buNone/>
              <a:defRPr sz="2484"/>
            </a:lvl3pPr>
            <a:lvl4pPr marL="1419332" indent="0">
              <a:buNone/>
              <a:defRPr sz="2070"/>
            </a:lvl4pPr>
            <a:lvl5pPr marL="1892442" indent="0">
              <a:buNone/>
              <a:defRPr sz="2070"/>
            </a:lvl5pPr>
            <a:lvl6pPr marL="2365553" indent="0">
              <a:buNone/>
              <a:defRPr sz="2070"/>
            </a:lvl6pPr>
            <a:lvl7pPr marL="2838663" indent="0">
              <a:buNone/>
              <a:defRPr sz="2070"/>
            </a:lvl7pPr>
            <a:lvl8pPr marL="3311774" indent="0">
              <a:buNone/>
              <a:defRPr sz="2070"/>
            </a:lvl8pPr>
            <a:lvl9pPr marL="3784884" indent="0">
              <a:buNone/>
              <a:defRPr sz="207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984" y="2376488"/>
            <a:ext cx="4068944" cy="4402737"/>
          </a:xfrm>
        </p:spPr>
        <p:txBody>
          <a:bodyPr/>
          <a:lstStyle>
            <a:lvl1pPr marL="0" indent="0">
              <a:buNone/>
              <a:defRPr sz="1656"/>
            </a:lvl1pPr>
            <a:lvl2pPr marL="473111" indent="0">
              <a:buNone/>
              <a:defRPr sz="1449"/>
            </a:lvl2pPr>
            <a:lvl3pPr marL="946221" indent="0">
              <a:buNone/>
              <a:defRPr sz="1242"/>
            </a:lvl3pPr>
            <a:lvl4pPr marL="1419332" indent="0">
              <a:buNone/>
              <a:defRPr sz="1035"/>
            </a:lvl4pPr>
            <a:lvl5pPr marL="1892442" indent="0">
              <a:buNone/>
              <a:defRPr sz="1035"/>
            </a:lvl5pPr>
            <a:lvl6pPr marL="2365553" indent="0">
              <a:buNone/>
              <a:defRPr sz="1035"/>
            </a:lvl6pPr>
            <a:lvl7pPr marL="2838663" indent="0">
              <a:buNone/>
              <a:defRPr sz="1035"/>
            </a:lvl7pPr>
            <a:lvl8pPr marL="3311774" indent="0">
              <a:buNone/>
              <a:defRPr sz="1035"/>
            </a:lvl8pPr>
            <a:lvl9pPr marL="3784884" indent="0">
              <a:buNone/>
              <a:defRPr sz="103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341" y="421754"/>
            <a:ext cx="10881182" cy="153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41" y="2108766"/>
            <a:ext cx="10881182" cy="502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341" y="7342173"/>
            <a:ext cx="2838569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3A14-EA7B-43FE-88E4-FAE7A8B0BC60}" type="datetimeFigureOut">
              <a:rPr lang="pl-PL" smtClean="0"/>
              <a:t>2019-12-27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9005" y="7342173"/>
            <a:ext cx="4257854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9953" y="7342173"/>
            <a:ext cx="2838569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5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46221" rtl="0" eaLnBrk="1" latinLnBrk="0" hangingPunct="1">
        <a:lnSpc>
          <a:spcPct val="90000"/>
        </a:lnSpc>
        <a:spcBef>
          <a:spcPct val="0"/>
        </a:spcBef>
        <a:buNone/>
        <a:defRPr sz="4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555" indent="-236555" algn="l" defTabSz="946221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7" kern="1200">
          <a:solidFill>
            <a:schemeClr val="tx1"/>
          </a:solidFill>
          <a:latin typeface="+mn-lt"/>
          <a:ea typeface="+mn-ea"/>
          <a:cs typeface="+mn-cs"/>
        </a:defRPr>
      </a:lvl1pPr>
      <a:lvl2pPr marL="709666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2776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5887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8998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2108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5219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8329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1440" indent="-236555" algn="l" defTabSz="946221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111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221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332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2442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5553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8663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1774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4884" algn="l" defTabSz="946221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EF0E5C80-AEB3-4348-A844-709D79D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51" y="2607699"/>
            <a:ext cx="5721799" cy="32185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A788564-4B29-434A-B9F5-62E15F6AF9C0}"/>
              </a:ext>
            </a:extLst>
          </p:cNvPr>
          <p:cNvSpPr txBox="1"/>
          <p:nvPr/>
        </p:nvSpPr>
        <p:spPr>
          <a:xfrm>
            <a:off x="5058845" y="2607695"/>
            <a:ext cx="1493783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główny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7D5BA10-210B-4FB7-98CA-6E63605C4EB2}"/>
              </a:ext>
            </a:extLst>
          </p:cNvPr>
          <p:cNvSpPr/>
          <p:nvPr/>
        </p:nvSpPr>
        <p:spPr>
          <a:xfrm>
            <a:off x="3330142" y="2932024"/>
            <a:ext cx="407528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EBEA887-3155-4C8D-90D2-27723815A062}"/>
              </a:ext>
            </a:extLst>
          </p:cNvPr>
          <p:cNvSpPr/>
          <p:nvPr/>
        </p:nvSpPr>
        <p:spPr>
          <a:xfrm>
            <a:off x="3786966" y="2934640"/>
            <a:ext cx="553125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7A16AEC-79D6-4036-8263-6276B85DCE0C}"/>
              </a:ext>
            </a:extLst>
          </p:cNvPr>
          <p:cNvSpPr/>
          <p:nvPr/>
        </p:nvSpPr>
        <p:spPr>
          <a:xfrm>
            <a:off x="4389389" y="2932024"/>
            <a:ext cx="553125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42AEB48-503C-4402-A936-842863683CA7}"/>
              </a:ext>
            </a:extLst>
          </p:cNvPr>
          <p:cNvSpPr/>
          <p:nvPr/>
        </p:nvSpPr>
        <p:spPr>
          <a:xfrm>
            <a:off x="3330147" y="5521693"/>
            <a:ext cx="456820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36B53C6-AD41-4399-BD4F-4BCB6FEEF19D}"/>
              </a:ext>
            </a:extLst>
          </p:cNvPr>
          <p:cNvSpPr/>
          <p:nvPr/>
        </p:nvSpPr>
        <p:spPr>
          <a:xfrm>
            <a:off x="3865949" y="5521693"/>
            <a:ext cx="238176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A3D7EA7-77B2-4769-8888-3FBC43F59AAF}"/>
              </a:ext>
            </a:extLst>
          </p:cNvPr>
          <p:cNvSpPr/>
          <p:nvPr/>
        </p:nvSpPr>
        <p:spPr>
          <a:xfrm>
            <a:off x="4183108" y="5524888"/>
            <a:ext cx="313992" cy="3045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462FE74-CD0C-4985-ABE8-993CDD097079}"/>
              </a:ext>
            </a:extLst>
          </p:cNvPr>
          <p:cNvSpPr/>
          <p:nvPr/>
        </p:nvSpPr>
        <p:spPr>
          <a:xfrm>
            <a:off x="8458082" y="3198445"/>
            <a:ext cx="785188" cy="761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E0A42D5C-FF75-4201-89D8-6DF1FD3B2BCF}"/>
              </a:ext>
            </a:extLst>
          </p:cNvPr>
          <p:cNvSpPr/>
          <p:nvPr/>
        </p:nvSpPr>
        <p:spPr>
          <a:xfrm>
            <a:off x="8458082" y="3274617"/>
            <a:ext cx="785188" cy="1110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9FBCBB8-8ECA-47A3-9125-BDDD9B900EBA}"/>
              </a:ext>
            </a:extLst>
          </p:cNvPr>
          <p:cNvSpPr/>
          <p:nvPr/>
        </p:nvSpPr>
        <p:spPr>
          <a:xfrm>
            <a:off x="8458082" y="3388909"/>
            <a:ext cx="785188" cy="761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1B8AAF9-9BC2-43BE-B02C-D8E555FF5320}"/>
              </a:ext>
            </a:extLst>
          </p:cNvPr>
          <p:cNvSpPr/>
          <p:nvPr/>
        </p:nvSpPr>
        <p:spPr>
          <a:xfrm>
            <a:off x="8458082" y="3469816"/>
            <a:ext cx="785188" cy="1110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pic>
        <p:nvPicPr>
          <p:cNvPr id="18" name="Obraz 17" descr="Obraz zawierający zrzut ekranu&#10;&#10;Opis wygenerowany automatycznie">
            <a:extLst>
              <a:ext uri="{FF2B5EF4-FFF2-40B4-BE49-F238E27FC236}">
                <a16:creationId xmlns:a16="http://schemas.microsoft.com/office/drawing/2014/main" id="{6418A918-3179-4A01-9030-F0B04C2C5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28" y="371425"/>
            <a:ext cx="2717816" cy="1528773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2008E9F-2494-4E8A-B91E-8A1080EAE6C4}"/>
              </a:ext>
            </a:extLst>
          </p:cNvPr>
          <p:cNvSpPr txBox="1"/>
          <p:nvPr/>
        </p:nvSpPr>
        <p:spPr>
          <a:xfrm>
            <a:off x="1743710" y="371431"/>
            <a:ext cx="1589948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wykresu</a:t>
            </a:r>
          </a:p>
        </p:txBody>
      </p:sp>
      <p:pic>
        <p:nvPicPr>
          <p:cNvPr id="21" name="Obraz 20" descr="Obraz zawierający zrzut ekranu&#10;&#10;Opis wygenerowany automatycznie">
            <a:extLst>
              <a:ext uri="{FF2B5EF4-FFF2-40B4-BE49-F238E27FC236}">
                <a16:creationId xmlns:a16="http://schemas.microsoft.com/office/drawing/2014/main" id="{9985974F-A677-4A2A-9264-8DF302DB8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84" y="371432"/>
            <a:ext cx="2717816" cy="1528773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065DD25-7765-450C-B090-1E935DA91479}"/>
              </a:ext>
            </a:extLst>
          </p:cNvPr>
          <p:cNvSpPr txBox="1"/>
          <p:nvPr/>
        </p:nvSpPr>
        <p:spPr>
          <a:xfrm>
            <a:off x="4632963" y="338027"/>
            <a:ext cx="1843716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kalkulatora</a:t>
            </a:r>
          </a:p>
        </p:txBody>
      </p:sp>
      <p:pic>
        <p:nvPicPr>
          <p:cNvPr id="24" name="Obraz 23" descr="Obraz zawierający zrzut ekranu&#10;&#10;Opis wygenerowany automatycznie">
            <a:extLst>
              <a:ext uri="{FF2B5EF4-FFF2-40B4-BE49-F238E27FC236}">
                <a16:creationId xmlns:a16="http://schemas.microsoft.com/office/drawing/2014/main" id="{0C703784-E6D4-48B2-B122-3A951BC47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77" y="371425"/>
            <a:ext cx="2717816" cy="1528773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051AB5E-F20F-4692-9D8B-C5A1F4A2E27F}"/>
              </a:ext>
            </a:extLst>
          </p:cNvPr>
          <p:cNvSpPr txBox="1"/>
          <p:nvPr/>
        </p:nvSpPr>
        <p:spPr>
          <a:xfrm>
            <a:off x="7616570" y="311212"/>
            <a:ext cx="2070779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powiadomień</a:t>
            </a:r>
          </a:p>
        </p:txBody>
      </p:sp>
      <p:pic>
        <p:nvPicPr>
          <p:cNvPr id="27" name="Obraz 26" descr="Obraz zawierający zrzut ekranu&#10;&#10;Opis wygenerowany automatycznie">
            <a:extLst>
              <a:ext uri="{FF2B5EF4-FFF2-40B4-BE49-F238E27FC236}">
                <a16:creationId xmlns:a16="http://schemas.microsoft.com/office/drawing/2014/main" id="{30FF7FE1-D8F5-47B8-A445-57F4ACC34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0" y="2167646"/>
            <a:ext cx="2717816" cy="1528773"/>
          </a:xfrm>
          <a:prstGeom prst="rect">
            <a:avLst/>
          </a:prstGeom>
        </p:spPr>
      </p:pic>
      <p:pic>
        <p:nvPicPr>
          <p:cNvPr id="29" name="Obraz 28" descr="Obraz zawierający zrzut ekranu&#10;&#10;Opis wygenerowany automatycznie">
            <a:extLst>
              <a:ext uri="{FF2B5EF4-FFF2-40B4-BE49-F238E27FC236}">
                <a16:creationId xmlns:a16="http://schemas.microsoft.com/office/drawing/2014/main" id="{5E6939B6-689B-49C6-9041-8181BFF8F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0" y="3992928"/>
            <a:ext cx="2717823" cy="1528773"/>
          </a:xfrm>
          <a:prstGeom prst="rect">
            <a:avLst/>
          </a:prstGeom>
        </p:spPr>
      </p:pic>
      <p:pic>
        <p:nvPicPr>
          <p:cNvPr id="31" name="Obraz 30" descr="Obraz zawierający zrzut ekranu&#10;&#10;Opis wygenerowany automatycznie">
            <a:extLst>
              <a:ext uri="{FF2B5EF4-FFF2-40B4-BE49-F238E27FC236}">
                <a16:creationId xmlns:a16="http://schemas.microsoft.com/office/drawing/2014/main" id="{13B9A445-A586-4273-BEFB-35F16B76F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6" y="5785592"/>
            <a:ext cx="2717816" cy="1528773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D2D55AC9-8F27-45A4-B39F-2E83A8DEAD3D}"/>
              </a:ext>
            </a:extLst>
          </p:cNvPr>
          <p:cNvSpPr txBox="1"/>
          <p:nvPr/>
        </p:nvSpPr>
        <p:spPr>
          <a:xfrm>
            <a:off x="316634" y="2065568"/>
            <a:ext cx="1862417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regulaminu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86F2431D-94A4-4E1A-B9CA-B2D777207324}"/>
              </a:ext>
            </a:extLst>
          </p:cNvPr>
          <p:cNvSpPr txBox="1"/>
          <p:nvPr/>
        </p:nvSpPr>
        <p:spPr>
          <a:xfrm>
            <a:off x="316632" y="3917532"/>
            <a:ext cx="1461724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twórcy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6158168-13C7-47E2-B03D-830FA74856CE}"/>
              </a:ext>
            </a:extLst>
          </p:cNvPr>
          <p:cNvSpPr txBox="1"/>
          <p:nvPr/>
        </p:nvSpPr>
        <p:spPr>
          <a:xfrm>
            <a:off x="301082" y="5632900"/>
            <a:ext cx="1563231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pomocy</a:t>
            </a:r>
          </a:p>
        </p:txBody>
      </p:sp>
      <p:pic>
        <p:nvPicPr>
          <p:cNvPr id="36" name="Obraz 35" descr="Obraz zawierający zrzut ekranu&#10;&#10;Opis wygenerowany automatycznie">
            <a:extLst>
              <a:ext uri="{FF2B5EF4-FFF2-40B4-BE49-F238E27FC236}">
                <a16:creationId xmlns:a16="http://schemas.microsoft.com/office/drawing/2014/main" id="{07B50E45-EA34-4524-A46B-425F2123F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65" y="5890329"/>
            <a:ext cx="2395931" cy="1347711"/>
          </a:xfrm>
          <a:prstGeom prst="rect">
            <a:avLst/>
          </a:prstGeom>
        </p:spPr>
      </p:pic>
      <p:pic>
        <p:nvPicPr>
          <p:cNvPr id="38" name="Obraz 37" descr="Obraz zawierający zrzut ekranu&#10;&#10;Opis wygenerowany automatycznie">
            <a:extLst>
              <a:ext uri="{FF2B5EF4-FFF2-40B4-BE49-F238E27FC236}">
                <a16:creationId xmlns:a16="http://schemas.microsoft.com/office/drawing/2014/main" id="{B04AFD33-576E-4DA0-99DD-E2ED7C51E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70" y="2272380"/>
            <a:ext cx="2717816" cy="1528773"/>
          </a:xfrm>
          <a:prstGeom prst="rect">
            <a:avLst/>
          </a:prstGeom>
        </p:spPr>
      </p:pic>
      <p:pic>
        <p:nvPicPr>
          <p:cNvPr id="40" name="Obraz 39" descr="Obraz zawierający zrzut ekranu&#10;&#10;Opis wygenerowany automatycznie">
            <a:extLst>
              <a:ext uri="{FF2B5EF4-FFF2-40B4-BE49-F238E27FC236}">
                <a16:creationId xmlns:a16="http://schemas.microsoft.com/office/drawing/2014/main" id="{DF5470FE-C5A3-4F1E-B158-5DA22C59F4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70" y="4216945"/>
            <a:ext cx="2717816" cy="1528773"/>
          </a:xfrm>
          <a:prstGeom prst="rect">
            <a:avLst/>
          </a:prstGeom>
        </p:spPr>
      </p:pic>
      <p:sp>
        <p:nvSpPr>
          <p:cNvPr id="41" name="pole tekstowe 40">
            <a:extLst>
              <a:ext uri="{FF2B5EF4-FFF2-40B4-BE49-F238E27FC236}">
                <a16:creationId xmlns:a16="http://schemas.microsoft.com/office/drawing/2014/main" id="{38D99B0A-1F59-4E41-BF01-BF25EF442FA3}"/>
              </a:ext>
            </a:extLst>
          </p:cNvPr>
          <p:cNvSpPr txBox="1"/>
          <p:nvPr/>
        </p:nvSpPr>
        <p:spPr>
          <a:xfrm>
            <a:off x="9464373" y="2174538"/>
            <a:ext cx="1584627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rejestracji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2305538-F72D-4DD7-8FD5-838122A91634}"/>
              </a:ext>
            </a:extLst>
          </p:cNvPr>
          <p:cNvSpPr txBox="1"/>
          <p:nvPr/>
        </p:nvSpPr>
        <p:spPr>
          <a:xfrm>
            <a:off x="9464364" y="4072340"/>
            <a:ext cx="1766252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logowania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83AA5AF-1648-48D8-929D-2B05BF4A774A}"/>
              </a:ext>
            </a:extLst>
          </p:cNvPr>
          <p:cNvSpPr txBox="1"/>
          <p:nvPr/>
        </p:nvSpPr>
        <p:spPr>
          <a:xfrm>
            <a:off x="9442988" y="5826200"/>
            <a:ext cx="2516880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89" dirty="0"/>
              <a:t>Ekran konta użytkownika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BC86D5E4-AD64-4B61-8067-B8CC7DB46A5C}"/>
              </a:ext>
            </a:extLst>
          </p:cNvPr>
          <p:cNvSpPr/>
          <p:nvPr/>
        </p:nvSpPr>
        <p:spPr>
          <a:xfrm>
            <a:off x="9512284" y="3074126"/>
            <a:ext cx="382744" cy="11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B1BBCD1B-4C3E-45CE-B792-99D34ADDC987}"/>
              </a:ext>
            </a:extLst>
          </p:cNvPr>
          <p:cNvSpPr/>
          <p:nvPr/>
        </p:nvSpPr>
        <p:spPr>
          <a:xfrm>
            <a:off x="9512284" y="5003062"/>
            <a:ext cx="382744" cy="11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3884D4BC-4244-48A3-8FAD-CE5F743FF78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533920" y="1900197"/>
            <a:ext cx="5" cy="103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Łącznik: łamany 51">
            <a:extLst>
              <a:ext uri="{FF2B5EF4-FFF2-40B4-BE49-F238E27FC236}">
                <a16:creationId xmlns:a16="http://schemas.microsoft.com/office/drawing/2014/main" id="{A8562536-898C-4437-8E06-61B5553F7287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rot="5400000" flipH="1" flipV="1">
            <a:off x="4571847" y="1391898"/>
            <a:ext cx="1034440" cy="2051057"/>
          </a:xfrm>
          <a:prstGeom prst="bentConnector3">
            <a:avLst>
              <a:gd name="adj1" fmla="val 7620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Łącznik: łamany 60">
            <a:extLst>
              <a:ext uri="{FF2B5EF4-FFF2-40B4-BE49-F238E27FC236}">
                <a16:creationId xmlns:a16="http://schemas.microsoft.com/office/drawing/2014/main" id="{C47FCC62-891C-4924-9A96-F316872BB8A2}"/>
              </a:ext>
            </a:extLst>
          </p:cNvPr>
          <p:cNvCxnSpPr>
            <a:stCxn id="8" idx="0"/>
            <a:endCxn id="24" idx="2"/>
          </p:cNvCxnSpPr>
          <p:nvPr/>
        </p:nvCxnSpPr>
        <p:spPr>
          <a:xfrm rot="5400000" flipH="1" flipV="1">
            <a:off x="6304820" y="261342"/>
            <a:ext cx="1031831" cy="4309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Łącznik: łamany 62">
            <a:extLst>
              <a:ext uri="{FF2B5EF4-FFF2-40B4-BE49-F238E27FC236}">
                <a16:creationId xmlns:a16="http://schemas.microsoft.com/office/drawing/2014/main" id="{87B1C946-633A-421D-B4C4-AA9494FFB93D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2277155" y="4240305"/>
            <a:ext cx="2056604" cy="506197"/>
          </a:xfrm>
          <a:prstGeom prst="bentConnector3">
            <a:avLst>
              <a:gd name="adj1" fmla="val 1004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Łącznik: łamany 68">
            <a:extLst>
              <a:ext uri="{FF2B5EF4-FFF2-40B4-BE49-F238E27FC236}">
                <a16:creationId xmlns:a16="http://schemas.microsoft.com/office/drawing/2014/main" id="{D92A8016-BE54-484D-BB08-62BB15104D9E}"/>
              </a:ext>
            </a:extLst>
          </p:cNvPr>
          <p:cNvCxnSpPr>
            <a:stCxn id="10" idx="0"/>
            <a:endCxn id="29" idx="3"/>
          </p:cNvCxnSpPr>
          <p:nvPr/>
        </p:nvCxnSpPr>
        <p:spPr>
          <a:xfrm rot="16200000" flipV="1">
            <a:off x="3171185" y="4707832"/>
            <a:ext cx="764381" cy="863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Łącznik: łamany 70">
            <a:extLst>
              <a:ext uri="{FF2B5EF4-FFF2-40B4-BE49-F238E27FC236}">
                <a16:creationId xmlns:a16="http://schemas.microsoft.com/office/drawing/2014/main" id="{BF9CE615-E56A-494A-AC83-16C8F1176861}"/>
              </a:ext>
            </a:extLst>
          </p:cNvPr>
          <p:cNvCxnSpPr>
            <a:stCxn id="12" idx="2"/>
            <a:endCxn id="31" idx="3"/>
          </p:cNvCxnSpPr>
          <p:nvPr/>
        </p:nvCxnSpPr>
        <p:spPr>
          <a:xfrm rot="5400000">
            <a:off x="3370618" y="5580479"/>
            <a:ext cx="720585" cy="1218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Prostokąt 71">
            <a:extLst>
              <a:ext uri="{FF2B5EF4-FFF2-40B4-BE49-F238E27FC236}">
                <a16:creationId xmlns:a16="http://schemas.microsoft.com/office/drawing/2014/main" id="{0A783D19-A409-4811-BC9B-C11ABA273A8D}"/>
              </a:ext>
            </a:extLst>
          </p:cNvPr>
          <p:cNvSpPr/>
          <p:nvPr/>
        </p:nvSpPr>
        <p:spPr>
          <a:xfrm>
            <a:off x="9829737" y="5127354"/>
            <a:ext cx="382744" cy="11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B7812CBB-39EA-45CF-BEA6-064BCE88183D}"/>
              </a:ext>
            </a:extLst>
          </p:cNvPr>
          <p:cNvSpPr/>
          <p:nvPr/>
        </p:nvSpPr>
        <p:spPr>
          <a:xfrm>
            <a:off x="9829737" y="3188382"/>
            <a:ext cx="382744" cy="11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85712" tIns="42857" rIns="85712" bIns="4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689"/>
          </a:p>
        </p:txBody>
      </p:sp>
      <p:cxnSp>
        <p:nvCxnSpPr>
          <p:cNvPr id="75" name="Łącznik: łamany 74">
            <a:extLst>
              <a:ext uri="{FF2B5EF4-FFF2-40B4-BE49-F238E27FC236}">
                <a16:creationId xmlns:a16="http://schemas.microsoft.com/office/drawing/2014/main" id="{E6BC9E6D-1FFB-4CA7-A753-00B22ABA2F89}"/>
              </a:ext>
            </a:extLst>
          </p:cNvPr>
          <p:cNvCxnSpPr>
            <a:stCxn id="16" idx="1"/>
            <a:endCxn id="4" idx="2"/>
          </p:cNvCxnSpPr>
          <p:nvPr/>
        </p:nvCxnSpPr>
        <p:spPr>
          <a:xfrm rot="10800000">
            <a:off x="5805736" y="2959971"/>
            <a:ext cx="2652346" cy="565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Łącznik: łamany 76">
            <a:extLst>
              <a:ext uri="{FF2B5EF4-FFF2-40B4-BE49-F238E27FC236}">
                <a16:creationId xmlns:a16="http://schemas.microsoft.com/office/drawing/2014/main" id="{EF052ABC-E58E-4029-A1DB-19953BDA1181}"/>
              </a:ext>
            </a:extLst>
          </p:cNvPr>
          <p:cNvCxnSpPr>
            <a:stCxn id="13" idx="1"/>
            <a:endCxn id="36" idx="1"/>
          </p:cNvCxnSpPr>
          <p:nvPr/>
        </p:nvCxnSpPr>
        <p:spPr>
          <a:xfrm rot="10800000" flipH="1" flipV="1">
            <a:off x="8458096" y="3236539"/>
            <a:ext cx="1050681" cy="3327645"/>
          </a:xfrm>
          <a:prstGeom prst="bentConnector3">
            <a:avLst>
              <a:gd name="adj1" fmla="val -3625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Łącznik: łamany 78">
            <a:extLst>
              <a:ext uri="{FF2B5EF4-FFF2-40B4-BE49-F238E27FC236}">
                <a16:creationId xmlns:a16="http://schemas.microsoft.com/office/drawing/2014/main" id="{E2D8F577-22B5-451D-90C4-8C7DCCC4D516}"/>
              </a:ext>
            </a:extLst>
          </p:cNvPr>
          <p:cNvCxnSpPr>
            <a:stCxn id="14" idx="1"/>
            <a:endCxn id="42" idx="1"/>
          </p:cNvCxnSpPr>
          <p:nvPr/>
        </p:nvCxnSpPr>
        <p:spPr>
          <a:xfrm rot="10800000" flipH="1" flipV="1">
            <a:off x="8458082" y="3330162"/>
            <a:ext cx="1006282" cy="918316"/>
          </a:xfrm>
          <a:prstGeom prst="bentConnector3">
            <a:avLst>
              <a:gd name="adj1" fmla="val -227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Łącznik: łamany 81">
            <a:extLst>
              <a:ext uri="{FF2B5EF4-FFF2-40B4-BE49-F238E27FC236}">
                <a16:creationId xmlns:a16="http://schemas.microsoft.com/office/drawing/2014/main" id="{610B5B1A-E355-4192-AEB0-58C60422BFAB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8458096" y="2723058"/>
            <a:ext cx="1050681" cy="703940"/>
          </a:xfrm>
          <a:prstGeom prst="bentConnector3">
            <a:avLst>
              <a:gd name="adj1" fmla="val -175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Łącznik: łamany 84">
            <a:extLst>
              <a:ext uri="{FF2B5EF4-FFF2-40B4-BE49-F238E27FC236}">
                <a16:creationId xmlns:a16="http://schemas.microsoft.com/office/drawing/2014/main" id="{67A7106A-4E4C-4121-9073-1B98A14DFBFF}"/>
              </a:ext>
            </a:extLst>
          </p:cNvPr>
          <p:cNvCxnSpPr>
            <a:stCxn id="45" idx="2"/>
          </p:cNvCxnSpPr>
          <p:nvPr/>
        </p:nvCxnSpPr>
        <p:spPr>
          <a:xfrm rot="5400000">
            <a:off x="9315808" y="5502472"/>
            <a:ext cx="775712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Łącznik: łamany 86">
            <a:extLst>
              <a:ext uri="{FF2B5EF4-FFF2-40B4-BE49-F238E27FC236}">
                <a16:creationId xmlns:a16="http://schemas.microsoft.com/office/drawing/2014/main" id="{DC5BDCF1-EC24-4A51-9562-6E8824F06C28}"/>
              </a:ext>
            </a:extLst>
          </p:cNvPr>
          <p:cNvCxnSpPr>
            <a:stCxn id="44" idx="2"/>
          </p:cNvCxnSpPr>
          <p:nvPr/>
        </p:nvCxnSpPr>
        <p:spPr>
          <a:xfrm rot="5400000">
            <a:off x="9188044" y="3701316"/>
            <a:ext cx="1031273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520278A6-22C6-480C-B927-DEFC0A4952BC}"/>
              </a:ext>
            </a:extLst>
          </p:cNvPr>
          <p:cNvCxnSpPr>
            <a:cxnSpLocks/>
            <a:stCxn id="72" idx="3"/>
            <a:endCxn id="41" idx="3"/>
          </p:cNvCxnSpPr>
          <p:nvPr/>
        </p:nvCxnSpPr>
        <p:spPr>
          <a:xfrm flipV="1">
            <a:off x="10212481" y="2350676"/>
            <a:ext cx="836519" cy="2832454"/>
          </a:xfrm>
          <a:prstGeom prst="bentConnector3">
            <a:avLst>
              <a:gd name="adj1" fmla="val 12732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DD9CE1FA-1F57-49AF-A506-517A5A2458D9}"/>
              </a:ext>
            </a:extLst>
          </p:cNvPr>
          <p:cNvCxnSpPr>
            <a:stCxn id="73" idx="2"/>
          </p:cNvCxnSpPr>
          <p:nvPr/>
        </p:nvCxnSpPr>
        <p:spPr>
          <a:xfrm rot="5400000">
            <a:off x="9562625" y="3758444"/>
            <a:ext cx="917017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27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21</Words>
  <Application>Microsoft Office PowerPoint</Application>
  <PresentationFormat>Niestandardowy</PresentationFormat>
  <Paragraphs>10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Fiedorowicz</dc:creator>
  <cp:lastModifiedBy>Marta Fiedorowicz</cp:lastModifiedBy>
  <cp:revision>7</cp:revision>
  <dcterms:created xsi:type="dcterms:W3CDTF">2019-12-27T19:02:07Z</dcterms:created>
  <dcterms:modified xsi:type="dcterms:W3CDTF">2019-12-27T19:32:26Z</dcterms:modified>
</cp:coreProperties>
</file>