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</p:sldIdLst>
  <p:sldSz cx="9015413" cy="7921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156" y="1296433"/>
            <a:ext cx="7663101" cy="2757899"/>
          </a:xfrm>
        </p:spPr>
        <p:txBody>
          <a:bodyPr anchor="b"/>
          <a:lstStyle>
            <a:lvl1pPr algn="ctr">
              <a:defRPr sz="59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27" y="4160688"/>
            <a:ext cx="6761560" cy="1912558"/>
          </a:xfrm>
        </p:spPr>
        <p:txBody>
          <a:bodyPr/>
          <a:lstStyle>
            <a:lvl1pPr marL="0" indent="0" algn="ctr">
              <a:buNone/>
              <a:defRPr sz="2366"/>
            </a:lvl1pPr>
            <a:lvl2pPr marL="450753" indent="0" algn="ctr">
              <a:buNone/>
              <a:defRPr sz="1972"/>
            </a:lvl2pPr>
            <a:lvl3pPr marL="901507" indent="0" algn="ctr">
              <a:buNone/>
              <a:defRPr sz="1775"/>
            </a:lvl3pPr>
            <a:lvl4pPr marL="1352260" indent="0" algn="ctr">
              <a:buNone/>
              <a:defRPr sz="1577"/>
            </a:lvl4pPr>
            <a:lvl5pPr marL="1803014" indent="0" algn="ctr">
              <a:buNone/>
              <a:defRPr sz="1577"/>
            </a:lvl5pPr>
            <a:lvl6pPr marL="2253767" indent="0" algn="ctr">
              <a:buNone/>
              <a:defRPr sz="1577"/>
            </a:lvl6pPr>
            <a:lvl7pPr marL="2704521" indent="0" algn="ctr">
              <a:buNone/>
              <a:defRPr sz="1577"/>
            </a:lvl7pPr>
            <a:lvl8pPr marL="3155274" indent="0" algn="ctr">
              <a:buNone/>
              <a:defRPr sz="1577"/>
            </a:lvl8pPr>
            <a:lvl9pPr marL="3606028" indent="0" algn="ctr">
              <a:buNone/>
              <a:defRPr sz="157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92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009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56" y="421753"/>
            <a:ext cx="1943948" cy="671321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810" y="421753"/>
            <a:ext cx="5719153" cy="671321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75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78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14" y="1974908"/>
            <a:ext cx="7775794" cy="3295175"/>
          </a:xfrm>
        </p:spPr>
        <p:txBody>
          <a:bodyPr anchor="b"/>
          <a:lstStyle>
            <a:lvl1pPr>
              <a:defRPr sz="59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114" y="5301256"/>
            <a:ext cx="7775794" cy="1732855"/>
          </a:xfrm>
        </p:spPr>
        <p:txBody>
          <a:bodyPr/>
          <a:lstStyle>
            <a:lvl1pPr marL="0" indent="0">
              <a:buNone/>
              <a:defRPr sz="2366">
                <a:solidFill>
                  <a:schemeClr val="tx1"/>
                </a:solidFill>
              </a:defRPr>
            </a:lvl1pPr>
            <a:lvl2pPr marL="450753" indent="0">
              <a:buNone/>
              <a:defRPr sz="1972">
                <a:solidFill>
                  <a:schemeClr val="tx1">
                    <a:tint val="75000"/>
                  </a:schemeClr>
                </a:solidFill>
              </a:defRPr>
            </a:lvl2pPr>
            <a:lvl3pPr marL="901507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2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1803014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253767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27045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155274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3606028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9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809" y="2108766"/>
            <a:ext cx="3831551" cy="50261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053" y="2108766"/>
            <a:ext cx="3831551" cy="50261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0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421755"/>
            <a:ext cx="7775794" cy="153114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985" y="1941899"/>
            <a:ext cx="3813942" cy="951695"/>
          </a:xfrm>
        </p:spPr>
        <p:txBody>
          <a:bodyPr anchor="b"/>
          <a:lstStyle>
            <a:lvl1pPr marL="0" indent="0">
              <a:buNone/>
              <a:defRPr sz="2366" b="1"/>
            </a:lvl1pPr>
            <a:lvl2pPr marL="450753" indent="0">
              <a:buNone/>
              <a:defRPr sz="1972" b="1"/>
            </a:lvl2pPr>
            <a:lvl3pPr marL="901507" indent="0">
              <a:buNone/>
              <a:defRPr sz="1775" b="1"/>
            </a:lvl3pPr>
            <a:lvl4pPr marL="1352260" indent="0">
              <a:buNone/>
              <a:defRPr sz="1577" b="1"/>
            </a:lvl4pPr>
            <a:lvl5pPr marL="1803014" indent="0">
              <a:buNone/>
              <a:defRPr sz="1577" b="1"/>
            </a:lvl5pPr>
            <a:lvl6pPr marL="2253767" indent="0">
              <a:buNone/>
              <a:defRPr sz="1577" b="1"/>
            </a:lvl6pPr>
            <a:lvl7pPr marL="2704521" indent="0">
              <a:buNone/>
              <a:defRPr sz="1577" b="1"/>
            </a:lvl7pPr>
            <a:lvl8pPr marL="3155274" indent="0">
              <a:buNone/>
              <a:defRPr sz="1577" b="1"/>
            </a:lvl8pPr>
            <a:lvl9pPr marL="3606028" indent="0">
              <a:buNone/>
              <a:defRPr sz="157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85" y="2893594"/>
            <a:ext cx="3813942" cy="425604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053" y="1941899"/>
            <a:ext cx="3832725" cy="951695"/>
          </a:xfrm>
        </p:spPr>
        <p:txBody>
          <a:bodyPr anchor="b"/>
          <a:lstStyle>
            <a:lvl1pPr marL="0" indent="0">
              <a:buNone/>
              <a:defRPr sz="2366" b="1"/>
            </a:lvl1pPr>
            <a:lvl2pPr marL="450753" indent="0">
              <a:buNone/>
              <a:defRPr sz="1972" b="1"/>
            </a:lvl2pPr>
            <a:lvl3pPr marL="901507" indent="0">
              <a:buNone/>
              <a:defRPr sz="1775" b="1"/>
            </a:lvl3pPr>
            <a:lvl4pPr marL="1352260" indent="0">
              <a:buNone/>
              <a:defRPr sz="1577" b="1"/>
            </a:lvl4pPr>
            <a:lvl5pPr marL="1803014" indent="0">
              <a:buNone/>
              <a:defRPr sz="1577" b="1"/>
            </a:lvl5pPr>
            <a:lvl6pPr marL="2253767" indent="0">
              <a:buNone/>
              <a:defRPr sz="1577" b="1"/>
            </a:lvl6pPr>
            <a:lvl7pPr marL="2704521" indent="0">
              <a:buNone/>
              <a:defRPr sz="1577" b="1"/>
            </a:lvl7pPr>
            <a:lvl8pPr marL="3155274" indent="0">
              <a:buNone/>
              <a:defRPr sz="1577" b="1"/>
            </a:lvl8pPr>
            <a:lvl9pPr marL="3606028" indent="0">
              <a:buNone/>
              <a:defRPr sz="157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053" y="2893594"/>
            <a:ext cx="3832725" cy="425604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4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90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7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528108"/>
            <a:ext cx="2907705" cy="1848379"/>
          </a:xfrm>
        </p:spPr>
        <p:txBody>
          <a:bodyPr anchor="b"/>
          <a:lstStyle>
            <a:lvl1pPr>
              <a:defRPr sz="31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725" y="1140569"/>
            <a:ext cx="4564053" cy="5629488"/>
          </a:xfrm>
        </p:spPr>
        <p:txBody>
          <a:bodyPr/>
          <a:lstStyle>
            <a:lvl1pPr>
              <a:defRPr sz="3155"/>
            </a:lvl1pPr>
            <a:lvl2pPr>
              <a:defRPr sz="2761"/>
            </a:lvl2pPr>
            <a:lvl3pPr>
              <a:defRPr sz="2366"/>
            </a:lvl3pPr>
            <a:lvl4pPr>
              <a:defRPr sz="1972"/>
            </a:lvl4pPr>
            <a:lvl5pPr>
              <a:defRPr sz="1972"/>
            </a:lvl5pPr>
            <a:lvl6pPr>
              <a:defRPr sz="1972"/>
            </a:lvl6pPr>
            <a:lvl7pPr>
              <a:defRPr sz="1972"/>
            </a:lvl7pPr>
            <a:lvl8pPr>
              <a:defRPr sz="1972"/>
            </a:lvl8pPr>
            <a:lvl9pPr>
              <a:defRPr sz="1972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2376488"/>
            <a:ext cx="2907705" cy="4402737"/>
          </a:xfrm>
        </p:spPr>
        <p:txBody>
          <a:bodyPr/>
          <a:lstStyle>
            <a:lvl1pPr marL="0" indent="0">
              <a:buNone/>
              <a:defRPr sz="1577"/>
            </a:lvl1pPr>
            <a:lvl2pPr marL="450753" indent="0">
              <a:buNone/>
              <a:defRPr sz="1380"/>
            </a:lvl2pPr>
            <a:lvl3pPr marL="901507" indent="0">
              <a:buNone/>
              <a:defRPr sz="1183"/>
            </a:lvl3pPr>
            <a:lvl4pPr marL="1352260" indent="0">
              <a:buNone/>
              <a:defRPr sz="986"/>
            </a:lvl4pPr>
            <a:lvl5pPr marL="1803014" indent="0">
              <a:buNone/>
              <a:defRPr sz="986"/>
            </a:lvl5pPr>
            <a:lvl6pPr marL="2253767" indent="0">
              <a:buNone/>
              <a:defRPr sz="986"/>
            </a:lvl6pPr>
            <a:lvl7pPr marL="2704521" indent="0">
              <a:buNone/>
              <a:defRPr sz="986"/>
            </a:lvl7pPr>
            <a:lvl8pPr marL="3155274" indent="0">
              <a:buNone/>
              <a:defRPr sz="986"/>
            </a:lvl8pPr>
            <a:lvl9pPr marL="3606028" indent="0">
              <a:buNone/>
              <a:defRPr sz="98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0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84" y="528108"/>
            <a:ext cx="2907705" cy="1848379"/>
          </a:xfrm>
        </p:spPr>
        <p:txBody>
          <a:bodyPr anchor="b"/>
          <a:lstStyle>
            <a:lvl1pPr>
              <a:defRPr sz="315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2725" y="1140569"/>
            <a:ext cx="4564053" cy="5629488"/>
          </a:xfrm>
        </p:spPr>
        <p:txBody>
          <a:bodyPr anchor="t"/>
          <a:lstStyle>
            <a:lvl1pPr marL="0" indent="0">
              <a:buNone/>
              <a:defRPr sz="3155"/>
            </a:lvl1pPr>
            <a:lvl2pPr marL="450753" indent="0">
              <a:buNone/>
              <a:defRPr sz="2761"/>
            </a:lvl2pPr>
            <a:lvl3pPr marL="901507" indent="0">
              <a:buNone/>
              <a:defRPr sz="2366"/>
            </a:lvl3pPr>
            <a:lvl4pPr marL="1352260" indent="0">
              <a:buNone/>
              <a:defRPr sz="1972"/>
            </a:lvl4pPr>
            <a:lvl5pPr marL="1803014" indent="0">
              <a:buNone/>
              <a:defRPr sz="1972"/>
            </a:lvl5pPr>
            <a:lvl6pPr marL="2253767" indent="0">
              <a:buNone/>
              <a:defRPr sz="1972"/>
            </a:lvl6pPr>
            <a:lvl7pPr marL="2704521" indent="0">
              <a:buNone/>
              <a:defRPr sz="1972"/>
            </a:lvl7pPr>
            <a:lvl8pPr marL="3155274" indent="0">
              <a:buNone/>
              <a:defRPr sz="1972"/>
            </a:lvl8pPr>
            <a:lvl9pPr marL="3606028" indent="0">
              <a:buNone/>
              <a:defRPr sz="1972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984" y="2376488"/>
            <a:ext cx="2907705" cy="4402737"/>
          </a:xfrm>
        </p:spPr>
        <p:txBody>
          <a:bodyPr/>
          <a:lstStyle>
            <a:lvl1pPr marL="0" indent="0">
              <a:buNone/>
              <a:defRPr sz="1577"/>
            </a:lvl1pPr>
            <a:lvl2pPr marL="450753" indent="0">
              <a:buNone/>
              <a:defRPr sz="1380"/>
            </a:lvl2pPr>
            <a:lvl3pPr marL="901507" indent="0">
              <a:buNone/>
              <a:defRPr sz="1183"/>
            </a:lvl3pPr>
            <a:lvl4pPr marL="1352260" indent="0">
              <a:buNone/>
              <a:defRPr sz="986"/>
            </a:lvl4pPr>
            <a:lvl5pPr marL="1803014" indent="0">
              <a:buNone/>
              <a:defRPr sz="986"/>
            </a:lvl5pPr>
            <a:lvl6pPr marL="2253767" indent="0">
              <a:buNone/>
              <a:defRPr sz="986"/>
            </a:lvl6pPr>
            <a:lvl7pPr marL="2704521" indent="0">
              <a:buNone/>
              <a:defRPr sz="986"/>
            </a:lvl7pPr>
            <a:lvl8pPr marL="3155274" indent="0">
              <a:buNone/>
              <a:defRPr sz="986"/>
            </a:lvl8pPr>
            <a:lvl9pPr marL="3606028" indent="0">
              <a:buNone/>
              <a:defRPr sz="98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2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810" y="421755"/>
            <a:ext cx="7775794" cy="153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10" y="2108766"/>
            <a:ext cx="7775794" cy="502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9810" y="7342175"/>
            <a:ext cx="2028468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3A14-EA7B-43FE-88E4-FAE7A8B0BC60}" type="datetimeFigureOut">
              <a:rPr lang="pl-PL" smtClean="0"/>
              <a:t>2019-12-29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356" y="7342175"/>
            <a:ext cx="3042702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7135" y="7342175"/>
            <a:ext cx="2028468" cy="421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453E-5F18-4E41-8B5F-4EAAC0E9E9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6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01507" rtl="0" eaLnBrk="1" latinLnBrk="0" hangingPunct="1">
        <a:lnSpc>
          <a:spcPct val="90000"/>
        </a:lnSpc>
        <a:spcBef>
          <a:spcPct val="0"/>
        </a:spcBef>
        <a:buNone/>
        <a:defRPr sz="4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377" indent="-225377" algn="l" defTabSz="901507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1pPr>
      <a:lvl2pPr marL="676130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6" kern="1200">
          <a:solidFill>
            <a:schemeClr val="tx1"/>
          </a:solidFill>
          <a:latin typeface="+mn-lt"/>
          <a:ea typeface="+mn-ea"/>
          <a:cs typeface="+mn-cs"/>
        </a:defRPr>
      </a:lvl2pPr>
      <a:lvl3pPr marL="1126884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3pPr>
      <a:lvl4pPr marL="1577637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8391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79144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29898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0651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1405" indent="-225377" algn="l" defTabSz="901507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753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507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260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014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3767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4521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5274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6028" algn="l" defTabSz="901507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A0D0109-7B39-4AA7-87FF-7CFB15C54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" y="263267"/>
            <a:ext cx="8243705" cy="7395089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D7ABAF58-02A2-4DC6-A18B-F0C425A3626C}"/>
              </a:ext>
            </a:extLst>
          </p:cNvPr>
          <p:cNvSpPr/>
          <p:nvPr/>
        </p:nvSpPr>
        <p:spPr>
          <a:xfrm>
            <a:off x="310803" y="194732"/>
            <a:ext cx="8362238" cy="142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BEE7C74F-0464-421E-BDC8-5C5D4C72317E}"/>
              </a:ext>
            </a:extLst>
          </p:cNvPr>
          <p:cNvSpPr/>
          <p:nvPr/>
        </p:nvSpPr>
        <p:spPr>
          <a:xfrm>
            <a:off x="310803" y="7188199"/>
            <a:ext cx="8362238" cy="5386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7B3B18C3-61EC-4F76-B624-EA5E9CFC8B16}"/>
              </a:ext>
            </a:extLst>
          </p:cNvPr>
          <p:cNvSpPr/>
          <p:nvPr/>
        </p:nvSpPr>
        <p:spPr>
          <a:xfrm>
            <a:off x="310803" y="1685666"/>
            <a:ext cx="8362238" cy="543399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F5DB211-A19F-46F5-80EF-F41EDC5C9640}"/>
              </a:ext>
            </a:extLst>
          </p:cNvPr>
          <p:cNvSpPr txBox="1"/>
          <p:nvPr/>
        </p:nvSpPr>
        <p:spPr>
          <a:xfrm>
            <a:off x="4574633" y="263267"/>
            <a:ext cx="412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>
                <a:solidFill>
                  <a:schemeClr val="accent2"/>
                </a:solidFill>
              </a:rPr>
              <a:t>header.component</a:t>
            </a:r>
            <a:endParaRPr lang="pl-PL" sz="4000" dirty="0">
              <a:solidFill>
                <a:schemeClr val="accent2"/>
              </a:solidFill>
            </a:endParaRP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59316924-6980-4C56-A12C-259AA55F5C63}"/>
              </a:ext>
            </a:extLst>
          </p:cNvPr>
          <p:cNvSpPr txBox="1"/>
          <p:nvPr/>
        </p:nvSpPr>
        <p:spPr>
          <a:xfrm>
            <a:off x="5707723" y="1685666"/>
            <a:ext cx="2906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>
                <a:solidFill>
                  <a:schemeClr val="accent2"/>
                </a:solidFill>
              </a:rPr>
              <a:t>router-</a:t>
            </a:r>
            <a:r>
              <a:rPr lang="pl-PL" sz="4000" dirty="0" err="1">
                <a:solidFill>
                  <a:schemeClr val="accent2"/>
                </a:solidFill>
              </a:rPr>
              <a:t>outlet</a:t>
            </a:r>
            <a:endParaRPr lang="pl-PL" sz="4000" dirty="0">
              <a:solidFill>
                <a:schemeClr val="accent2"/>
              </a:solidFill>
            </a:endParaRP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EBD7D591-5266-4694-B64A-3D0343E45517}"/>
              </a:ext>
            </a:extLst>
          </p:cNvPr>
          <p:cNvSpPr txBox="1"/>
          <p:nvPr/>
        </p:nvSpPr>
        <p:spPr>
          <a:xfrm>
            <a:off x="4759235" y="7103601"/>
            <a:ext cx="3945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>
                <a:solidFill>
                  <a:schemeClr val="accent2"/>
                </a:solidFill>
              </a:rPr>
              <a:t>footer.component</a:t>
            </a:r>
            <a:endParaRPr lang="pl-PL" sz="4000" dirty="0">
              <a:solidFill>
                <a:schemeClr val="accent2"/>
              </a:solidFill>
            </a:endParaRP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172F8FB9-ED37-462F-9012-72ED35E98C9D}"/>
              </a:ext>
            </a:extLst>
          </p:cNvPr>
          <p:cNvSpPr/>
          <p:nvPr/>
        </p:nvSpPr>
        <p:spPr>
          <a:xfrm>
            <a:off x="5884333" y="1039687"/>
            <a:ext cx="2670175" cy="45891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84C7FAB4-EC11-4802-AC15-D54E93B95887}"/>
              </a:ext>
            </a:extLst>
          </p:cNvPr>
          <p:cNvSpPr/>
          <p:nvPr/>
        </p:nvSpPr>
        <p:spPr>
          <a:xfrm>
            <a:off x="342373" y="1046441"/>
            <a:ext cx="3924828" cy="45891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396F3DE6-D605-43B4-81E1-15EEAEBF0F6E}"/>
              </a:ext>
            </a:extLst>
          </p:cNvPr>
          <p:cNvSpPr txBox="1"/>
          <p:nvPr/>
        </p:nvSpPr>
        <p:spPr>
          <a:xfrm>
            <a:off x="3310467" y="1091231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navbar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4EDC2874-09D3-4F8E-A6BC-A24439B1D24B}"/>
              </a:ext>
            </a:extLst>
          </p:cNvPr>
          <p:cNvSpPr txBox="1"/>
          <p:nvPr/>
        </p:nvSpPr>
        <p:spPr>
          <a:xfrm>
            <a:off x="6181322" y="1105433"/>
            <a:ext cx="18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navbar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6">
                    <a:lumMod val="50000"/>
                  </a:schemeClr>
                </a:solidFill>
              </a:rPr>
              <a:t>dropdown</a:t>
            </a:r>
            <a:endParaRPr lang="pl-P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276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</Words>
  <Application>Microsoft Office PowerPoint</Application>
  <PresentationFormat>Niestandardowy</PresentationFormat>
  <Paragraphs>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Fiedorowicz</dc:creator>
  <cp:lastModifiedBy>Marta Fiedorowicz</cp:lastModifiedBy>
  <cp:revision>8</cp:revision>
  <dcterms:created xsi:type="dcterms:W3CDTF">2019-12-27T19:02:07Z</dcterms:created>
  <dcterms:modified xsi:type="dcterms:W3CDTF">2019-12-29T10:24:24Z</dcterms:modified>
</cp:coreProperties>
</file>