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7" r:id="rId2"/>
  </p:sldIdLst>
  <p:sldSz cx="7200900" cy="23417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4660"/>
  </p:normalViewPr>
  <p:slideViewPr>
    <p:cSldViewPr snapToGrid="0">
      <p:cViewPr>
        <p:scale>
          <a:sx n="69" d="100"/>
          <a:sy n="69" d="100"/>
        </p:scale>
        <p:origin x="24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68" y="3832402"/>
            <a:ext cx="6120765" cy="8152659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12299459"/>
            <a:ext cx="5400675" cy="5653737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3A14-EA7B-43FE-88E4-FAE7A8B0BC60}" type="datetimeFigureOut">
              <a:rPr lang="pl-PL" smtClean="0"/>
              <a:t>2019-12-28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453E-5F18-4E41-8B5F-4EAAC0E9E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86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3A14-EA7B-43FE-88E4-FAE7A8B0BC60}" type="datetimeFigureOut">
              <a:rPr lang="pl-PL" smtClean="0"/>
              <a:t>2019-12-28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453E-5F18-4E41-8B5F-4EAAC0E9E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266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3144" y="1246750"/>
            <a:ext cx="1552694" cy="19845006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062" y="1246750"/>
            <a:ext cx="4568071" cy="19845006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3A14-EA7B-43FE-88E4-FAE7A8B0BC60}" type="datetimeFigureOut">
              <a:rPr lang="pl-PL" smtClean="0"/>
              <a:t>2019-12-28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453E-5F18-4E41-8B5F-4EAAC0E9E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404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3A14-EA7B-43FE-88E4-FAE7A8B0BC60}" type="datetimeFigureOut">
              <a:rPr lang="pl-PL" smtClean="0"/>
              <a:t>2019-12-28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453E-5F18-4E41-8B5F-4EAAC0E9E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338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312" y="5838048"/>
            <a:ext cx="6210776" cy="9740908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312" y="15671109"/>
            <a:ext cx="6210776" cy="5122514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3A14-EA7B-43FE-88E4-FAE7A8B0BC60}" type="datetimeFigureOut">
              <a:rPr lang="pl-PL" smtClean="0"/>
              <a:t>2019-12-28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453E-5F18-4E41-8B5F-4EAAC0E9E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175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062" y="6233749"/>
            <a:ext cx="3060383" cy="1485800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5455" y="6233749"/>
            <a:ext cx="3060383" cy="1485800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3A14-EA7B-43FE-88E4-FAE7A8B0BC60}" type="datetimeFigureOut">
              <a:rPr lang="pl-PL" smtClean="0"/>
              <a:t>2019-12-28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453E-5F18-4E41-8B5F-4EAAC0E9E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616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0" y="1246755"/>
            <a:ext cx="6210776" cy="4526245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00" y="5740471"/>
            <a:ext cx="3046318" cy="2813316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00" y="8553788"/>
            <a:ext cx="3046318" cy="1258133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5456" y="5740471"/>
            <a:ext cx="3061320" cy="2813316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5456" y="8553788"/>
            <a:ext cx="3061320" cy="1258133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3A14-EA7B-43FE-88E4-FAE7A8B0BC60}" type="datetimeFigureOut">
              <a:rPr lang="pl-PL" smtClean="0"/>
              <a:t>2019-12-28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453E-5F18-4E41-8B5F-4EAAC0E9E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136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3A14-EA7B-43FE-88E4-FAE7A8B0BC60}" type="datetimeFigureOut">
              <a:rPr lang="pl-PL" smtClean="0"/>
              <a:t>2019-12-28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453E-5F18-4E41-8B5F-4EAAC0E9E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926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3A14-EA7B-43FE-88E4-FAE7A8B0BC60}" type="datetimeFigureOut">
              <a:rPr lang="pl-PL" smtClean="0"/>
              <a:t>2019-12-28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453E-5F18-4E41-8B5F-4EAAC0E9E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644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0" y="1561148"/>
            <a:ext cx="2322478" cy="5464016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1320" y="3371650"/>
            <a:ext cx="3645456" cy="16641399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0" y="7025164"/>
            <a:ext cx="2322478" cy="13014985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3A14-EA7B-43FE-88E4-FAE7A8B0BC60}" type="datetimeFigureOut">
              <a:rPr lang="pl-PL" smtClean="0"/>
              <a:t>2019-12-28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453E-5F18-4E41-8B5F-4EAAC0E9E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998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0" y="1561148"/>
            <a:ext cx="2322478" cy="5464016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1320" y="3371650"/>
            <a:ext cx="3645456" cy="16641399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0" y="7025164"/>
            <a:ext cx="2322478" cy="13014985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3A14-EA7B-43FE-88E4-FAE7A8B0BC60}" type="datetimeFigureOut">
              <a:rPr lang="pl-PL" smtClean="0"/>
              <a:t>2019-12-28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453E-5F18-4E41-8B5F-4EAAC0E9E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073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062" y="1246755"/>
            <a:ext cx="6210776" cy="4526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062" y="6233749"/>
            <a:ext cx="6210776" cy="14858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062" y="21704292"/>
            <a:ext cx="1620203" cy="1246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03A14-EA7B-43FE-88E4-FAE7A8B0BC60}" type="datetimeFigureOut">
              <a:rPr lang="pl-PL" smtClean="0"/>
              <a:t>2019-12-28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5298" y="21704292"/>
            <a:ext cx="2430304" cy="1246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5635" y="21704292"/>
            <a:ext cx="1620203" cy="1246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D453E-5F18-4E41-8B5F-4EAAC0E9E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654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685AB4A2-301B-4EF1-AA3A-E049BA6E2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1" y="308757"/>
            <a:ext cx="3029848" cy="4614539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81773057-B316-4762-AD86-A12A529DA5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"/>
          <a:stretch/>
        </p:blipFill>
        <p:spPr>
          <a:xfrm>
            <a:off x="138531" y="14717667"/>
            <a:ext cx="2909418" cy="6169329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27F4B1A9-FAC9-403B-BFBB-24F803420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05" y="10491481"/>
            <a:ext cx="2902844" cy="1299926"/>
          </a:xfrm>
          <a:prstGeom prst="rect">
            <a:avLst/>
          </a:prstGeom>
        </p:spPr>
      </p:pic>
      <p:sp>
        <p:nvSpPr>
          <p:cNvPr id="55" name="pole tekstowe 54">
            <a:extLst>
              <a:ext uri="{FF2B5EF4-FFF2-40B4-BE49-F238E27FC236}">
                <a16:creationId xmlns:a16="http://schemas.microsoft.com/office/drawing/2014/main" id="{2A838EE3-569E-4573-A6E8-8C7E1C41AB40}"/>
              </a:ext>
            </a:extLst>
          </p:cNvPr>
          <p:cNvSpPr txBox="1"/>
          <p:nvPr/>
        </p:nvSpPr>
        <p:spPr>
          <a:xfrm>
            <a:off x="145101" y="10201767"/>
            <a:ext cx="1754401" cy="289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883" dirty="0"/>
              <a:t>Widok e2e</a:t>
            </a:r>
          </a:p>
        </p:txBody>
      </p:sp>
      <p:sp>
        <p:nvSpPr>
          <p:cNvPr id="56" name="pole tekstowe 55">
            <a:extLst>
              <a:ext uri="{FF2B5EF4-FFF2-40B4-BE49-F238E27FC236}">
                <a16:creationId xmlns:a16="http://schemas.microsoft.com/office/drawing/2014/main" id="{EA52EBF7-FDF3-40D9-A959-8B6AEA976DF3}"/>
              </a:ext>
            </a:extLst>
          </p:cNvPr>
          <p:cNvSpPr txBox="1"/>
          <p:nvPr/>
        </p:nvSpPr>
        <p:spPr>
          <a:xfrm>
            <a:off x="138528" y="14427946"/>
            <a:ext cx="1754401" cy="289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883" dirty="0"/>
              <a:t>Widok </a:t>
            </a:r>
            <a:r>
              <a:rPr lang="pl-PL" sz="1883" dirty="0" err="1"/>
              <a:t>dist</a:t>
            </a:r>
            <a:endParaRPr lang="pl-PL" sz="1883" dirty="0"/>
          </a:p>
        </p:txBody>
      </p:sp>
      <p:sp>
        <p:nvSpPr>
          <p:cNvPr id="57" name="pole tekstowe 56">
            <a:extLst>
              <a:ext uri="{FF2B5EF4-FFF2-40B4-BE49-F238E27FC236}">
                <a16:creationId xmlns:a16="http://schemas.microsoft.com/office/drawing/2014/main" id="{EB0047A8-8A0A-417D-8B56-D85A756FB59D}"/>
              </a:ext>
            </a:extLst>
          </p:cNvPr>
          <p:cNvSpPr txBox="1"/>
          <p:nvPr/>
        </p:nvSpPr>
        <p:spPr>
          <a:xfrm>
            <a:off x="86911" y="19014"/>
            <a:ext cx="1754401" cy="289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883" dirty="0"/>
              <a:t>Widok główny</a:t>
            </a:r>
          </a:p>
        </p:txBody>
      </p:sp>
      <p:pic>
        <p:nvPicPr>
          <p:cNvPr id="20" name="Obraz 19">
            <a:extLst>
              <a:ext uri="{FF2B5EF4-FFF2-40B4-BE49-F238E27FC236}">
                <a16:creationId xmlns:a16="http://schemas.microsoft.com/office/drawing/2014/main" id="{4F803997-F884-4B91-B8DA-AA10B80B6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009" y="12315998"/>
            <a:ext cx="2912937" cy="1955123"/>
          </a:xfrm>
          <a:prstGeom prst="rect">
            <a:avLst/>
          </a:prstGeom>
        </p:spPr>
      </p:pic>
      <p:sp>
        <p:nvSpPr>
          <p:cNvPr id="59" name="pole tekstowe 58">
            <a:extLst>
              <a:ext uri="{FF2B5EF4-FFF2-40B4-BE49-F238E27FC236}">
                <a16:creationId xmlns:a16="http://schemas.microsoft.com/office/drawing/2014/main" id="{A9DF5566-9AAA-453A-A377-3FDB85BEF80F}"/>
              </a:ext>
            </a:extLst>
          </p:cNvPr>
          <p:cNvSpPr txBox="1"/>
          <p:nvPr/>
        </p:nvSpPr>
        <p:spPr>
          <a:xfrm>
            <a:off x="138528" y="11948194"/>
            <a:ext cx="1754401" cy="289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883" dirty="0"/>
              <a:t>Widok </a:t>
            </a:r>
            <a:r>
              <a:rPr lang="pl-PL" sz="1883" dirty="0" err="1"/>
              <a:t>functions</a:t>
            </a:r>
            <a:endParaRPr lang="pl-PL" sz="1883" dirty="0"/>
          </a:p>
        </p:txBody>
      </p:sp>
      <p:pic>
        <p:nvPicPr>
          <p:cNvPr id="23" name="Obraz 22">
            <a:extLst>
              <a:ext uri="{FF2B5EF4-FFF2-40B4-BE49-F238E27FC236}">
                <a16:creationId xmlns:a16="http://schemas.microsoft.com/office/drawing/2014/main" id="{6BBD846E-2D3E-4E1B-9B6B-E1FA0AB78D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11" y="5300373"/>
            <a:ext cx="3038954" cy="2172105"/>
          </a:xfrm>
          <a:prstGeom prst="rect">
            <a:avLst/>
          </a:prstGeom>
        </p:spPr>
      </p:pic>
      <p:sp>
        <p:nvSpPr>
          <p:cNvPr id="62" name="pole tekstowe 61">
            <a:extLst>
              <a:ext uri="{FF2B5EF4-FFF2-40B4-BE49-F238E27FC236}">
                <a16:creationId xmlns:a16="http://schemas.microsoft.com/office/drawing/2014/main" id="{98E44F0A-B63A-46DF-9D34-D913EC26AC3E}"/>
              </a:ext>
            </a:extLst>
          </p:cNvPr>
          <p:cNvSpPr txBox="1"/>
          <p:nvPr/>
        </p:nvSpPr>
        <p:spPr>
          <a:xfrm>
            <a:off x="86911" y="5010614"/>
            <a:ext cx="1754401" cy="289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883" dirty="0"/>
              <a:t>Widok </a:t>
            </a:r>
            <a:r>
              <a:rPr lang="pl-PL" sz="1883" dirty="0" err="1"/>
              <a:t>src</a:t>
            </a:r>
            <a:endParaRPr lang="pl-PL" sz="1883" dirty="0"/>
          </a:p>
        </p:txBody>
      </p:sp>
      <p:pic>
        <p:nvPicPr>
          <p:cNvPr id="26" name="Obraz 25">
            <a:extLst>
              <a:ext uri="{FF2B5EF4-FFF2-40B4-BE49-F238E27FC236}">
                <a16:creationId xmlns:a16="http://schemas.microsoft.com/office/drawing/2014/main" id="{5F24C85D-D524-442D-8DB0-370A4F7E9F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11" y="7909748"/>
            <a:ext cx="2931277" cy="892972"/>
          </a:xfrm>
          <a:prstGeom prst="rect">
            <a:avLst/>
          </a:prstGeom>
        </p:spPr>
      </p:pic>
      <p:sp>
        <p:nvSpPr>
          <p:cNvPr id="64" name="pole tekstowe 63">
            <a:extLst>
              <a:ext uri="{FF2B5EF4-FFF2-40B4-BE49-F238E27FC236}">
                <a16:creationId xmlns:a16="http://schemas.microsoft.com/office/drawing/2014/main" id="{7516D699-B9B5-4A67-A23F-E70C7E7EA08C}"/>
              </a:ext>
            </a:extLst>
          </p:cNvPr>
          <p:cNvSpPr txBox="1"/>
          <p:nvPr/>
        </p:nvSpPr>
        <p:spPr>
          <a:xfrm>
            <a:off x="96172" y="7604471"/>
            <a:ext cx="1754401" cy="289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883" dirty="0"/>
              <a:t>Widok </a:t>
            </a:r>
            <a:r>
              <a:rPr lang="pl-PL" sz="1883" dirty="0" err="1"/>
              <a:t>src</a:t>
            </a:r>
            <a:r>
              <a:rPr lang="pl-PL" sz="1883" dirty="0"/>
              <a:t>/</a:t>
            </a:r>
            <a:r>
              <a:rPr lang="pl-PL" sz="1883" dirty="0" err="1"/>
              <a:t>assets</a:t>
            </a:r>
            <a:endParaRPr lang="pl-PL" sz="1883" dirty="0"/>
          </a:p>
        </p:txBody>
      </p:sp>
      <p:pic>
        <p:nvPicPr>
          <p:cNvPr id="28" name="Obraz 27">
            <a:extLst>
              <a:ext uri="{FF2B5EF4-FFF2-40B4-BE49-F238E27FC236}">
                <a16:creationId xmlns:a16="http://schemas.microsoft.com/office/drawing/2014/main" id="{C9FAC993-0A4D-4A5A-A89B-F785465716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099" y="9248079"/>
            <a:ext cx="2913509" cy="663963"/>
          </a:xfrm>
          <a:prstGeom prst="rect">
            <a:avLst/>
          </a:prstGeom>
        </p:spPr>
      </p:pic>
      <p:sp>
        <p:nvSpPr>
          <p:cNvPr id="65" name="pole tekstowe 64">
            <a:extLst>
              <a:ext uri="{FF2B5EF4-FFF2-40B4-BE49-F238E27FC236}">
                <a16:creationId xmlns:a16="http://schemas.microsoft.com/office/drawing/2014/main" id="{E996DC80-90C4-4556-9DF8-4A514193C65E}"/>
              </a:ext>
            </a:extLst>
          </p:cNvPr>
          <p:cNvSpPr txBox="1"/>
          <p:nvPr/>
        </p:nvSpPr>
        <p:spPr>
          <a:xfrm>
            <a:off x="108093" y="8958352"/>
            <a:ext cx="2391086" cy="289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883" dirty="0"/>
              <a:t>Widok </a:t>
            </a:r>
            <a:r>
              <a:rPr lang="pl-PL" sz="1883" dirty="0" err="1"/>
              <a:t>src</a:t>
            </a:r>
            <a:r>
              <a:rPr lang="pl-PL" sz="1883" dirty="0"/>
              <a:t>/environment</a:t>
            </a:r>
          </a:p>
        </p:txBody>
      </p:sp>
      <p:pic>
        <p:nvPicPr>
          <p:cNvPr id="30" name="Obraz 29">
            <a:extLst>
              <a:ext uri="{FF2B5EF4-FFF2-40B4-BE49-F238E27FC236}">
                <a16:creationId xmlns:a16="http://schemas.microsoft.com/office/drawing/2014/main" id="{B44AAD43-8D68-4CD0-89C2-E68A650690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4759" y="308757"/>
            <a:ext cx="3029850" cy="8352556"/>
          </a:xfrm>
          <a:prstGeom prst="rect">
            <a:avLst/>
          </a:prstGeom>
        </p:spPr>
      </p:pic>
      <p:pic>
        <p:nvPicPr>
          <p:cNvPr id="35" name="Obraz 34">
            <a:extLst>
              <a:ext uri="{FF2B5EF4-FFF2-40B4-BE49-F238E27FC236}">
                <a16:creationId xmlns:a16="http://schemas.microsoft.com/office/drawing/2014/main" id="{0174A735-93A5-4F3F-8D65-6C11601BD3C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453" t="-148"/>
          <a:stretch/>
        </p:blipFill>
        <p:spPr>
          <a:xfrm>
            <a:off x="3393228" y="8592794"/>
            <a:ext cx="3038954" cy="8176205"/>
          </a:xfrm>
          <a:prstGeom prst="rect">
            <a:avLst/>
          </a:prstGeom>
        </p:spPr>
      </p:pic>
      <p:pic>
        <p:nvPicPr>
          <p:cNvPr id="37" name="Obraz 36">
            <a:extLst>
              <a:ext uri="{FF2B5EF4-FFF2-40B4-BE49-F238E27FC236}">
                <a16:creationId xmlns:a16="http://schemas.microsoft.com/office/drawing/2014/main" id="{168936FC-07DE-438C-88BC-ACF5CAF07C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60974" y="16704700"/>
            <a:ext cx="3057423" cy="5142028"/>
          </a:xfrm>
          <a:prstGeom prst="rect">
            <a:avLst/>
          </a:prstGeom>
        </p:spPr>
      </p:pic>
      <p:sp>
        <p:nvSpPr>
          <p:cNvPr id="70" name="pole tekstowe 69">
            <a:extLst>
              <a:ext uri="{FF2B5EF4-FFF2-40B4-BE49-F238E27FC236}">
                <a16:creationId xmlns:a16="http://schemas.microsoft.com/office/drawing/2014/main" id="{B3D87E65-92FB-402B-B879-1CEBFC30644F}"/>
              </a:ext>
            </a:extLst>
          </p:cNvPr>
          <p:cNvSpPr txBox="1"/>
          <p:nvPr/>
        </p:nvSpPr>
        <p:spPr>
          <a:xfrm>
            <a:off x="3374759" y="19014"/>
            <a:ext cx="1754401" cy="289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883" dirty="0"/>
              <a:t>Widok </a:t>
            </a:r>
            <a:r>
              <a:rPr lang="pl-PL" sz="1883" dirty="0" err="1"/>
              <a:t>src</a:t>
            </a:r>
            <a:r>
              <a:rPr lang="pl-PL" sz="1883" dirty="0"/>
              <a:t>/</a:t>
            </a:r>
            <a:r>
              <a:rPr lang="pl-PL" sz="1883" dirty="0" err="1"/>
              <a:t>app</a:t>
            </a:r>
            <a:endParaRPr lang="pl-PL" sz="1883" dirty="0"/>
          </a:p>
        </p:txBody>
      </p:sp>
    </p:spTree>
    <p:extLst>
      <p:ext uri="{BB962C8B-B14F-4D97-AF65-F5344CB8AC3E}">
        <p14:creationId xmlns:p14="http://schemas.microsoft.com/office/powerpoint/2010/main" val="60052769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22</Words>
  <Application>Microsoft Office PowerPoint</Application>
  <PresentationFormat>Niestandardowy</PresentationFormat>
  <Paragraphs>8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Marta Fiedorowicz</dc:creator>
  <cp:lastModifiedBy>Marta Fiedorowicz</cp:lastModifiedBy>
  <cp:revision>13</cp:revision>
  <dcterms:created xsi:type="dcterms:W3CDTF">2019-12-27T19:02:07Z</dcterms:created>
  <dcterms:modified xsi:type="dcterms:W3CDTF">2019-12-28T15:01:20Z</dcterms:modified>
</cp:coreProperties>
</file>