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1" r:id="rId2"/>
    <p:sldId id="282" r:id="rId3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kcja domyślna" id="{41270E6C-9A75-4C08-8824-C658DBF00171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5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7B897B7-C271-487D-AC5D-BC6A06B2AC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001ED1-7E02-4354-8BB8-933CF0C7A1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72609-4555-4000-BC5F-7FA282593CFD}" type="datetimeFigureOut">
              <a:rPr lang="pl-PL" smtClean="0"/>
              <a:t>2019-12-26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1061B5D-18F9-41D6-953F-6DEE5352A7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afdasfds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18E030-5540-48AA-9515-4EE3CE96D7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4A5E-2AFE-4896-B5EF-2317CE36E8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147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0321B-12E0-4EDD-9CBE-0DFC3693EF42}" type="datetimeFigureOut">
              <a:rPr lang="pl-PL" smtClean="0"/>
              <a:t>2019-12-26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afdasfds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7894D-D2A1-4435-B28A-B4B822E6B1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244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440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69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F119905-63E2-4438-93A3-B6A9152B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0F77D1E-1901-41DE-B13E-E1F19EF3C4CB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7744FD3-9DCD-487F-BD37-3A27A2E5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9813807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687EC03-EF11-4D98-AE11-CC665AB5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FAE6080-27A3-42DF-9EAE-7B37ED42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119F319-4FC6-40D9-861D-14AE7DCF833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430606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57619FB-9C2D-4322-92F1-0DC69C1B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23AE034-60A7-4804-ACBF-2A8AC1C4C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526169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8BF3A6A-888D-40E3-9501-7E4A958BF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9400266-20F9-4745-A32F-A9994854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A0D814F-D808-4B41-841A-C5235022DFE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61293807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34BB88D-B3AF-4C92-B20B-9B4B32BF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6B8604C-E72B-4E6E-83A8-75A33F27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815" y="6546851"/>
            <a:ext cx="8149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0E82AB9-025C-47E1-80BE-94ADC180B760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r>
              <a:rPr lang="pl-PL" altLang="pl-PL" sz="1000" dirty="0">
                <a:solidFill>
                  <a:schemeClr val="bg1"/>
                </a:solidFill>
                <a:latin typeface="Calibri" panose="020F0502020204030204" pitchFamily="34" charset="0"/>
              </a:rPr>
              <a:t>/9</a:t>
            </a: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3841780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EDF62F2-A710-4A87-8DF1-BAC2F787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BB49BA0-5DC6-481E-9FB2-90F3DA0E2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DD678CA-6AC7-4930-8354-3EABD35FD92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6874020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7127E330-6B45-48CD-9992-C8D8C52CC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E84EAB5-532F-4D28-9A40-1931ECE2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2EC7621-0871-49FA-9A47-94D341B54A1C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r>
              <a:rPr lang="pl-PL" altLang="pl-PL" sz="1000" dirty="0">
                <a:solidFill>
                  <a:schemeClr val="bg1"/>
                </a:solidFill>
                <a:latin typeface="Calibri" panose="020F0502020204030204" pitchFamily="34" charset="0"/>
              </a:rPr>
              <a:t>/9</a:t>
            </a: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1531965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02696F6-CE2D-41A8-BDB6-0C705C0B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738C681-FC33-49FB-AFA0-4B5D3AE5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06FE069-9D49-419B-A871-3222274A619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909234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E93A46D-E0D2-43D9-B76B-0C05227C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BC0A02E-8F19-4D81-8CCD-C8E874B87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C6FBC03-F519-4B29-AE5A-2A429B60BB4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2909063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5FB2A1F-F9AD-414C-8D7C-A2C36973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927D4F-4519-4D78-80F8-27B2D4F6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5F984D4-A562-48A2-953B-292E7D57198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828211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2D51E38F-E3A0-4340-A3D9-F977503A2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D5AEA0BD-101C-46C9-9D1D-DBB5E35F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1892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randomBar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89C202-311E-445E-A108-2C18DE0092D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OPIS PRODUKTU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6D14921-6902-446E-AB8A-6D0F3CF534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11016632" cy="508175"/>
          </a:xfrm>
        </p:spPr>
        <p:txBody>
          <a:bodyPr/>
          <a:lstStyle/>
          <a:p>
            <a:r>
              <a:rPr lang="pl-PL" sz="1800" dirty="0"/>
              <a:t>Wymagania funkcjonalne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8F50D86-869D-4147-B9F3-725B67DF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3131"/>
              </p:ext>
            </p:extLst>
          </p:nvPr>
        </p:nvGraphicFramePr>
        <p:xfrm>
          <a:off x="2611315" y="1696916"/>
          <a:ext cx="9412751" cy="46339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710354">
                  <a:extLst>
                    <a:ext uri="{9D8B030D-6E8A-4147-A177-3AD203B41FA5}">
                      <a16:colId xmlns:a16="http://schemas.microsoft.com/office/drawing/2014/main" val="1653372039"/>
                    </a:ext>
                  </a:extLst>
                </a:gridCol>
                <a:gridCol w="5702397">
                  <a:extLst>
                    <a:ext uri="{9D8B030D-6E8A-4147-A177-3AD203B41FA5}">
                      <a16:colId xmlns:a16="http://schemas.microsoft.com/office/drawing/2014/main" val="2862730606"/>
                    </a:ext>
                  </a:extLst>
                </a:gridCol>
              </a:tblGrid>
              <a:tr h="568317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Potrzeba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Cecha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146069"/>
                  </a:ext>
                </a:extLst>
              </a:tr>
              <a:tr h="708175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Konto użytkownika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Rejestracja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Logowanie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Wyświetlenie informacji o koncie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26463"/>
                  </a:ext>
                </a:extLst>
              </a:tr>
              <a:tr h="708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Przeglądania informacji o kursie walut </a:t>
                      </a:r>
                    </a:p>
                    <a:p>
                      <a:endParaRPr lang="pl-PL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Wybór waluty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Wybór przedziału czasowego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Generowanie wykresu z danymi: historycznymi, przewidywanymi i średnią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Informowanie o rodzaju modelu predykcji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Informowanie o pochodzeniu danych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444573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Wykonywania konwersji między walutami</a:t>
                      </a:r>
                    </a:p>
                    <a:p>
                      <a:endParaRPr lang="pl-PL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Wybór dwóch walut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Podanie kwoty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Obliczenie kwoty z jednej waluty na drugą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Informowanie o obecnym kursie wybranych walut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5181"/>
                  </a:ext>
                </a:extLst>
              </a:tr>
              <a:tr h="1231041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Zarządzanie powiadomieniami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Przeglądanie powiadomień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Dodanie powiadomienia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Usunięcie powiadomienia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Ustawienie daty ważności</a:t>
                      </a:r>
                    </a:p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Ustawienie kwoty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954704"/>
                  </a:ext>
                </a:extLst>
              </a:tr>
            </a:tbl>
          </a:graphicData>
        </a:graphic>
      </p:graphicFrame>
      <p:sp>
        <p:nvSpPr>
          <p:cNvPr id="12" name="Nawias klamrowy otwierający 11">
            <a:extLst>
              <a:ext uri="{FF2B5EF4-FFF2-40B4-BE49-F238E27FC236}">
                <a16:creationId xmlns:a16="http://schemas.microsoft.com/office/drawing/2014/main" id="{9CFCBF15-041D-4E68-A201-111016EBE1F6}"/>
              </a:ext>
            </a:extLst>
          </p:cNvPr>
          <p:cNvSpPr/>
          <p:nvPr/>
        </p:nvSpPr>
        <p:spPr>
          <a:xfrm>
            <a:off x="1943270" y="3035905"/>
            <a:ext cx="606670" cy="11342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Nawias klamrowy otwierający 12">
            <a:extLst>
              <a:ext uri="{FF2B5EF4-FFF2-40B4-BE49-F238E27FC236}">
                <a16:creationId xmlns:a16="http://schemas.microsoft.com/office/drawing/2014/main" id="{EDD1EE7F-13FE-4BA4-8CF9-E79400995BE1}"/>
              </a:ext>
            </a:extLst>
          </p:cNvPr>
          <p:cNvSpPr/>
          <p:nvPr/>
        </p:nvSpPr>
        <p:spPr>
          <a:xfrm>
            <a:off x="1932021" y="4170111"/>
            <a:ext cx="606670" cy="87667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4" name="Nawias klamrowy otwierający 13">
            <a:extLst>
              <a:ext uri="{FF2B5EF4-FFF2-40B4-BE49-F238E27FC236}">
                <a16:creationId xmlns:a16="http://schemas.microsoft.com/office/drawing/2014/main" id="{5A281B77-AA51-43AA-B6ED-96E01B3F3E20}"/>
              </a:ext>
            </a:extLst>
          </p:cNvPr>
          <p:cNvSpPr/>
          <p:nvPr/>
        </p:nvSpPr>
        <p:spPr>
          <a:xfrm>
            <a:off x="1932021" y="5113592"/>
            <a:ext cx="606670" cy="121732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E32F24D-320E-4D17-8018-4FC523B4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3281999"/>
            <a:ext cx="680756" cy="68075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C2AAD61-2CC3-4D57-AF55-573FB4A0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39" y="4268025"/>
            <a:ext cx="680756" cy="680756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3157E0C4-A907-4082-952A-7C514D603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5381875"/>
            <a:ext cx="680756" cy="680756"/>
          </a:xfrm>
          <a:prstGeom prst="rect">
            <a:avLst/>
          </a:prstGeom>
        </p:spPr>
      </p:pic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F8612227-3983-41C3-92CA-79E65FA2CAA9}"/>
              </a:ext>
            </a:extLst>
          </p:cNvPr>
          <p:cNvSpPr/>
          <p:nvPr/>
        </p:nvSpPr>
        <p:spPr>
          <a:xfrm>
            <a:off x="1898331" y="2325450"/>
            <a:ext cx="606670" cy="59869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D2FA1F2B-C1C2-4A95-A814-E345B41FA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613" y="2207319"/>
            <a:ext cx="740682" cy="7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4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589C9D-BFD9-4D97-956B-737F3433422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OPIS PRODUKTU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E86B7D-4A87-4C1F-9B09-67EA4ECEBC6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6448445" cy="508175"/>
          </a:xfrm>
        </p:spPr>
        <p:txBody>
          <a:bodyPr/>
          <a:lstStyle/>
          <a:p>
            <a:r>
              <a:rPr lang="pl-PL" sz="1800" dirty="0"/>
              <a:t>Wymagania niefunkcjonalne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15BBC89-502F-41B7-A98F-74362F7C8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45996"/>
              </p:ext>
            </p:extLst>
          </p:nvPr>
        </p:nvGraphicFramePr>
        <p:xfrm>
          <a:off x="1007432" y="1696917"/>
          <a:ext cx="6448446" cy="399723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53353">
                  <a:extLst>
                    <a:ext uri="{9D8B030D-6E8A-4147-A177-3AD203B41FA5}">
                      <a16:colId xmlns:a16="http://schemas.microsoft.com/office/drawing/2014/main" val="1653372039"/>
                    </a:ext>
                  </a:extLst>
                </a:gridCol>
                <a:gridCol w="4695093">
                  <a:extLst>
                    <a:ext uri="{9D8B030D-6E8A-4147-A177-3AD203B41FA5}">
                      <a16:colId xmlns:a16="http://schemas.microsoft.com/office/drawing/2014/main" val="2862730606"/>
                    </a:ext>
                  </a:extLst>
                </a:gridCol>
              </a:tblGrid>
              <a:tr h="471638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Dotyczy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Cecha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146069"/>
                  </a:ext>
                </a:extLst>
              </a:tr>
              <a:tr h="847207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Przeglądarka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26463"/>
                  </a:ext>
                </a:extLst>
              </a:tr>
              <a:tr h="949569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Urządzenia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91617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Skalowalność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360x640, 360x720, 360x780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444573"/>
                  </a:ext>
                </a:extLst>
              </a:tr>
              <a:tr h="420942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Kopia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Kodu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5181"/>
                  </a:ext>
                </a:extLst>
              </a:tr>
              <a:tr h="420942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Język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812321"/>
                  </a:ext>
                </a:extLst>
              </a:tr>
              <a:tr h="420942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Dostępność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378136"/>
                  </a:ext>
                </a:extLst>
              </a:tr>
            </a:tbl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B946F63F-27AF-4477-B12D-5BCE8EFA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09" y="2353895"/>
            <a:ext cx="634353" cy="47551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6EDFDF7-9518-4C9D-8BB3-C2E7259C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82" y="2331436"/>
            <a:ext cx="736025" cy="51780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B73FA96-5E7E-41B6-AA70-6B83BFBF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149" y="4910675"/>
            <a:ext cx="503113" cy="313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Obraz 10" descr="Obraz zawierający budynek, zegar, duży, sąsiadująco&#10;&#10;Opis wygenerowany automatycznie">
            <a:extLst>
              <a:ext uri="{FF2B5EF4-FFF2-40B4-BE49-F238E27FC236}">
                <a16:creationId xmlns:a16="http://schemas.microsoft.com/office/drawing/2014/main" id="{16FA1501-B5B3-4791-82D6-3A2B47E39A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10649" r="19683" b="13547"/>
          <a:stretch/>
        </p:blipFill>
        <p:spPr>
          <a:xfrm>
            <a:off x="4593596" y="2335072"/>
            <a:ext cx="503113" cy="49434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2B3738A8-A040-46B9-828E-F6BF5E8914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04" t="16897" r="54834" b="27170"/>
          <a:stretch/>
        </p:blipFill>
        <p:spPr>
          <a:xfrm>
            <a:off x="3749314" y="3075210"/>
            <a:ext cx="1067558" cy="70758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C489102C-761A-49F2-949C-77ECA72E6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149" y="3068720"/>
            <a:ext cx="399978" cy="7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79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392</TotalTime>
  <Words>102</Words>
  <Application>Microsoft Office PowerPoint</Application>
  <PresentationFormat>Panoramiczny</PresentationFormat>
  <Paragraphs>38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Fiedorowicz</dc:creator>
  <cp:lastModifiedBy>Marta Fiedorowicz</cp:lastModifiedBy>
  <cp:revision>72</cp:revision>
  <dcterms:created xsi:type="dcterms:W3CDTF">2019-04-02T15:32:36Z</dcterms:created>
  <dcterms:modified xsi:type="dcterms:W3CDTF">2019-12-26T17:25:42Z</dcterms:modified>
</cp:coreProperties>
</file>