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3" r:id="rId8"/>
    <p:sldId id="266" r:id="rId9"/>
    <p:sldId id="267" r:id="rId10"/>
    <p:sldId id="268" r:id="rId11"/>
    <p:sldId id="269" r:id="rId12"/>
    <p:sldId id="271" r:id="rId13"/>
    <p:sldId id="262" r:id="rId14"/>
    <p:sldId id="27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2" d="100"/>
          <a:sy n="52" d="100"/>
        </p:scale>
        <p:origin x="122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2F3864-9B04-4ED7-B40F-481534B013D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71967AA2-3C0A-4EC8-A867-00EF8BC0E5DB}">
      <dgm:prSet/>
      <dgm:spPr/>
      <dgm:t>
        <a:bodyPr/>
        <a:lstStyle/>
        <a:p>
          <a:pPr>
            <a:defRPr cap="all"/>
          </a:pPr>
          <a:r>
            <a:rPr lang="en-US" b="0" i="0" dirty="0"/>
            <a:t>This is a progressive web application that helps registered users to log in and check their daily quotes which would be an inspiration to start their day.</a:t>
          </a:r>
          <a:endParaRPr lang="en-US" dirty="0"/>
        </a:p>
      </dgm:t>
    </dgm:pt>
    <dgm:pt modelId="{B804D7F9-550F-4572-BC10-BA38E07E9C75}" type="parTrans" cxnId="{640642A1-A537-4E37-8754-4016678818C0}">
      <dgm:prSet/>
      <dgm:spPr/>
      <dgm:t>
        <a:bodyPr/>
        <a:lstStyle/>
        <a:p>
          <a:endParaRPr lang="en-US"/>
        </a:p>
      </dgm:t>
    </dgm:pt>
    <dgm:pt modelId="{3AA9B683-5CF6-4FE9-AD2E-B46D7A8AA8E9}" type="sibTrans" cxnId="{640642A1-A537-4E37-8754-4016678818C0}">
      <dgm:prSet/>
      <dgm:spPr/>
      <dgm:t>
        <a:bodyPr/>
        <a:lstStyle/>
        <a:p>
          <a:endParaRPr lang="en-US"/>
        </a:p>
      </dgm:t>
    </dgm:pt>
    <dgm:pt modelId="{3C8D9DE5-1A35-4D4D-B909-1AF829513463}">
      <dgm:prSet/>
      <dgm:spPr/>
      <dgm:t>
        <a:bodyPr/>
        <a:lstStyle/>
        <a:p>
          <a:pPr>
            <a:defRPr cap="all"/>
          </a:pPr>
          <a:r>
            <a:rPr lang="en-US" dirty="0"/>
            <a:t>Login page with authentication </a:t>
          </a:r>
        </a:p>
      </dgm:t>
    </dgm:pt>
    <dgm:pt modelId="{0CA821BD-65B6-43AC-BAD4-948793F052EF}" type="parTrans" cxnId="{F2B9EFC0-9214-46BB-BC8B-EC5859E769E4}">
      <dgm:prSet/>
      <dgm:spPr/>
      <dgm:t>
        <a:bodyPr/>
        <a:lstStyle/>
        <a:p>
          <a:endParaRPr lang="en-US"/>
        </a:p>
      </dgm:t>
    </dgm:pt>
    <dgm:pt modelId="{DFA97877-1A91-4BFF-BEF7-DB928B59ED2D}" type="sibTrans" cxnId="{F2B9EFC0-9214-46BB-BC8B-EC5859E769E4}">
      <dgm:prSet/>
      <dgm:spPr/>
      <dgm:t>
        <a:bodyPr/>
        <a:lstStyle/>
        <a:p>
          <a:endParaRPr lang="en-US"/>
        </a:p>
      </dgm:t>
    </dgm:pt>
    <dgm:pt modelId="{FDAFA23D-3954-4598-8EE6-9B5228C639FF}">
      <dgm:prSet/>
      <dgm:spPr/>
      <dgm:t>
        <a:bodyPr/>
        <a:lstStyle/>
        <a:p>
          <a:pPr>
            <a:defRPr cap="all"/>
          </a:pPr>
          <a:r>
            <a:rPr lang="en-US" dirty="0"/>
            <a:t>When we click on FOOTER REPOS IT WILL REDIRECT YOU TO THE PROJECT OF THE SPECIFIC BOARD</a:t>
          </a:r>
        </a:p>
      </dgm:t>
    </dgm:pt>
    <dgm:pt modelId="{706DA09E-8366-4E0F-AB2A-7F97DC2F5A3A}" type="parTrans" cxnId="{E6D40B59-0619-4143-9798-CABB97EEB0B1}">
      <dgm:prSet/>
      <dgm:spPr/>
      <dgm:t>
        <a:bodyPr/>
        <a:lstStyle/>
        <a:p>
          <a:endParaRPr lang="en-US"/>
        </a:p>
      </dgm:t>
    </dgm:pt>
    <dgm:pt modelId="{0EB53D97-3CEF-4B03-8D31-751DDC30A3BD}" type="sibTrans" cxnId="{E6D40B59-0619-4143-9798-CABB97EEB0B1}">
      <dgm:prSet/>
      <dgm:spPr/>
      <dgm:t>
        <a:bodyPr/>
        <a:lstStyle/>
        <a:p>
          <a:endParaRPr lang="en-US"/>
        </a:p>
      </dgm:t>
    </dgm:pt>
    <dgm:pt modelId="{4F0654FC-893A-4799-9CE0-BB3E3F3C8DE1}" type="pres">
      <dgm:prSet presAssocID="{462F3864-9B04-4ED7-B40F-481534B013DB}" presName="root" presStyleCnt="0">
        <dgm:presLayoutVars>
          <dgm:dir/>
          <dgm:resizeHandles val="exact"/>
        </dgm:presLayoutVars>
      </dgm:prSet>
      <dgm:spPr/>
    </dgm:pt>
    <dgm:pt modelId="{6AF2BE90-997D-4973-8972-14EB5706D161}" type="pres">
      <dgm:prSet presAssocID="{71967AA2-3C0A-4EC8-A867-00EF8BC0E5DB}" presName="compNode" presStyleCnt="0"/>
      <dgm:spPr/>
    </dgm:pt>
    <dgm:pt modelId="{0FA798C9-9938-4134-962D-A4F4FF20C33C}" type="pres">
      <dgm:prSet presAssocID="{71967AA2-3C0A-4EC8-A867-00EF8BC0E5DB}" presName="iconBgRect" presStyleLbl="bgShp" presStyleIdx="0" presStyleCnt="3"/>
      <dgm:spPr/>
    </dgm:pt>
    <dgm:pt modelId="{5C6DDE1B-A1B6-4034-A7C3-2A3E06F0D8D8}" type="pres">
      <dgm:prSet presAssocID="{71967AA2-3C0A-4EC8-A867-00EF8BC0E5DB}" presName="iconRect" presStyleLbl="node1" presStyleIdx="0" presStyleCnt="3" custLinFactNeighborY="175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78A0D2C-16BE-41ED-B79F-968973812E34}" type="pres">
      <dgm:prSet presAssocID="{71967AA2-3C0A-4EC8-A867-00EF8BC0E5DB}" presName="spaceRect" presStyleCnt="0"/>
      <dgm:spPr/>
    </dgm:pt>
    <dgm:pt modelId="{17F17735-BC1E-49E9-91C9-0E97BA3A3F75}" type="pres">
      <dgm:prSet presAssocID="{71967AA2-3C0A-4EC8-A867-00EF8BC0E5DB}" presName="textRect" presStyleLbl="revTx" presStyleIdx="0" presStyleCnt="3">
        <dgm:presLayoutVars>
          <dgm:chMax val="1"/>
          <dgm:chPref val="1"/>
        </dgm:presLayoutVars>
      </dgm:prSet>
      <dgm:spPr/>
    </dgm:pt>
    <dgm:pt modelId="{69A2E6D5-93FE-42E1-820B-B9AA12074420}" type="pres">
      <dgm:prSet presAssocID="{3AA9B683-5CF6-4FE9-AD2E-B46D7A8AA8E9}" presName="sibTrans" presStyleCnt="0"/>
      <dgm:spPr/>
    </dgm:pt>
    <dgm:pt modelId="{41002360-F8E0-4A6E-BD6E-C3E664232EAA}" type="pres">
      <dgm:prSet presAssocID="{3C8D9DE5-1A35-4D4D-B909-1AF829513463}" presName="compNode" presStyleCnt="0"/>
      <dgm:spPr/>
    </dgm:pt>
    <dgm:pt modelId="{EF652B01-E357-4A57-92A5-477A0C7CEB84}" type="pres">
      <dgm:prSet presAssocID="{3C8D9DE5-1A35-4D4D-B909-1AF829513463}" presName="iconBgRect" presStyleLbl="bgShp" presStyleIdx="1" presStyleCnt="3"/>
      <dgm:spPr/>
    </dgm:pt>
    <dgm:pt modelId="{9E6492F0-6EB4-4F5B-AD5D-9067776AD06E}" type="pres">
      <dgm:prSet presAssocID="{3C8D9DE5-1A35-4D4D-B909-1AF82951346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C81099A-3CCC-48BF-BAB3-7051DA183C54}" type="pres">
      <dgm:prSet presAssocID="{3C8D9DE5-1A35-4D4D-B909-1AF829513463}" presName="spaceRect" presStyleCnt="0"/>
      <dgm:spPr/>
    </dgm:pt>
    <dgm:pt modelId="{C4CC9B38-B2C3-44A8-8FFD-269FE55B82D8}" type="pres">
      <dgm:prSet presAssocID="{3C8D9DE5-1A35-4D4D-B909-1AF829513463}" presName="textRect" presStyleLbl="revTx" presStyleIdx="1" presStyleCnt="3">
        <dgm:presLayoutVars>
          <dgm:chMax val="1"/>
          <dgm:chPref val="1"/>
        </dgm:presLayoutVars>
      </dgm:prSet>
      <dgm:spPr/>
    </dgm:pt>
    <dgm:pt modelId="{3C50B016-5BBE-4B68-9EBE-10C4AB9F963E}" type="pres">
      <dgm:prSet presAssocID="{DFA97877-1A91-4BFF-BEF7-DB928B59ED2D}" presName="sibTrans" presStyleCnt="0"/>
      <dgm:spPr/>
    </dgm:pt>
    <dgm:pt modelId="{B3891727-5EF7-4FDE-A6D0-E37E94E6F0C1}" type="pres">
      <dgm:prSet presAssocID="{FDAFA23D-3954-4598-8EE6-9B5228C639FF}" presName="compNode" presStyleCnt="0"/>
      <dgm:spPr/>
    </dgm:pt>
    <dgm:pt modelId="{1D98D835-F4A2-4479-9D1A-483472C03169}" type="pres">
      <dgm:prSet presAssocID="{FDAFA23D-3954-4598-8EE6-9B5228C639FF}" presName="iconBgRect" presStyleLbl="bgShp" presStyleIdx="2" presStyleCnt="3"/>
      <dgm:spPr/>
    </dgm:pt>
    <dgm:pt modelId="{0F80C5E7-6740-4535-AE58-9B65A1DBD0FB}" type="pres">
      <dgm:prSet presAssocID="{FDAFA23D-3954-4598-8EE6-9B5228C639F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B6574165-F43F-4AB2-8647-9AED501893FC}" type="pres">
      <dgm:prSet presAssocID="{FDAFA23D-3954-4598-8EE6-9B5228C639FF}" presName="spaceRect" presStyleCnt="0"/>
      <dgm:spPr/>
    </dgm:pt>
    <dgm:pt modelId="{80F46162-6859-4DFB-9BA1-18ACBFC0CD97}" type="pres">
      <dgm:prSet presAssocID="{FDAFA23D-3954-4598-8EE6-9B5228C639F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E392433-2822-42CB-A65D-BD0CE1A04CFF}" type="presOf" srcId="{462F3864-9B04-4ED7-B40F-481534B013DB}" destId="{4F0654FC-893A-4799-9CE0-BB3E3F3C8DE1}" srcOrd="0" destOrd="0" presId="urn:microsoft.com/office/officeart/2018/5/layout/IconCircleLabelList"/>
    <dgm:cxn modelId="{E6D40B59-0619-4143-9798-CABB97EEB0B1}" srcId="{462F3864-9B04-4ED7-B40F-481534B013DB}" destId="{FDAFA23D-3954-4598-8EE6-9B5228C639FF}" srcOrd="2" destOrd="0" parTransId="{706DA09E-8366-4E0F-AB2A-7F97DC2F5A3A}" sibTransId="{0EB53D97-3CEF-4B03-8D31-751DDC30A3BD}"/>
    <dgm:cxn modelId="{640642A1-A537-4E37-8754-4016678818C0}" srcId="{462F3864-9B04-4ED7-B40F-481534B013DB}" destId="{71967AA2-3C0A-4EC8-A867-00EF8BC0E5DB}" srcOrd="0" destOrd="0" parTransId="{B804D7F9-550F-4572-BC10-BA38E07E9C75}" sibTransId="{3AA9B683-5CF6-4FE9-AD2E-B46D7A8AA8E9}"/>
    <dgm:cxn modelId="{60D3C3B2-0919-4A17-A555-4F8E22970787}" type="presOf" srcId="{FDAFA23D-3954-4598-8EE6-9B5228C639FF}" destId="{80F46162-6859-4DFB-9BA1-18ACBFC0CD97}" srcOrd="0" destOrd="0" presId="urn:microsoft.com/office/officeart/2018/5/layout/IconCircleLabelList"/>
    <dgm:cxn modelId="{AE587ABB-FF17-4EF0-96D1-31B15365BF9F}" type="presOf" srcId="{3C8D9DE5-1A35-4D4D-B909-1AF829513463}" destId="{C4CC9B38-B2C3-44A8-8FFD-269FE55B82D8}" srcOrd="0" destOrd="0" presId="urn:microsoft.com/office/officeart/2018/5/layout/IconCircleLabelList"/>
    <dgm:cxn modelId="{F2B9EFC0-9214-46BB-BC8B-EC5859E769E4}" srcId="{462F3864-9B04-4ED7-B40F-481534B013DB}" destId="{3C8D9DE5-1A35-4D4D-B909-1AF829513463}" srcOrd="1" destOrd="0" parTransId="{0CA821BD-65B6-43AC-BAD4-948793F052EF}" sibTransId="{DFA97877-1A91-4BFF-BEF7-DB928B59ED2D}"/>
    <dgm:cxn modelId="{08AA55C8-1F54-4ED4-9377-841C8FF5B3CC}" type="presOf" srcId="{71967AA2-3C0A-4EC8-A867-00EF8BC0E5DB}" destId="{17F17735-BC1E-49E9-91C9-0E97BA3A3F75}" srcOrd="0" destOrd="0" presId="urn:microsoft.com/office/officeart/2018/5/layout/IconCircleLabelList"/>
    <dgm:cxn modelId="{05014B30-7228-44F6-8815-1B4C45024C18}" type="presParOf" srcId="{4F0654FC-893A-4799-9CE0-BB3E3F3C8DE1}" destId="{6AF2BE90-997D-4973-8972-14EB5706D161}" srcOrd="0" destOrd="0" presId="urn:microsoft.com/office/officeart/2018/5/layout/IconCircleLabelList"/>
    <dgm:cxn modelId="{AADA9026-F6A3-49EB-AB73-0385527D3A49}" type="presParOf" srcId="{6AF2BE90-997D-4973-8972-14EB5706D161}" destId="{0FA798C9-9938-4134-962D-A4F4FF20C33C}" srcOrd="0" destOrd="0" presId="urn:microsoft.com/office/officeart/2018/5/layout/IconCircleLabelList"/>
    <dgm:cxn modelId="{773F9DC8-FC98-4364-B548-CE07C08F2FDC}" type="presParOf" srcId="{6AF2BE90-997D-4973-8972-14EB5706D161}" destId="{5C6DDE1B-A1B6-4034-A7C3-2A3E06F0D8D8}" srcOrd="1" destOrd="0" presId="urn:microsoft.com/office/officeart/2018/5/layout/IconCircleLabelList"/>
    <dgm:cxn modelId="{C780DFEF-1841-4BB8-B5F3-6A28BE931586}" type="presParOf" srcId="{6AF2BE90-997D-4973-8972-14EB5706D161}" destId="{578A0D2C-16BE-41ED-B79F-968973812E34}" srcOrd="2" destOrd="0" presId="urn:microsoft.com/office/officeart/2018/5/layout/IconCircleLabelList"/>
    <dgm:cxn modelId="{014937C9-DFB7-48F1-BC13-3492BBC22BD5}" type="presParOf" srcId="{6AF2BE90-997D-4973-8972-14EB5706D161}" destId="{17F17735-BC1E-49E9-91C9-0E97BA3A3F75}" srcOrd="3" destOrd="0" presId="urn:microsoft.com/office/officeart/2018/5/layout/IconCircleLabelList"/>
    <dgm:cxn modelId="{266848CC-2250-491C-AF86-6221D56BDFF7}" type="presParOf" srcId="{4F0654FC-893A-4799-9CE0-BB3E3F3C8DE1}" destId="{69A2E6D5-93FE-42E1-820B-B9AA12074420}" srcOrd="1" destOrd="0" presId="urn:microsoft.com/office/officeart/2018/5/layout/IconCircleLabelList"/>
    <dgm:cxn modelId="{405496C5-3E1F-483D-803A-87C1BABF6E7C}" type="presParOf" srcId="{4F0654FC-893A-4799-9CE0-BB3E3F3C8DE1}" destId="{41002360-F8E0-4A6E-BD6E-C3E664232EAA}" srcOrd="2" destOrd="0" presId="urn:microsoft.com/office/officeart/2018/5/layout/IconCircleLabelList"/>
    <dgm:cxn modelId="{816D9F20-F9C3-4674-A3FC-7E8EB6048EFC}" type="presParOf" srcId="{41002360-F8E0-4A6E-BD6E-C3E664232EAA}" destId="{EF652B01-E357-4A57-92A5-477A0C7CEB84}" srcOrd="0" destOrd="0" presId="urn:microsoft.com/office/officeart/2018/5/layout/IconCircleLabelList"/>
    <dgm:cxn modelId="{10A45475-F612-4A23-9B60-4FF4DA2174D4}" type="presParOf" srcId="{41002360-F8E0-4A6E-BD6E-C3E664232EAA}" destId="{9E6492F0-6EB4-4F5B-AD5D-9067776AD06E}" srcOrd="1" destOrd="0" presId="urn:microsoft.com/office/officeart/2018/5/layout/IconCircleLabelList"/>
    <dgm:cxn modelId="{33995312-898C-4E23-B6E3-D735042B3388}" type="presParOf" srcId="{41002360-F8E0-4A6E-BD6E-C3E664232EAA}" destId="{EC81099A-3CCC-48BF-BAB3-7051DA183C54}" srcOrd="2" destOrd="0" presId="urn:microsoft.com/office/officeart/2018/5/layout/IconCircleLabelList"/>
    <dgm:cxn modelId="{FDC84653-0453-4440-A780-DE840E180BB2}" type="presParOf" srcId="{41002360-F8E0-4A6E-BD6E-C3E664232EAA}" destId="{C4CC9B38-B2C3-44A8-8FFD-269FE55B82D8}" srcOrd="3" destOrd="0" presId="urn:microsoft.com/office/officeart/2018/5/layout/IconCircleLabelList"/>
    <dgm:cxn modelId="{EE5BFA5A-22B4-40FF-AC20-3C36FFA2F755}" type="presParOf" srcId="{4F0654FC-893A-4799-9CE0-BB3E3F3C8DE1}" destId="{3C50B016-5BBE-4B68-9EBE-10C4AB9F963E}" srcOrd="3" destOrd="0" presId="urn:microsoft.com/office/officeart/2018/5/layout/IconCircleLabelList"/>
    <dgm:cxn modelId="{CAC05AF2-C85C-40E1-94E3-79A195AC8AC0}" type="presParOf" srcId="{4F0654FC-893A-4799-9CE0-BB3E3F3C8DE1}" destId="{B3891727-5EF7-4FDE-A6D0-E37E94E6F0C1}" srcOrd="4" destOrd="0" presId="urn:microsoft.com/office/officeart/2018/5/layout/IconCircleLabelList"/>
    <dgm:cxn modelId="{89C40028-FD59-44EC-83AE-D8F85265F718}" type="presParOf" srcId="{B3891727-5EF7-4FDE-A6D0-E37E94E6F0C1}" destId="{1D98D835-F4A2-4479-9D1A-483472C03169}" srcOrd="0" destOrd="0" presId="urn:microsoft.com/office/officeart/2018/5/layout/IconCircleLabelList"/>
    <dgm:cxn modelId="{6A1CCAC5-8518-49DB-8AFD-598D01F28EA2}" type="presParOf" srcId="{B3891727-5EF7-4FDE-A6D0-E37E94E6F0C1}" destId="{0F80C5E7-6740-4535-AE58-9B65A1DBD0FB}" srcOrd="1" destOrd="0" presId="urn:microsoft.com/office/officeart/2018/5/layout/IconCircleLabelList"/>
    <dgm:cxn modelId="{7F538A61-6CEF-4DF7-A653-F34EF9098EE5}" type="presParOf" srcId="{B3891727-5EF7-4FDE-A6D0-E37E94E6F0C1}" destId="{B6574165-F43F-4AB2-8647-9AED501893FC}" srcOrd="2" destOrd="0" presId="urn:microsoft.com/office/officeart/2018/5/layout/IconCircleLabelList"/>
    <dgm:cxn modelId="{396C5CF2-5EB3-41D7-9D44-8897BDCE5A43}" type="presParOf" srcId="{B3891727-5EF7-4FDE-A6D0-E37E94E6F0C1}" destId="{80F46162-6859-4DFB-9BA1-18ACBFC0CD9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798C9-9938-4134-962D-A4F4FF20C33C}">
      <dsp:nvSpPr>
        <dsp:cNvPr id="0" name=""/>
        <dsp:cNvSpPr/>
      </dsp:nvSpPr>
      <dsp:spPr>
        <a:xfrm>
          <a:off x="690878" y="108118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DDE1B-A1B6-4034-A7C3-2A3E06F0D8D8}">
      <dsp:nvSpPr>
        <dsp:cNvPr id="0" name=""/>
        <dsp:cNvSpPr/>
      </dsp:nvSpPr>
      <dsp:spPr>
        <a:xfrm>
          <a:off x="1107691" y="54467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17735-BC1E-49E9-91C9-0E97BA3A3F75}">
      <dsp:nvSpPr>
        <dsp:cNvPr id="0" name=""/>
        <dsp:cNvSpPr/>
      </dsp:nvSpPr>
      <dsp:spPr>
        <a:xfrm>
          <a:off x="65660" y="267311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dirty="0"/>
            <a:t>This is a progressive web application that helps registered users to log in and check their daily quotes which would be an inspiration to start their day.</a:t>
          </a:r>
          <a:endParaRPr lang="en-US" sz="1200" kern="1200" dirty="0"/>
        </a:p>
      </dsp:txBody>
      <dsp:txXfrm>
        <a:off x="65660" y="2673119"/>
        <a:ext cx="3206250" cy="720000"/>
      </dsp:txXfrm>
    </dsp:sp>
    <dsp:sp modelId="{EF652B01-E357-4A57-92A5-477A0C7CEB84}">
      <dsp:nvSpPr>
        <dsp:cNvPr id="0" name=""/>
        <dsp:cNvSpPr/>
      </dsp:nvSpPr>
      <dsp:spPr>
        <a:xfrm>
          <a:off x="4458222" y="108118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492F0-6EB4-4F5B-AD5D-9067776AD06E}">
      <dsp:nvSpPr>
        <dsp:cNvPr id="0" name=""/>
        <dsp:cNvSpPr/>
      </dsp:nvSpPr>
      <dsp:spPr>
        <a:xfrm>
          <a:off x="4875035" y="524931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C9B38-B2C3-44A8-8FFD-269FE55B82D8}">
      <dsp:nvSpPr>
        <dsp:cNvPr id="0" name=""/>
        <dsp:cNvSpPr/>
      </dsp:nvSpPr>
      <dsp:spPr>
        <a:xfrm>
          <a:off x="3833004" y="267311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Login page with authentication </a:t>
          </a:r>
        </a:p>
      </dsp:txBody>
      <dsp:txXfrm>
        <a:off x="3833004" y="2673119"/>
        <a:ext cx="3206250" cy="720000"/>
      </dsp:txXfrm>
    </dsp:sp>
    <dsp:sp modelId="{1D98D835-F4A2-4479-9D1A-483472C03169}">
      <dsp:nvSpPr>
        <dsp:cNvPr id="0" name=""/>
        <dsp:cNvSpPr/>
      </dsp:nvSpPr>
      <dsp:spPr>
        <a:xfrm>
          <a:off x="8225566" y="108118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0C5E7-6740-4535-AE58-9B65A1DBD0FB}">
      <dsp:nvSpPr>
        <dsp:cNvPr id="0" name=""/>
        <dsp:cNvSpPr/>
      </dsp:nvSpPr>
      <dsp:spPr>
        <a:xfrm>
          <a:off x="8642379" y="524931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46162-6859-4DFB-9BA1-18ACBFC0CD97}">
      <dsp:nvSpPr>
        <dsp:cNvPr id="0" name=""/>
        <dsp:cNvSpPr/>
      </dsp:nvSpPr>
      <dsp:spPr>
        <a:xfrm>
          <a:off x="7600347" y="267311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When we click on FOOTER REPOS IT WILL REDIRECT YOU TO THE PROJECT OF THE SPECIFIC BOARD</a:t>
          </a:r>
        </a:p>
      </dsp:txBody>
      <dsp:txXfrm>
        <a:off x="7600347" y="2673119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C15DB06-FF19-469E-BFC0-D1A30476320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C2F1962-2981-45DB-A964-25D2FCC5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0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DB06-FF19-469E-BFC0-D1A30476320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1962-2981-45DB-A964-25D2FCC5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3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DB06-FF19-469E-BFC0-D1A30476320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1962-2981-45DB-A964-25D2FCC5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8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DB06-FF19-469E-BFC0-D1A30476320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1962-2981-45DB-A964-25D2FCC5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3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DB06-FF19-469E-BFC0-D1A30476320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1962-2981-45DB-A964-25D2FCC5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1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DB06-FF19-469E-BFC0-D1A30476320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1962-2981-45DB-A964-25D2FCC5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8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DB06-FF19-469E-BFC0-D1A30476320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1962-2981-45DB-A964-25D2FCC5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6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DB06-FF19-469E-BFC0-D1A30476320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1962-2981-45DB-A964-25D2FCC5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5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DB06-FF19-469E-BFC0-D1A30476320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1962-2981-45DB-A964-25D2FCC5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0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DB06-FF19-469E-BFC0-D1A30476320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C2F1962-2981-45DB-A964-25D2FCC5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3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C15DB06-FF19-469E-BFC0-D1A30476320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C2F1962-2981-45DB-A964-25D2FCC5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89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C15DB06-FF19-469E-BFC0-D1A30476320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C2F1962-2981-45DB-A964-25D2FCC5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10" Type="http://schemas.openxmlformats.org/officeDocument/2006/relationships/image" Target="../media/image14.jpeg"/><Relationship Id="rId4" Type="http://schemas.openxmlformats.org/officeDocument/2006/relationships/image" Target="../media/image22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ovmXpDGLpo" TargetMode="External"/><Relationship Id="rId2" Type="http://schemas.openxmlformats.org/officeDocument/2006/relationships/hyperlink" Target="https://github.com/piyush-eon/notezipper.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Quote%20Maker.pptx" TargetMode="External"/><Relationship Id="rId5" Type="http://schemas.openxmlformats.org/officeDocument/2006/relationships/hyperlink" Target="https://youtu.be/EnMQm365t_s" TargetMode="External"/><Relationship Id="rId4" Type="http://schemas.openxmlformats.org/officeDocument/2006/relationships/hyperlink" Target="https://github.com/testjavascript/nodejs-integration-tests-best-practices.gi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quotemakerfornt.herokuapp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quotemaker.us.auth0.com/u/login?state=hKFo2SA5c19zVGFwYTdjMzA5Y2VmLVp4T3VmXzk5LXJteXJnVqFur3VuaXZlcnNhbC1sb2dpbqN0aWTZIGZpZjNvXzZ1N21QSFg5ZEVONDh1Z3ZTTFk2NElPdkZFo2NpZNkgNkpwR3A5QWlIT1pndHk0TmxUU1loZEJMMk9QMjJOOG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36B62D-34E6-41D4-B3AA-AC21AB38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43D9E-8B6D-4039-9591-A3F8B21E6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1043" y="770467"/>
            <a:ext cx="6608963" cy="3352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Quote Maker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BBD73B-91A2-4563-A08C-424DFD9E4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5052" y="4206876"/>
            <a:ext cx="6544954" cy="1645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safe place for all the quotes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E92409-AD19-4CE3-9956-8C03560F7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90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8" name="Graphic 17" descr="Pencil">
            <a:extLst>
              <a:ext uri="{FF2B5EF4-FFF2-40B4-BE49-F238E27FC236}">
                <a16:creationId xmlns:a16="http://schemas.microsoft.com/office/drawing/2014/main" id="{9877A1A8-951B-9251-C4A5-1CBC7EFD0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4" y="1742701"/>
            <a:ext cx="3352128" cy="33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4A892D-088E-4414-965D-1F8C4212F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54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730B7-F258-4B42-B28C-D125AC0F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14250"/>
            <a:ext cx="6004559" cy="16865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6600" dirty="0">
                <a:solidFill>
                  <a:srgbClr val="FFFFFF"/>
                </a:solidFill>
              </a:rPr>
              <a:t>Code Coverage Report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2BC85F-BF83-4D6D-A1BC-8EE5822F0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18DDF-849B-4088-BC9F-DA3A04072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187" y="147638"/>
            <a:ext cx="9003632" cy="4276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D2E6E7-49BC-49EA-8DD5-3F33201CF0B3}"/>
              </a:ext>
            </a:extLst>
          </p:cNvPr>
          <p:cNvSpPr txBox="1"/>
          <p:nvPr/>
        </p:nvSpPr>
        <p:spPr>
          <a:xfrm>
            <a:off x="5486399" y="5345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8080"/>
                </a:highlight>
              </a:rPr>
              <a:t>https://maruthi158.github.io/TestingSampleProject/</a:t>
            </a:r>
          </a:p>
        </p:txBody>
      </p:sp>
    </p:spTree>
    <p:extLst>
      <p:ext uri="{BB962C8B-B14F-4D97-AF65-F5344CB8AC3E}">
        <p14:creationId xmlns:p14="http://schemas.microsoft.com/office/powerpoint/2010/main" val="1598331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4A892D-088E-4414-965D-1F8C4212F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5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97DB5-3E3E-4874-B03D-53B563FE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14251"/>
            <a:ext cx="10923638" cy="1125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dirty="0" err="1">
                <a:solidFill>
                  <a:srgbClr val="FFFFFF"/>
                </a:solidFill>
              </a:rPr>
              <a:t>Codacy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2BC85F-BF83-4D6D-A1BC-8EE5822F0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BEAA5E-76EC-47F8-9027-470AB187F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109" y="274321"/>
            <a:ext cx="7607960" cy="401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F60072-5166-4BF9-A7AB-FC99C7C2D5BA}"/>
              </a:ext>
            </a:extLst>
          </p:cNvPr>
          <p:cNvSpPr txBox="1"/>
          <p:nvPr/>
        </p:nvSpPr>
        <p:spPr>
          <a:xfrm>
            <a:off x="4389120" y="5276846"/>
            <a:ext cx="7802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8080"/>
                </a:highlight>
              </a:rPr>
              <a:t>https://app.codacy.com/gh/Maruthi158/QuoteMaker/dashboard?branch=main</a:t>
            </a:r>
          </a:p>
        </p:txBody>
      </p:sp>
    </p:spTree>
    <p:extLst>
      <p:ext uri="{BB962C8B-B14F-4D97-AF65-F5344CB8AC3E}">
        <p14:creationId xmlns:p14="http://schemas.microsoft.com/office/powerpoint/2010/main" val="3275127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D330-F82F-4F7E-A110-EABADF9A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Tools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348532-561C-48F1-B7C2-34E2939C0FEB}"/>
              </a:ext>
            </a:extLst>
          </p:cNvPr>
          <p:cNvGrpSpPr/>
          <p:nvPr/>
        </p:nvGrpSpPr>
        <p:grpSpPr>
          <a:xfrm>
            <a:off x="3280246" y="2074063"/>
            <a:ext cx="5863754" cy="4446269"/>
            <a:chOff x="3390574" y="2011880"/>
            <a:chExt cx="5325125" cy="376610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B2995EF-A93F-46CF-823C-0CFF8DF558FA}"/>
                </a:ext>
              </a:extLst>
            </p:cNvPr>
            <p:cNvSpPr/>
            <p:nvPr/>
          </p:nvSpPr>
          <p:spPr>
            <a:xfrm>
              <a:off x="5193994" y="4059696"/>
              <a:ext cx="1718285" cy="1718285"/>
            </a:xfrm>
            <a:custGeom>
              <a:avLst/>
              <a:gdLst>
                <a:gd name="connsiteX0" fmla="*/ 0 w 1718285"/>
                <a:gd name="connsiteY0" fmla="*/ 859143 h 1718285"/>
                <a:gd name="connsiteX1" fmla="*/ 859143 w 1718285"/>
                <a:gd name="connsiteY1" fmla="*/ 0 h 1718285"/>
                <a:gd name="connsiteX2" fmla="*/ 1718286 w 1718285"/>
                <a:gd name="connsiteY2" fmla="*/ 859143 h 1718285"/>
                <a:gd name="connsiteX3" fmla="*/ 859143 w 1718285"/>
                <a:gd name="connsiteY3" fmla="*/ 1718286 h 1718285"/>
                <a:gd name="connsiteX4" fmla="*/ 0 w 1718285"/>
                <a:gd name="connsiteY4" fmla="*/ 859143 h 1718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8285" h="1718285">
                  <a:moveTo>
                    <a:pt x="0" y="859143"/>
                  </a:moveTo>
                  <a:cubicBezTo>
                    <a:pt x="0" y="384651"/>
                    <a:pt x="384651" y="0"/>
                    <a:pt x="859143" y="0"/>
                  </a:cubicBezTo>
                  <a:cubicBezTo>
                    <a:pt x="1333635" y="0"/>
                    <a:pt x="1718286" y="384651"/>
                    <a:pt x="1718286" y="859143"/>
                  </a:cubicBezTo>
                  <a:cubicBezTo>
                    <a:pt x="1718286" y="1333635"/>
                    <a:pt x="1333635" y="1718286"/>
                    <a:pt x="859143" y="1718286"/>
                  </a:cubicBezTo>
                  <a:cubicBezTo>
                    <a:pt x="384651" y="1718286"/>
                    <a:pt x="0" y="1333635"/>
                    <a:pt x="0" y="85914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7672" tIns="277672" rIns="277672" bIns="277672" numCol="1" spcCol="1270" anchor="ctr" anchorCtr="0">
              <a:noAutofit/>
            </a:bodyPr>
            <a:lstStyle/>
            <a:p>
              <a:pPr marL="0" lvl="0" indent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100" kern="1200"/>
            </a:p>
          </p:txBody>
        </p:sp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C0A33591-0377-436C-BE76-533E2953B5DE}"/>
                </a:ext>
              </a:extLst>
            </p:cNvPr>
            <p:cNvSpPr/>
            <p:nvPr/>
          </p:nvSpPr>
          <p:spPr>
            <a:xfrm rot="12900000">
              <a:off x="4087568" y="3759166"/>
              <a:ext cx="1318149" cy="489711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753190E-83CF-4F55-B4D5-AA6901F2238B}"/>
                </a:ext>
              </a:extLst>
            </p:cNvPr>
            <p:cNvSpPr/>
            <p:nvPr/>
          </p:nvSpPr>
          <p:spPr>
            <a:xfrm>
              <a:off x="3390574" y="2973043"/>
              <a:ext cx="1632371" cy="1305897"/>
            </a:xfrm>
            <a:custGeom>
              <a:avLst/>
              <a:gdLst>
                <a:gd name="connsiteX0" fmla="*/ 0 w 1632371"/>
                <a:gd name="connsiteY0" fmla="*/ 130590 h 1305897"/>
                <a:gd name="connsiteX1" fmla="*/ 130590 w 1632371"/>
                <a:gd name="connsiteY1" fmla="*/ 0 h 1305897"/>
                <a:gd name="connsiteX2" fmla="*/ 1501781 w 1632371"/>
                <a:gd name="connsiteY2" fmla="*/ 0 h 1305897"/>
                <a:gd name="connsiteX3" fmla="*/ 1632371 w 1632371"/>
                <a:gd name="connsiteY3" fmla="*/ 130590 h 1305897"/>
                <a:gd name="connsiteX4" fmla="*/ 1632371 w 1632371"/>
                <a:gd name="connsiteY4" fmla="*/ 1175307 h 1305897"/>
                <a:gd name="connsiteX5" fmla="*/ 1501781 w 1632371"/>
                <a:gd name="connsiteY5" fmla="*/ 1305897 h 1305897"/>
                <a:gd name="connsiteX6" fmla="*/ 130590 w 1632371"/>
                <a:gd name="connsiteY6" fmla="*/ 1305897 h 1305897"/>
                <a:gd name="connsiteX7" fmla="*/ 0 w 1632371"/>
                <a:gd name="connsiteY7" fmla="*/ 1175307 h 1305897"/>
                <a:gd name="connsiteX8" fmla="*/ 0 w 1632371"/>
                <a:gd name="connsiteY8" fmla="*/ 130590 h 130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2371" h="1305897">
                  <a:moveTo>
                    <a:pt x="0" y="130590"/>
                  </a:moveTo>
                  <a:cubicBezTo>
                    <a:pt x="0" y="58467"/>
                    <a:pt x="58467" y="0"/>
                    <a:pt x="130590" y="0"/>
                  </a:cubicBezTo>
                  <a:lnTo>
                    <a:pt x="1501781" y="0"/>
                  </a:lnTo>
                  <a:cubicBezTo>
                    <a:pt x="1573904" y="0"/>
                    <a:pt x="1632371" y="58467"/>
                    <a:pt x="1632371" y="130590"/>
                  </a:cubicBezTo>
                  <a:lnTo>
                    <a:pt x="1632371" y="1175307"/>
                  </a:lnTo>
                  <a:cubicBezTo>
                    <a:pt x="1632371" y="1247430"/>
                    <a:pt x="1573904" y="1305897"/>
                    <a:pt x="1501781" y="1305897"/>
                  </a:cubicBezTo>
                  <a:lnTo>
                    <a:pt x="130590" y="1305897"/>
                  </a:lnTo>
                  <a:cubicBezTo>
                    <a:pt x="58467" y="1305897"/>
                    <a:pt x="0" y="1247430"/>
                    <a:pt x="0" y="1175307"/>
                  </a:cubicBezTo>
                  <a:lnTo>
                    <a:pt x="0" y="13059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9688" tIns="129688" rIns="129688" bIns="129688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800" kern="1200"/>
            </a:p>
          </p:txBody>
        </p:sp>
        <p:sp>
          <p:nvSpPr>
            <p:cNvPr id="9" name="Arrow: Left 8">
              <a:extLst>
                <a:ext uri="{FF2B5EF4-FFF2-40B4-BE49-F238E27FC236}">
                  <a16:creationId xmlns:a16="http://schemas.microsoft.com/office/drawing/2014/main" id="{B53E31E6-A044-4806-B362-05FC5260C13E}"/>
                </a:ext>
              </a:extLst>
            </p:cNvPr>
            <p:cNvSpPr/>
            <p:nvPr/>
          </p:nvSpPr>
          <p:spPr>
            <a:xfrm rot="16200000">
              <a:off x="5394062" y="3079048"/>
              <a:ext cx="1318149" cy="489711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2AC8330-8B36-456D-BA20-C708DA947875}"/>
                </a:ext>
              </a:extLst>
            </p:cNvPr>
            <p:cNvSpPr/>
            <p:nvPr/>
          </p:nvSpPr>
          <p:spPr>
            <a:xfrm>
              <a:off x="5236951" y="2011880"/>
              <a:ext cx="1632371" cy="1305897"/>
            </a:xfrm>
            <a:custGeom>
              <a:avLst/>
              <a:gdLst>
                <a:gd name="connsiteX0" fmla="*/ 0 w 1632371"/>
                <a:gd name="connsiteY0" fmla="*/ 130590 h 1305897"/>
                <a:gd name="connsiteX1" fmla="*/ 130590 w 1632371"/>
                <a:gd name="connsiteY1" fmla="*/ 0 h 1305897"/>
                <a:gd name="connsiteX2" fmla="*/ 1501781 w 1632371"/>
                <a:gd name="connsiteY2" fmla="*/ 0 h 1305897"/>
                <a:gd name="connsiteX3" fmla="*/ 1632371 w 1632371"/>
                <a:gd name="connsiteY3" fmla="*/ 130590 h 1305897"/>
                <a:gd name="connsiteX4" fmla="*/ 1632371 w 1632371"/>
                <a:gd name="connsiteY4" fmla="*/ 1175307 h 1305897"/>
                <a:gd name="connsiteX5" fmla="*/ 1501781 w 1632371"/>
                <a:gd name="connsiteY5" fmla="*/ 1305897 h 1305897"/>
                <a:gd name="connsiteX6" fmla="*/ 130590 w 1632371"/>
                <a:gd name="connsiteY6" fmla="*/ 1305897 h 1305897"/>
                <a:gd name="connsiteX7" fmla="*/ 0 w 1632371"/>
                <a:gd name="connsiteY7" fmla="*/ 1175307 h 1305897"/>
                <a:gd name="connsiteX8" fmla="*/ 0 w 1632371"/>
                <a:gd name="connsiteY8" fmla="*/ 130590 h 130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2371" h="1305897">
                  <a:moveTo>
                    <a:pt x="0" y="130590"/>
                  </a:moveTo>
                  <a:cubicBezTo>
                    <a:pt x="0" y="58467"/>
                    <a:pt x="58467" y="0"/>
                    <a:pt x="130590" y="0"/>
                  </a:cubicBezTo>
                  <a:lnTo>
                    <a:pt x="1501781" y="0"/>
                  </a:lnTo>
                  <a:cubicBezTo>
                    <a:pt x="1573904" y="0"/>
                    <a:pt x="1632371" y="58467"/>
                    <a:pt x="1632371" y="130590"/>
                  </a:cubicBezTo>
                  <a:lnTo>
                    <a:pt x="1632371" y="1175307"/>
                  </a:lnTo>
                  <a:cubicBezTo>
                    <a:pt x="1632371" y="1247430"/>
                    <a:pt x="1573904" y="1305897"/>
                    <a:pt x="1501781" y="1305897"/>
                  </a:cubicBezTo>
                  <a:lnTo>
                    <a:pt x="130590" y="1305897"/>
                  </a:lnTo>
                  <a:cubicBezTo>
                    <a:pt x="58467" y="1305897"/>
                    <a:pt x="0" y="1247430"/>
                    <a:pt x="0" y="1175307"/>
                  </a:cubicBezTo>
                  <a:lnTo>
                    <a:pt x="0" y="13059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9688" tIns="129688" rIns="129688" bIns="129688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800" kern="1200"/>
            </a:p>
          </p:txBody>
        </p:sp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6385273C-0BD1-4FBA-8863-4EC8E0011D18}"/>
                </a:ext>
              </a:extLst>
            </p:cNvPr>
            <p:cNvSpPr/>
            <p:nvPr/>
          </p:nvSpPr>
          <p:spPr>
            <a:xfrm rot="19500000">
              <a:off x="6700557" y="3759166"/>
              <a:ext cx="1318149" cy="489711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8F1F980-AEB2-4556-81E9-005D28E844C6}"/>
                </a:ext>
              </a:extLst>
            </p:cNvPr>
            <p:cNvSpPr/>
            <p:nvPr/>
          </p:nvSpPr>
          <p:spPr>
            <a:xfrm>
              <a:off x="7083328" y="2973043"/>
              <a:ext cx="1632371" cy="1305897"/>
            </a:xfrm>
            <a:custGeom>
              <a:avLst/>
              <a:gdLst>
                <a:gd name="connsiteX0" fmla="*/ 0 w 1632371"/>
                <a:gd name="connsiteY0" fmla="*/ 130590 h 1305897"/>
                <a:gd name="connsiteX1" fmla="*/ 130590 w 1632371"/>
                <a:gd name="connsiteY1" fmla="*/ 0 h 1305897"/>
                <a:gd name="connsiteX2" fmla="*/ 1501781 w 1632371"/>
                <a:gd name="connsiteY2" fmla="*/ 0 h 1305897"/>
                <a:gd name="connsiteX3" fmla="*/ 1632371 w 1632371"/>
                <a:gd name="connsiteY3" fmla="*/ 130590 h 1305897"/>
                <a:gd name="connsiteX4" fmla="*/ 1632371 w 1632371"/>
                <a:gd name="connsiteY4" fmla="*/ 1175307 h 1305897"/>
                <a:gd name="connsiteX5" fmla="*/ 1501781 w 1632371"/>
                <a:gd name="connsiteY5" fmla="*/ 1305897 h 1305897"/>
                <a:gd name="connsiteX6" fmla="*/ 130590 w 1632371"/>
                <a:gd name="connsiteY6" fmla="*/ 1305897 h 1305897"/>
                <a:gd name="connsiteX7" fmla="*/ 0 w 1632371"/>
                <a:gd name="connsiteY7" fmla="*/ 1175307 h 1305897"/>
                <a:gd name="connsiteX8" fmla="*/ 0 w 1632371"/>
                <a:gd name="connsiteY8" fmla="*/ 130590 h 130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2371" h="1305897">
                  <a:moveTo>
                    <a:pt x="0" y="130590"/>
                  </a:moveTo>
                  <a:cubicBezTo>
                    <a:pt x="0" y="58467"/>
                    <a:pt x="58467" y="0"/>
                    <a:pt x="130590" y="0"/>
                  </a:cubicBezTo>
                  <a:lnTo>
                    <a:pt x="1501781" y="0"/>
                  </a:lnTo>
                  <a:cubicBezTo>
                    <a:pt x="1573904" y="0"/>
                    <a:pt x="1632371" y="58467"/>
                    <a:pt x="1632371" y="130590"/>
                  </a:cubicBezTo>
                  <a:lnTo>
                    <a:pt x="1632371" y="1175307"/>
                  </a:lnTo>
                  <a:cubicBezTo>
                    <a:pt x="1632371" y="1247430"/>
                    <a:pt x="1573904" y="1305897"/>
                    <a:pt x="1501781" y="1305897"/>
                  </a:cubicBezTo>
                  <a:lnTo>
                    <a:pt x="130590" y="1305897"/>
                  </a:lnTo>
                  <a:cubicBezTo>
                    <a:pt x="58467" y="1305897"/>
                    <a:pt x="0" y="1247430"/>
                    <a:pt x="0" y="1175307"/>
                  </a:cubicBezTo>
                  <a:lnTo>
                    <a:pt x="0" y="13059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9688" tIns="129688" rIns="129688" bIns="129688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800" kern="1200"/>
            </a:p>
          </p:txBody>
        </p:sp>
      </p:grpSp>
      <p:pic>
        <p:nvPicPr>
          <p:cNvPr id="1026" name="Picture 2" descr="Kaiju API for rolling code analysis &amp; generation - PandwaRF">
            <a:extLst>
              <a:ext uri="{FF2B5EF4-FFF2-40B4-BE49-F238E27FC236}">
                <a16:creationId xmlns:a16="http://schemas.microsoft.com/office/drawing/2014/main" id="{14412745-7D19-4E74-804A-3E66BF277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180" y="2721842"/>
            <a:ext cx="1573883" cy="44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231866-9F4D-44C7-BCE7-F89B5B07A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992" y="3838605"/>
            <a:ext cx="1454267" cy="4406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D5CE48-F539-4CE0-92B8-B446C0DA3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455" y="3871760"/>
            <a:ext cx="1426076" cy="407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E46443-C402-41AF-8B79-5B9F3F62B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233" y="4934371"/>
            <a:ext cx="1157781" cy="114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1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EE9E-7749-4057-923A-36F8801A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457" y="211241"/>
            <a:ext cx="10500927" cy="1377910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0B33DE-E192-4E69-BDBC-C905CFEE2D3E}"/>
              </a:ext>
            </a:extLst>
          </p:cNvPr>
          <p:cNvGrpSpPr/>
          <p:nvPr/>
        </p:nvGrpSpPr>
        <p:grpSpPr>
          <a:xfrm>
            <a:off x="3978131" y="1676400"/>
            <a:ext cx="4967257" cy="4967748"/>
            <a:chOff x="3978131" y="1676400"/>
            <a:chExt cx="4967257" cy="496774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BBE7DF7-F770-49FE-89F0-524C76A1E2F0}"/>
                </a:ext>
              </a:extLst>
            </p:cNvPr>
            <p:cNvSpPr/>
            <p:nvPr/>
          </p:nvSpPr>
          <p:spPr>
            <a:xfrm>
              <a:off x="5083849" y="2782609"/>
              <a:ext cx="2755821" cy="2755821"/>
            </a:xfrm>
            <a:custGeom>
              <a:avLst/>
              <a:gdLst>
                <a:gd name="connsiteX0" fmla="*/ 0 w 2755821"/>
                <a:gd name="connsiteY0" fmla="*/ 1377911 h 2755821"/>
                <a:gd name="connsiteX1" fmla="*/ 1377911 w 2755821"/>
                <a:gd name="connsiteY1" fmla="*/ 0 h 2755821"/>
                <a:gd name="connsiteX2" fmla="*/ 2755822 w 2755821"/>
                <a:gd name="connsiteY2" fmla="*/ 1377911 h 2755821"/>
                <a:gd name="connsiteX3" fmla="*/ 1377911 w 2755821"/>
                <a:gd name="connsiteY3" fmla="*/ 2755822 h 2755821"/>
                <a:gd name="connsiteX4" fmla="*/ 0 w 2755821"/>
                <a:gd name="connsiteY4" fmla="*/ 1377911 h 275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5821" h="2755821">
                  <a:moveTo>
                    <a:pt x="0" y="1377911"/>
                  </a:moveTo>
                  <a:cubicBezTo>
                    <a:pt x="0" y="616912"/>
                    <a:pt x="616912" y="0"/>
                    <a:pt x="1377911" y="0"/>
                  </a:cubicBezTo>
                  <a:cubicBezTo>
                    <a:pt x="2138910" y="0"/>
                    <a:pt x="2755822" y="616912"/>
                    <a:pt x="2755822" y="1377911"/>
                  </a:cubicBezTo>
                  <a:cubicBezTo>
                    <a:pt x="2755822" y="2138910"/>
                    <a:pt x="2138910" y="2755822"/>
                    <a:pt x="1377911" y="2755822"/>
                  </a:cubicBezTo>
                  <a:cubicBezTo>
                    <a:pt x="616912" y="2755822"/>
                    <a:pt x="0" y="2138910"/>
                    <a:pt x="0" y="1377911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483591" tIns="483591" rIns="483591" bIns="483591" numCol="1" spcCol="1270" anchor="ctr" anchorCtr="0">
              <a:noAutofit/>
            </a:bodyPr>
            <a:lstStyle/>
            <a:p>
              <a:pPr marL="0" lvl="0" indent="0"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300" kern="120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5F8CA4F-51C6-40EF-A809-A378A62D34A4}"/>
                </a:ext>
              </a:extLst>
            </p:cNvPr>
            <p:cNvSpPr/>
            <p:nvPr/>
          </p:nvSpPr>
          <p:spPr>
            <a:xfrm>
              <a:off x="5715030" y="1676400"/>
              <a:ext cx="1377910" cy="1377910"/>
            </a:xfrm>
            <a:custGeom>
              <a:avLst/>
              <a:gdLst>
                <a:gd name="connsiteX0" fmla="*/ 0 w 1377910"/>
                <a:gd name="connsiteY0" fmla="*/ 688955 h 1377910"/>
                <a:gd name="connsiteX1" fmla="*/ 688955 w 1377910"/>
                <a:gd name="connsiteY1" fmla="*/ 0 h 1377910"/>
                <a:gd name="connsiteX2" fmla="*/ 1377910 w 1377910"/>
                <a:gd name="connsiteY2" fmla="*/ 688955 h 1377910"/>
                <a:gd name="connsiteX3" fmla="*/ 688955 w 1377910"/>
                <a:gd name="connsiteY3" fmla="*/ 1377910 h 1377910"/>
                <a:gd name="connsiteX4" fmla="*/ 0 w 1377910"/>
                <a:gd name="connsiteY4" fmla="*/ 688955 h 137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910" h="1377910">
                  <a:moveTo>
                    <a:pt x="0" y="688955"/>
                  </a:moveTo>
                  <a:cubicBezTo>
                    <a:pt x="0" y="308456"/>
                    <a:pt x="308456" y="0"/>
                    <a:pt x="688955" y="0"/>
                  </a:cubicBezTo>
                  <a:cubicBezTo>
                    <a:pt x="1069454" y="0"/>
                    <a:pt x="1377910" y="308456"/>
                    <a:pt x="1377910" y="688955"/>
                  </a:cubicBezTo>
                  <a:cubicBezTo>
                    <a:pt x="1377910" y="1069454"/>
                    <a:pt x="1069454" y="1377910"/>
                    <a:pt x="688955" y="1377910"/>
                  </a:cubicBezTo>
                  <a:cubicBezTo>
                    <a:pt x="308456" y="1377910"/>
                    <a:pt x="0" y="1069454"/>
                    <a:pt x="0" y="68895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41160" tIns="241160" rIns="241160" bIns="24116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100" kern="120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BC76786-AC81-41D5-823B-82F8BABFD803}"/>
                </a:ext>
              </a:extLst>
            </p:cNvPr>
            <p:cNvSpPr/>
            <p:nvPr/>
          </p:nvSpPr>
          <p:spPr>
            <a:xfrm>
              <a:off x="7567478" y="3471565"/>
              <a:ext cx="1377910" cy="1377910"/>
            </a:xfrm>
            <a:custGeom>
              <a:avLst/>
              <a:gdLst>
                <a:gd name="connsiteX0" fmla="*/ 0 w 1377910"/>
                <a:gd name="connsiteY0" fmla="*/ 688955 h 1377910"/>
                <a:gd name="connsiteX1" fmla="*/ 688955 w 1377910"/>
                <a:gd name="connsiteY1" fmla="*/ 0 h 1377910"/>
                <a:gd name="connsiteX2" fmla="*/ 1377910 w 1377910"/>
                <a:gd name="connsiteY2" fmla="*/ 688955 h 1377910"/>
                <a:gd name="connsiteX3" fmla="*/ 688955 w 1377910"/>
                <a:gd name="connsiteY3" fmla="*/ 1377910 h 1377910"/>
                <a:gd name="connsiteX4" fmla="*/ 0 w 1377910"/>
                <a:gd name="connsiteY4" fmla="*/ 688955 h 137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910" h="1377910">
                  <a:moveTo>
                    <a:pt x="0" y="688955"/>
                  </a:moveTo>
                  <a:cubicBezTo>
                    <a:pt x="0" y="308456"/>
                    <a:pt x="308456" y="0"/>
                    <a:pt x="688955" y="0"/>
                  </a:cubicBezTo>
                  <a:cubicBezTo>
                    <a:pt x="1069454" y="0"/>
                    <a:pt x="1377910" y="308456"/>
                    <a:pt x="1377910" y="688955"/>
                  </a:cubicBezTo>
                  <a:cubicBezTo>
                    <a:pt x="1377910" y="1069454"/>
                    <a:pt x="1069454" y="1377910"/>
                    <a:pt x="688955" y="1377910"/>
                  </a:cubicBezTo>
                  <a:cubicBezTo>
                    <a:pt x="308456" y="1377910"/>
                    <a:pt x="0" y="1069454"/>
                    <a:pt x="0" y="68895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41160" tIns="241160" rIns="241160" bIns="24116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100" kern="12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85381D-CD54-42B8-9267-C6DBBA384BD5}"/>
                </a:ext>
              </a:extLst>
            </p:cNvPr>
            <p:cNvSpPr/>
            <p:nvPr/>
          </p:nvSpPr>
          <p:spPr>
            <a:xfrm>
              <a:off x="5772804" y="5266238"/>
              <a:ext cx="1377910" cy="1377910"/>
            </a:xfrm>
            <a:custGeom>
              <a:avLst/>
              <a:gdLst>
                <a:gd name="connsiteX0" fmla="*/ 0 w 1377910"/>
                <a:gd name="connsiteY0" fmla="*/ 688955 h 1377910"/>
                <a:gd name="connsiteX1" fmla="*/ 688955 w 1377910"/>
                <a:gd name="connsiteY1" fmla="*/ 0 h 1377910"/>
                <a:gd name="connsiteX2" fmla="*/ 1377910 w 1377910"/>
                <a:gd name="connsiteY2" fmla="*/ 688955 h 1377910"/>
                <a:gd name="connsiteX3" fmla="*/ 688955 w 1377910"/>
                <a:gd name="connsiteY3" fmla="*/ 1377910 h 1377910"/>
                <a:gd name="connsiteX4" fmla="*/ 0 w 1377910"/>
                <a:gd name="connsiteY4" fmla="*/ 688955 h 137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910" h="1377910">
                  <a:moveTo>
                    <a:pt x="0" y="688955"/>
                  </a:moveTo>
                  <a:cubicBezTo>
                    <a:pt x="0" y="308456"/>
                    <a:pt x="308456" y="0"/>
                    <a:pt x="688955" y="0"/>
                  </a:cubicBezTo>
                  <a:cubicBezTo>
                    <a:pt x="1069454" y="0"/>
                    <a:pt x="1377910" y="308456"/>
                    <a:pt x="1377910" y="688955"/>
                  </a:cubicBezTo>
                  <a:cubicBezTo>
                    <a:pt x="1377910" y="1069454"/>
                    <a:pt x="1069454" y="1377910"/>
                    <a:pt x="688955" y="1377910"/>
                  </a:cubicBezTo>
                  <a:cubicBezTo>
                    <a:pt x="308456" y="1377910"/>
                    <a:pt x="0" y="1069454"/>
                    <a:pt x="0" y="68895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41160" tIns="241160" rIns="241160" bIns="24116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100" kern="12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8C87AE-0220-4A30-889A-730CDD420928}"/>
                </a:ext>
              </a:extLst>
            </p:cNvPr>
            <p:cNvSpPr/>
            <p:nvPr/>
          </p:nvSpPr>
          <p:spPr>
            <a:xfrm>
              <a:off x="3978131" y="3471565"/>
              <a:ext cx="1377910" cy="1377910"/>
            </a:xfrm>
            <a:custGeom>
              <a:avLst/>
              <a:gdLst>
                <a:gd name="connsiteX0" fmla="*/ 0 w 1377910"/>
                <a:gd name="connsiteY0" fmla="*/ 688955 h 1377910"/>
                <a:gd name="connsiteX1" fmla="*/ 688955 w 1377910"/>
                <a:gd name="connsiteY1" fmla="*/ 0 h 1377910"/>
                <a:gd name="connsiteX2" fmla="*/ 1377910 w 1377910"/>
                <a:gd name="connsiteY2" fmla="*/ 688955 h 1377910"/>
                <a:gd name="connsiteX3" fmla="*/ 688955 w 1377910"/>
                <a:gd name="connsiteY3" fmla="*/ 1377910 h 1377910"/>
                <a:gd name="connsiteX4" fmla="*/ 0 w 1377910"/>
                <a:gd name="connsiteY4" fmla="*/ 688955 h 137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910" h="1377910">
                  <a:moveTo>
                    <a:pt x="0" y="688955"/>
                  </a:moveTo>
                  <a:cubicBezTo>
                    <a:pt x="0" y="308456"/>
                    <a:pt x="308456" y="0"/>
                    <a:pt x="688955" y="0"/>
                  </a:cubicBezTo>
                  <a:cubicBezTo>
                    <a:pt x="1069454" y="0"/>
                    <a:pt x="1377910" y="308456"/>
                    <a:pt x="1377910" y="688955"/>
                  </a:cubicBezTo>
                  <a:cubicBezTo>
                    <a:pt x="1377910" y="1069454"/>
                    <a:pt x="1069454" y="1377910"/>
                    <a:pt x="688955" y="1377910"/>
                  </a:cubicBezTo>
                  <a:cubicBezTo>
                    <a:pt x="308456" y="1377910"/>
                    <a:pt x="0" y="1069454"/>
                    <a:pt x="0" y="68895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41160" tIns="241160" rIns="241160" bIns="24116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100" kern="1200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0313935-14FC-4189-B922-3BB40B368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061" y="1903035"/>
            <a:ext cx="742213" cy="4123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2CE765-8D38-4A14-B633-283F6A609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879" y="3797849"/>
            <a:ext cx="653300" cy="353426"/>
          </a:xfrm>
          <a:prstGeom prst="rect">
            <a:avLst/>
          </a:prstGeom>
        </p:spPr>
      </p:pic>
      <p:pic>
        <p:nvPicPr>
          <p:cNvPr id="23" name="Picture 2" descr="Kaiju API for rolling code analysis &amp; generation - PandwaRF">
            <a:extLst>
              <a:ext uri="{FF2B5EF4-FFF2-40B4-BE49-F238E27FC236}">
                <a16:creationId xmlns:a16="http://schemas.microsoft.com/office/drawing/2014/main" id="{836D22AF-6257-49F6-A8E2-EB5A687F1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061" y="2473020"/>
            <a:ext cx="742213" cy="24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26F6F16-28EB-4F6E-8D9B-08C0531FC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689" y="5696075"/>
            <a:ext cx="1052125" cy="3006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9F6F037-D9E8-4410-AB65-40F42D6A3B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5667" y="6057861"/>
            <a:ext cx="992183" cy="30060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ADC876-620F-408E-875C-2D366B9300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6921" y="3588864"/>
            <a:ext cx="1157781" cy="114330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A88DEC9-78DB-4045-80F8-C813A52602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5845" y="3761836"/>
            <a:ext cx="839529" cy="42952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02BC8E4-7B31-4708-8C1A-8721E8C668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39669" y="4319038"/>
            <a:ext cx="839529" cy="358121"/>
          </a:xfrm>
          <a:prstGeom prst="rect">
            <a:avLst/>
          </a:prstGeom>
        </p:spPr>
      </p:pic>
      <p:pic>
        <p:nvPicPr>
          <p:cNvPr id="30" name="Picture 2" descr="Software Testing Lead | STL">
            <a:extLst>
              <a:ext uri="{FF2B5EF4-FFF2-40B4-BE49-F238E27FC236}">
                <a16:creationId xmlns:a16="http://schemas.microsoft.com/office/drawing/2014/main" id="{C7F31193-326B-4237-8DC9-33943255B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879" y="4319038"/>
            <a:ext cx="653300" cy="43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792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DEBAF-6EFA-42B1-AB97-E8F621D2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86155-E011-402E-BD02-1BA003C25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5" y="3429000"/>
            <a:ext cx="10040233" cy="290309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https://github.com/piyush-eon/notezipper.git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https://youtu.be/govmXpDGLpo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https://github.com/testjavascript/nodejs-integration-tests-best-practices.git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5"/>
              </a:rPr>
              <a:t>https://youtu.be/EnMQm365t_s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6" action="ppaction://hlinkpres?slideindex=1&amp;slidetitle="/>
              </a:rPr>
              <a:t>https://youtu.be/--CsARIz2CM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31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EDAFA9A5-03CC-4F94-B964-70682CDB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8E910-5DA5-43B1-8B84-9F3C33C2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73B36B60-731F-409B-A240-BBF521AB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6" descr="Handshake">
            <a:extLst>
              <a:ext uri="{FF2B5EF4-FFF2-40B4-BE49-F238E27FC236}">
                <a16:creationId xmlns:a16="http://schemas.microsoft.com/office/drawing/2014/main" id="{C25F3B8D-85B7-4BBE-A7CC-92B0877E8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955" y="629266"/>
            <a:ext cx="5247146" cy="524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9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F82A-32D8-47A6-8750-5B6FF19A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427" y="434825"/>
            <a:ext cx="8523830" cy="753896"/>
          </a:xfrm>
        </p:spPr>
        <p:txBody>
          <a:bodyPr anchor="t"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TEAMMATES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362C7A2A-100D-4C44-9375-ABEE98C10148}"/>
              </a:ext>
            </a:extLst>
          </p:cNvPr>
          <p:cNvSpPr txBox="1">
            <a:spLocks/>
          </p:cNvSpPr>
          <p:nvPr/>
        </p:nvSpPr>
        <p:spPr>
          <a:xfrm>
            <a:off x="1981534" y="4702425"/>
            <a:ext cx="2762127" cy="6053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Tejaswi Avula</a:t>
            </a:r>
            <a:r>
              <a:rPr lang="en-US" dirty="0"/>
              <a:t>​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0A5EAC64-9492-49B8-A614-58A6A71B34BC}"/>
              </a:ext>
            </a:extLst>
          </p:cNvPr>
          <p:cNvSpPr txBox="1">
            <a:spLocks/>
          </p:cNvSpPr>
          <p:nvPr/>
        </p:nvSpPr>
        <p:spPr>
          <a:xfrm>
            <a:off x="1656531" y="5016022"/>
            <a:ext cx="2357652" cy="4751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19" name="Text Placeholder 31">
            <a:extLst>
              <a:ext uri="{FF2B5EF4-FFF2-40B4-BE49-F238E27FC236}">
                <a16:creationId xmlns:a16="http://schemas.microsoft.com/office/drawing/2014/main" id="{F3B3FEAD-A0ED-47E9-9A5D-6A47FDB4666D}"/>
              </a:ext>
            </a:extLst>
          </p:cNvPr>
          <p:cNvSpPr txBox="1">
            <a:spLocks/>
          </p:cNvSpPr>
          <p:nvPr/>
        </p:nvSpPr>
        <p:spPr>
          <a:xfrm>
            <a:off x="7553882" y="4668659"/>
            <a:ext cx="2762126" cy="4850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dirty="0"/>
              <a:t>​</a:t>
            </a:r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B5AF7F1D-3A90-44F2-BBB5-19DD84DD00A8}"/>
              </a:ext>
            </a:extLst>
          </p:cNvPr>
          <p:cNvSpPr txBox="1">
            <a:spLocks/>
          </p:cNvSpPr>
          <p:nvPr/>
        </p:nvSpPr>
        <p:spPr>
          <a:xfrm>
            <a:off x="7734300" y="4702426"/>
            <a:ext cx="4111309" cy="3709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Priyanka </a:t>
            </a:r>
            <a:r>
              <a:rPr lang="en-US" dirty="0" err="1"/>
              <a:t>Maruthi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FD875-7F35-49D2-B241-3742B3DF1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058" y="2145049"/>
            <a:ext cx="1752477" cy="2163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FE2CE4-AA0A-49F8-BAE4-BF3B93A28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667" y="2145049"/>
            <a:ext cx="1611287" cy="214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5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8E4C3-EDD5-4266-B90F-B45E90E4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772508"/>
            <a:ext cx="10772775" cy="16581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this app ?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CE4E53EE-74FF-40FA-B1AA-19F70A6225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107250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78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B09141B-4F41-4FFF-9778-5246E8CD1FA9}"/>
              </a:ext>
            </a:extLst>
          </p:cNvPr>
          <p:cNvGrpSpPr/>
          <p:nvPr/>
        </p:nvGrpSpPr>
        <p:grpSpPr>
          <a:xfrm>
            <a:off x="643467" y="2244413"/>
            <a:ext cx="10905066" cy="3207372"/>
            <a:chOff x="841280" y="2455788"/>
            <a:chExt cx="10509438" cy="30910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3146E9F-3A57-46C4-B53A-3E6F1F88E512}"/>
                </a:ext>
              </a:extLst>
            </p:cNvPr>
            <p:cNvSpPr/>
            <p:nvPr/>
          </p:nvSpPr>
          <p:spPr>
            <a:xfrm>
              <a:off x="841280" y="2455788"/>
              <a:ext cx="3091011" cy="3091011"/>
            </a:xfrm>
            <a:custGeom>
              <a:avLst/>
              <a:gdLst>
                <a:gd name="connsiteX0" fmla="*/ 0 w 3091011"/>
                <a:gd name="connsiteY0" fmla="*/ 1545506 h 3091011"/>
                <a:gd name="connsiteX1" fmla="*/ 1545506 w 3091011"/>
                <a:gd name="connsiteY1" fmla="*/ 0 h 3091011"/>
                <a:gd name="connsiteX2" fmla="*/ 3091012 w 3091011"/>
                <a:gd name="connsiteY2" fmla="*/ 1545506 h 3091011"/>
                <a:gd name="connsiteX3" fmla="*/ 1545506 w 3091011"/>
                <a:gd name="connsiteY3" fmla="*/ 3091012 h 3091011"/>
                <a:gd name="connsiteX4" fmla="*/ 0 w 3091011"/>
                <a:gd name="connsiteY4" fmla="*/ 1545506 h 3091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011" h="3091011">
                  <a:moveTo>
                    <a:pt x="0" y="1545506"/>
                  </a:moveTo>
                  <a:cubicBezTo>
                    <a:pt x="0" y="691947"/>
                    <a:pt x="691947" y="0"/>
                    <a:pt x="1545506" y="0"/>
                  </a:cubicBezTo>
                  <a:cubicBezTo>
                    <a:pt x="2399065" y="0"/>
                    <a:pt x="3091012" y="691947"/>
                    <a:pt x="3091012" y="1545506"/>
                  </a:cubicBezTo>
                  <a:cubicBezTo>
                    <a:pt x="3091012" y="2399065"/>
                    <a:pt x="2399065" y="3091012"/>
                    <a:pt x="1545506" y="3091012"/>
                  </a:cubicBezTo>
                  <a:cubicBezTo>
                    <a:pt x="691947" y="3091012"/>
                    <a:pt x="0" y="2399065"/>
                    <a:pt x="0" y="1545506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622777" tIns="533948" rIns="622777" bIns="533948" numCol="1" spcCol="1270" anchor="ctr" anchorCtr="0">
              <a:noAutofit/>
            </a:bodyPr>
            <a:lstStyle/>
            <a:p>
              <a:pPr marL="0" lvl="0" indent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4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2BE5E4-6CB4-451C-8514-50B9A669B9F1}"/>
                </a:ext>
              </a:extLst>
            </p:cNvPr>
            <p:cNvSpPr/>
            <p:nvPr/>
          </p:nvSpPr>
          <p:spPr>
            <a:xfrm>
              <a:off x="3314089" y="2455788"/>
              <a:ext cx="3091011" cy="3091011"/>
            </a:xfrm>
            <a:custGeom>
              <a:avLst/>
              <a:gdLst>
                <a:gd name="connsiteX0" fmla="*/ 0 w 3091011"/>
                <a:gd name="connsiteY0" fmla="*/ 1545506 h 3091011"/>
                <a:gd name="connsiteX1" fmla="*/ 1545506 w 3091011"/>
                <a:gd name="connsiteY1" fmla="*/ 0 h 3091011"/>
                <a:gd name="connsiteX2" fmla="*/ 3091012 w 3091011"/>
                <a:gd name="connsiteY2" fmla="*/ 1545506 h 3091011"/>
                <a:gd name="connsiteX3" fmla="*/ 1545506 w 3091011"/>
                <a:gd name="connsiteY3" fmla="*/ 3091012 h 3091011"/>
                <a:gd name="connsiteX4" fmla="*/ 0 w 3091011"/>
                <a:gd name="connsiteY4" fmla="*/ 1545506 h 3091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011" h="3091011">
                  <a:moveTo>
                    <a:pt x="0" y="1545506"/>
                  </a:moveTo>
                  <a:cubicBezTo>
                    <a:pt x="0" y="691947"/>
                    <a:pt x="691947" y="0"/>
                    <a:pt x="1545506" y="0"/>
                  </a:cubicBezTo>
                  <a:cubicBezTo>
                    <a:pt x="2399065" y="0"/>
                    <a:pt x="3091012" y="691947"/>
                    <a:pt x="3091012" y="1545506"/>
                  </a:cubicBezTo>
                  <a:cubicBezTo>
                    <a:pt x="3091012" y="2399065"/>
                    <a:pt x="2399065" y="3091012"/>
                    <a:pt x="1545506" y="3091012"/>
                  </a:cubicBezTo>
                  <a:cubicBezTo>
                    <a:pt x="691947" y="3091012"/>
                    <a:pt x="0" y="2399065"/>
                    <a:pt x="0" y="1545506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622777" tIns="533948" rIns="622777" bIns="533948" numCol="1" spcCol="1270" anchor="ctr" anchorCtr="0">
              <a:noAutofit/>
            </a:bodyPr>
            <a:lstStyle/>
            <a:p>
              <a:pPr marL="0" lvl="0" indent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400" kern="1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CCCE35-BD39-47D7-A4B3-C97DB5275948}"/>
                </a:ext>
              </a:extLst>
            </p:cNvPr>
            <p:cNvSpPr/>
            <p:nvPr/>
          </p:nvSpPr>
          <p:spPr>
            <a:xfrm>
              <a:off x="5786898" y="2455788"/>
              <a:ext cx="3091011" cy="3091011"/>
            </a:xfrm>
            <a:custGeom>
              <a:avLst/>
              <a:gdLst>
                <a:gd name="connsiteX0" fmla="*/ 0 w 3091011"/>
                <a:gd name="connsiteY0" fmla="*/ 1545506 h 3091011"/>
                <a:gd name="connsiteX1" fmla="*/ 1545506 w 3091011"/>
                <a:gd name="connsiteY1" fmla="*/ 0 h 3091011"/>
                <a:gd name="connsiteX2" fmla="*/ 3091012 w 3091011"/>
                <a:gd name="connsiteY2" fmla="*/ 1545506 h 3091011"/>
                <a:gd name="connsiteX3" fmla="*/ 1545506 w 3091011"/>
                <a:gd name="connsiteY3" fmla="*/ 3091012 h 3091011"/>
                <a:gd name="connsiteX4" fmla="*/ 0 w 3091011"/>
                <a:gd name="connsiteY4" fmla="*/ 1545506 h 3091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011" h="3091011">
                  <a:moveTo>
                    <a:pt x="0" y="1545506"/>
                  </a:moveTo>
                  <a:cubicBezTo>
                    <a:pt x="0" y="691947"/>
                    <a:pt x="691947" y="0"/>
                    <a:pt x="1545506" y="0"/>
                  </a:cubicBezTo>
                  <a:cubicBezTo>
                    <a:pt x="2399065" y="0"/>
                    <a:pt x="3091012" y="691947"/>
                    <a:pt x="3091012" y="1545506"/>
                  </a:cubicBezTo>
                  <a:cubicBezTo>
                    <a:pt x="3091012" y="2399065"/>
                    <a:pt x="2399065" y="3091012"/>
                    <a:pt x="1545506" y="3091012"/>
                  </a:cubicBezTo>
                  <a:cubicBezTo>
                    <a:pt x="691947" y="3091012"/>
                    <a:pt x="0" y="2399065"/>
                    <a:pt x="0" y="1545506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622777" tIns="533948" rIns="622777" bIns="533948" numCol="1" spcCol="1270" anchor="ctr" anchorCtr="0">
              <a:noAutofit/>
            </a:bodyPr>
            <a:lstStyle/>
            <a:p>
              <a:pPr marL="0" lvl="0" indent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400" kern="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2C6DE46-0003-4520-8108-481B178583F7}"/>
                </a:ext>
              </a:extLst>
            </p:cNvPr>
            <p:cNvSpPr/>
            <p:nvPr/>
          </p:nvSpPr>
          <p:spPr>
            <a:xfrm>
              <a:off x="8259707" y="2455788"/>
              <a:ext cx="3091011" cy="3091011"/>
            </a:xfrm>
            <a:custGeom>
              <a:avLst/>
              <a:gdLst>
                <a:gd name="connsiteX0" fmla="*/ 0 w 3091011"/>
                <a:gd name="connsiteY0" fmla="*/ 1545506 h 3091011"/>
                <a:gd name="connsiteX1" fmla="*/ 1545506 w 3091011"/>
                <a:gd name="connsiteY1" fmla="*/ 0 h 3091011"/>
                <a:gd name="connsiteX2" fmla="*/ 3091012 w 3091011"/>
                <a:gd name="connsiteY2" fmla="*/ 1545506 h 3091011"/>
                <a:gd name="connsiteX3" fmla="*/ 1545506 w 3091011"/>
                <a:gd name="connsiteY3" fmla="*/ 3091012 h 3091011"/>
                <a:gd name="connsiteX4" fmla="*/ 0 w 3091011"/>
                <a:gd name="connsiteY4" fmla="*/ 1545506 h 3091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011" h="3091011">
                  <a:moveTo>
                    <a:pt x="0" y="1545506"/>
                  </a:moveTo>
                  <a:cubicBezTo>
                    <a:pt x="0" y="691947"/>
                    <a:pt x="691947" y="0"/>
                    <a:pt x="1545506" y="0"/>
                  </a:cubicBezTo>
                  <a:cubicBezTo>
                    <a:pt x="2399065" y="0"/>
                    <a:pt x="3091012" y="691947"/>
                    <a:pt x="3091012" y="1545506"/>
                  </a:cubicBezTo>
                  <a:cubicBezTo>
                    <a:pt x="3091012" y="2399065"/>
                    <a:pt x="2399065" y="3091012"/>
                    <a:pt x="1545506" y="3091012"/>
                  </a:cubicBezTo>
                  <a:cubicBezTo>
                    <a:pt x="691947" y="3091012"/>
                    <a:pt x="0" y="2399065"/>
                    <a:pt x="0" y="1545506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622777" tIns="533948" rIns="622777" bIns="533948" numCol="1" spcCol="1270" anchor="ctr" anchorCtr="0">
              <a:noAutofit/>
            </a:bodyPr>
            <a:lstStyle/>
            <a:p>
              <a:pPr marL="0" lvl="0" indent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400" kern="12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56A5E9A-C23B-4C70-9AFB-F6959E8DF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917" y="3479778"/>
            <a:ext cx="2344704" cy="6953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7B9035-BD7A-46B9-8B35-F52E4A61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885" y="3393426"/>
            <a:ext cx="1859344" cy="10458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490330-E016-4254-B8AE-0DF54A518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439" y="3367087"/>
            <a:ext cx="1777152" cy="920708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5D0971A2-8260-4C49-9016-E057651B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Used</a:t>
            </a:r>
          </a:p>
        </p:txBody>
      </p:sp>
      <p:pic>
        <p:nvPicPr>
          <p:cNvPr id="2050" name="Picture 2" descr="Software Testing Lead | STL">
            <a:extLst>
              <a:ext uri="{FF2B5EF4-FFF2-40B4-BE49-F238E27FC236}">
                <a16:creationId xmlns:a16="http://schemas.microsoft.com/office/drawing/2014/main" id="{26E5991D-47B8-4094-8641-1B01CB01D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62" y="3393426"/>
            <a:ext cx="1687019" cy="112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79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4A892D-088E-4414-965D-1F8C4212F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56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26AD-69BA-4A7A-9EFC-11729258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947931"/>
            <a:ext cx="10923638" cy="1125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dirty="0">
                <a:solidFill>
                  <a:srgbClr val="FFFFFF"/>
                </a:solidFill>
              </a:rPr>
              <a:t>Home Page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2BC85F-BF83-4D6D-A1BC-8EE5822F0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B82D2E7-26E9-4214-8CB8-8B50DB23E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643" y="149513"/>
            <a:ext cx="8095106" cy="42904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CFC8ED-0FDE-4C1B-94F8-DBE47BD0F463}"/>
              </a:ext>
            </a:extLst>
          </p:cNvPr>
          <p:cNvSpPr txBox="1"/>
          <p:nvPr/>
        </p:nvSpPr>
        <p:spPr>
          <a:xfrm>
            <a:off x="6425381" y="5550083"/>
            <a:ext cx="6096000" cy="329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dirty="0">
                <a:solidFill>
                  <a:schemeClr val="bg1"/>
                </a:solidFill>
                <a:highlight>
                  <a:srgbClr val="80808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https://quotemakerfornt.herokuapp.com</a:t>
            </a:r>
            <a:r>
              <a:rPr lang="en-US" dirty="0">
                <a:solidFill>
                  <a:schemeClr val="bg1"/>
                </a:solidFill>
                <a:highlight>
                  <a:srgbClr val="808080"/>
                </a:highlight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1146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1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rgbClr val="706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B11A6-C4C5-43DA-948F-E2122755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Login Page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390BDB-A2CE-4E4D-9CA7-19BEC807A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82" r="22648"/>
          <a:stretch/>
        </p:blipFill>
        <p:spPr>
          <a:xfrm>
            <a:off x="20" y="10"/>
            <a:ext cx="7555971" cy="68579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3C79DE-7DD5-4874-96EF-31F3FDEE6E56}"/>
              </a:ext>
            </a:extLst>
          </p:cNvPr>
          <p:cNvSpPr txBox="1"/>
          <p:nvPr/>
        </p:nvSpPr>
        <p:spPr>
          <a:xfrm>
            <a:off x="8173212" y="2419773"/>
            <a:ext cx="3401568" cy="335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dirty="0">
                <a:solidFill>
                  <a:srgbClr val="FFFFFF"/>
                </a:solidFill>
                <a:highlight>
                  <a:srgbClr val="000080"/>
                </a:highlight>
                <a:hlinkClick r:id="rId3"/>
              </a:rPr>
              <a:t>https://quotemaker.us.auth0.com/u/login?state=hKFo2SA5c19zVGFwYTdjMzA5Y2VmLVp4T3VmXzk5LXJteXJnVqFur3VuaXZlcnNhbC1sb2dpbqN0aWTZIGZpZjNvXzZ1N21QSFg5ZEVONDh1Z3ZTTFk2NElPdkZFo2NpZNkgNkpwR3A5QWlIT1pndHk0TmxUU1loZEJMMk9QMjJOOGg</a:t>
            </a:r>
            <a:endParaRPr lang="en-US" dirty="0">
              <a:solidFill>
                <a:srgbClr val="FFFFFF"/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21604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345F050-B7AC-40D0-824D-A166CC5CE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806"/>
          <a:stretch/>
        </p:blipFill>
        <p:spPr>
          <a:xfrm>
            <a:off x="20" y="-253990"/>
            <a:ext cx="12191980" cy="421269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D2BFFD5-490F-4B45-91F2-6B826FBAD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rgbClr val="564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6BCC8-2282-4526-B048-014D3538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6" y="4630540"/>
            <a:ext cx="4581526" cy="16464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User Dashboard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6CF9A5-BEA4-4284-A8B5-D033E5B4B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6175" y="4900003"/>
            <a:ext cx="0" cy="109728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E77D81-1C6B-4267-A72C-0A4757ED58C7}"/>
              </a:ext>
            </a:extLst>
          </p:cNvPr>
          <p:cNvSpPr txBox="1"/>
          <p:nvPr/>
        </p:nvSpPr>
        <p:spPr>
          <a:xfrm>
            <a:off x="6095999" y="4540559"/>
            <a:ext cx="5334382" cy="1816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b="1">
                <a:solidFill>
                  <a:srgbClr val="FFFFFF"/>
                </a:solidFill>
                <a:highlight>
                  <a:srgbClr val="808080"/>
                </a:highlight>
              </a:rPr>
              <a:t>https://quotemakerfornt.herokuapp.com/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20067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4A892D-088E-4414-965D-1F8C4212F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5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01AF1-CB40-47C9-BEC7-D755EF71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14251"/>
            <a:ext cx="10923638" cy="1125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dirty="0">
                <a:solidFill>
                  <a:srgbClr val="FFFFFF"/>
                </a:solidFill>
              </a:rPr>
              <a:t>Create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2BC85F-BF83-4D6D-A1BC-8EE5822F0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289460-4183-4021-902F-AF2268281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120" y="299517"/>
            <a:ext cx="7461581" cy="3842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C3E4C4-8F1A-4210-BAF4-D957815E4F08}"/>
              </a:ext>
            </a:extLst>
          </p:cNvPr>
          <p:cNvSpPr txBox="1"/>
          <p:nvPr/>
        </p:nvSpPr>
        <p:spPr>
          <a:xfrm>
            <a:off x="5766620" y="52768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https://quotemakerfornt.herokuapp.com/create</a:t>
            </a:r>
          </a:p>
        </p:txBody>
      </p:sp>
    </p:spTree>
    <p:extLst>
      <p:ext uri="{BB962C8B-B14F-4D97-AF65-F5344CB8AC3E}">
        <p14:creationId xmlns:p14="http://schemas.microsoft.com/office/powerpoint/2010/main" val="179817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4A892D-088E-4414-965D-1F8C4212F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6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C4952-C214-414F-8A0A-FE7C90D6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14251"/>
            <a:ext cx="10923638" cy="1125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dirty="0">
                <a:solidFill>
                  <a:srgbClr val="FFFFFF"/>
                </a:solidFill>
              </a:rPr>
              <a:t>Swagger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2BC85F-BF83-4D6D-A1BC-8EE5822F0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5DD10668-FAB0-41A4-9BF7-9D9D7B548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936" y="171044"/>
            <a:ext cx="7980968" cy="42299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383B54-74BF-41F3-B122-2490618CE958}"/>
              </a:ext>
            </a:extLst>
          </p:cNvPr>
          <p:cNvSpPr txBox="1"/>
          <p:nvPr/>
        </p:nvSpPr>
        <p:spPr>
          <a:xfrm>
            <a:off x="5153025" y="52854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8080"/>
                </a:highlight>
              </a:rPr>
              <a:t>https://quotemakerbackend.herokuapp.com/api-docs/</a:t>
            </a:r>
          </a:p>
        </p:txBody>
      </p:sp>
    </p:spTree>
    <p:extLst>
      <p:ext uri="{BB962C8B-B14F-4D97-AF65-F5344CB8AC3E}">
        <p14:creationId xmlns:p14="http://schemas.microsoft.com/office/powerpoint/2010/main" val="207414419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2266</TotalTime>
  <Words>225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 Light</vt:lpstr>
      <vt:lpstr>Times New Roman</vt:lpstr>
      <vt:lpstr>Metropolitan</vt:lpstr>
      <vt:lpstr>Quote Maker</vt:lpstr>
      <vt:lpstr>TEAMMATES</vt:lpstr>
      <vt:lpstr>What is this app ? </vt:lpstr>
      <vt:lpstr>Stack Used</vt:lpstr>
      <vt:lpstr>Home Page</vt:lpstr>
      <vt:lpstr>Login Page </vt:lpstr>
      <vt:lpstr>User Dashboard</vt:lpstr>
      <vt:lpstr>Create Page</vt:lpstr>
      <vt:lpstr>Swagger </vt:lpstr>
      <vt:lpstr>Code Coverage Report</vt:lpstr>
      <vt:lpstr>Codacy</vt:lpstr>
      <vt:lpstr>Analysis Tools</vt:lpstr>
      <vt:lpstr>Lessons Learned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Quote Maker</dc:title>
  <dc:creator>Avula,Tejaswi</dc:creator>
  <cp:lastModifiedBy>Avula,Tejaswi</cp:lastModifiedBy>
  <cp:revision>17</cp:revision>
  <dcterms:created xsi:type="dcterms:W3CDTF">2022-04-18T23:14:28Z</dcterms:created>
  <dcterms:modified xsi:type="dcterms:W3CDTF">2022-04-20T13:00:45Z</dcterms:modified>
</cp:coreProperties>
</file>