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6" r:id="rId5"/>
    <p:sldId id="297" r:id="rId6"/>
    <p:sldId id="261" r:id="rId7"/>
    <p:sldId id="285" r:id="rId8"/>
    <p:sldId id="263" r:id="rId9"/>
    <p:sldId id="279" r:id="rId10"/>
    <p:sldId id="265" r:id="rId11"/>
    <p:sldId id="262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FA083-0A23-411B-B974-34ABA8B86830}" v="45" dt="2025-08-29T05:43:27.745"/>
  </p1510:revLst>
</p1510:revInfo>
</file>

<file path=ppt/tableStyles.xml><?xml version="1.0" encoding="utf-8"?>
<a:tblStyleLst xmlns:a="http://schemas.openxmlformats.org/drawingml/2006/main" def="{0E3FDE45-AF77-4B5C-9715-49D594BDF05E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87887" autoAdjust="0"/>
  </p:normalViewPr>
  <p:slideViewPr>
    <p:cSldViewPr snapToGrid="0" showGuides="1">
      <p:cViewPr varScale="1">
        <p:scale>
          <a:sx n="70" d="100"/>
          <a:sy n="70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esh Vadapalli (EXT)" userId="4c1c1345-f3b0-4ec8-8603-ad4ae0057dff" providerId="ADAL" clId="{005FA083-0A23-411B-B974-34ABA8B86830}"/>
    <pc:docChg chg="undo custSel modSld sldOrd">
      <pc:chgData name="Venkatesh Vadapalli (EXT)" userId="4c1c1345-f3b0-4ec8-8603-ad4ae0057dff" providerId="ADAL" clId="{005FA083-0A23-411B-B974-34ABA8B86830}" dt="2025-08-29T08:12:59.706" v="175" actId="20577"/>
      <pc:docMkLst>
        <pc:docMk/>
      </pc:docMkLst>
      <pc:sldChg chg="modSp mod modTransition">
        <pc:chgData name="Venkatesh Vadapalli (EXT)" userId="4c1c1345-f3b0-4ec8-8603-ad4ae0057dff" providerId="ADAL" clId="{005FA083-0A23-411B-B974-34ABA8B86830}" dt="2025-08-29T05:41:52.358" v="96" actId="12"/>
        <pc:sldMkLst>
          <pc:docMk/>
          <pc:sldMk cId="3666674671" sldId="261"/>
        </pc:sldMkLst>
        <pc:spChg chg="mod">
          <ac:chgData name="Venkatesh Vadapalli (EXT)" userId="4c1c1345-f3b0-4ec8-8603-ad4ae0057dff" providerId="ADAL" clId="{005FA083-0A23-411B-B974-34ABA8B86830}" dt="2025-08-29T05:41:43.176" v="94" actId="12"/>
          <ac:spMkLst>
            <pc:docMk/>
            <pc:sldMk cId="3666674671" sldId="261"/>
            <ac:spMk id="3" creationId="{A6A33159-D030-2F82-A142-F75940728319}"/>
          </ac:spMkLst>
        </pc:spChg>
        <pc:spChg chg="mod">
          <ac:chgData name="Venkatesh Vadapalli (EXT)" userId="4c1c1345-f3b0-4ec8-8603-ad4ae0057dff" providerId="ADAL" clId="{005FA083-0A23-411B-B974-34ABA8B86830}" dt="2025-08-29T05:41:52.358" v="96" actId="12"/>
          <ac:spMkLst>
            <pc:docMk/>
            <pc:sldMk cId="3666674671" sldId="261"/>
            <ac:spMk id="5" creationId="{A8AFDE1E-469A-23D1-B643-6E8DD66A29D2}"/>
          </ac:spMkLst>
        </pc:spChg>
      </pc:sldChg>
      <pc:sldChg chg="modSp mod modTransition">
        <pc:chgData name="Venkatesh Vadapalli (EXT)" userId="4c1c1345-f3b0-4ec8-8603-ad4ae0057dff" providerId="ADAL" clId="{005FA083-0A23-411B-B974-34ABA8B86830}" dt="2025-08-29T05:42:19.425" v="101" actId="1076"/>
        <pc:sldMkLst>
          <pc:docMk/>
          <pc:sldMk cId="1210802199" sldId="262"/>
        </pc:sldMkLst>
        <pc:spChg chg="mod">
          <ac:chgData name="Venkatesh Vadapalli (EXT)" userId="4c1c1345-f3b0-4ec8-8603-ad4ae0057dff" providerId="ADAL" clId="{005FA083-0A23-411B-B974-34ABA8B86830}" dt="2025-08-29T05:40:22.909" v="76" actId="12"/>
          <ac:spMkLst>
            <pc:docMk/>
            <pc:sldMk cId="1210802199" sldId="262"/>
            <ac:spMk id="23" creationId="{90CFDFD8-BD45-2746-F96D-E155F6AF8AB9}"/>
          </ac:spMkLst>
        </pc:spChg>
        <pc:spChg chg="mod">
          <ac:chgData name="Venkatesh Vadapalli (EXT)" userId="4c1c1345-f3b0-4ec8-8603-ad4ae0057dff" providerId="ADAL" clId="{005FA083-0A23-411B-B974-34ABA8B86830}" dt="2025-08-29T05:42:19.425" v="101" actId="1076"/>
          <ac:spMkLst>
            <pc:docMk/>
            <pc:sldMk cId="1210802199" sldId="262"/>
            <ac:spMk id="25" creationId="{CE0DAFC7-3BC9-933F-140A-AB2B160BD02D}"/>
          </ac:spMkLst>
        </pc:spChg>
      </pc:sldChg>
      <pc:sldChg chg="addSp modSp mod modTransition">
        <pc:chgData name="Venkatesh Vadapalli (EXT)" userId="4c1c1345-f3b0-4ec8-8603-ad4ae0057dff" providerId="ADAL" clId="{005FA083-0A23-411B-B974-34ABA8B86830}" dt="2025-08-29T05:36:40.824" v="37" actId="1076"/>
        <pc:sldMkLst>
          <pc:docMk/>
          <pc:sldMk cId="2737241225" sldId="263"/>
        </pc:sldMkLst>
        <pc:spChg chg="add mod">
          <ac:chgData name="Venkatesh Vadapalli (EXT)" userId="4c1c1345-f3b0-4ec8-8603-ad4ae0057dff" providerId="ADAL" clId="{005FA083-0A23-411B-B974-34ABA8B86830}" dt="2025-08-29T05:36:40.824" v="37" actId="1076"/>
          <ac:spMkLst>
            <pc:docMk/>
            <pc:sldMk cId="2737241225" sldId="263"/>
            <ac:spMk id="4" creationId="{B2773F92-99D4-A665-6EE4-2A6CE03E0B55}"/>
          </ac:spMkLst>
        </pc:spChg>
      </pc:sldChg>
      <pc:sldChg chg="modSp mod modTransition">
        <pc:chgData name="Venkatesh Vadapalli (EXT)" userId="4c1c1345-f3b0-4ec8-8603-ad4ae0057dff" providerId="ADAL" clId="{005FA083-0A23-411B-B974-34ABA8B86830}" dt="2025-08-29T05:38:35.624" v="57" actId="12"/>
        <pc:sldMkLst>
          <pc:docMk/>
          <pc:sldMk cId="729609147" sldId="265"/>
        </pc:sldMkLst>
        <pc:spChg chg="mod">
          <ac:chgData name="Venkatesh Vadapalli (EXT)" userId="4c1c1345-f3b0-4ec8-8603-ad4ae0057dff" providerId="ADAL" clId="{005FA083-0A23-411B-B974-34ABA8B86830}" dt="2025-08-29T05:38:18.117" v="53" actId="12"/>
          <ac:spMkLst>
            <pc:docMk/>
            <pc:sldMk cId="729609147" sldId="265"/>
            <ac:spMk id="3" creationId="{FACE640F-7F5A-BDB7-205D-765FA80B6796}"/>
          </ac:spMkLst>
        </pc:spChg>
        <pc:spChg chg="mod">
          <ac:chgData name="Venkatesh Vadapalli (EXT)" userId="4c1c1345-f3b0-4ec8-8603-ad4ae0057dff" providerId="ADAL" clId="{005FA083-0A23-411B-B974-34ABA8B86830}" dt="2025-08-29T05:38:35.624" v="57" actId="12"/>
          <ac:spMkLst>
            <pc:docMk/>
            <pc:sldMk cId="729609147" sldId="265"/>
            <ac:spMk id="5" creationId="{71A2030F-8CD7-9BF9-EF21-4BD3DFF75B6C}"/>
          </ac:spMkLst>
        </pc:spChg>
      </pc:sldChg>
      <pc:sldChg chg="addSp delSp modSp mod ord modTransition">
        <pc:chgData name="Venkatesh Vadapalli (EXT)" userId="4c1c1345-f3b0-4ec8-8603-ad4ae0057dff" providerId="ADAL" clId="{005FA083-0A23-411B-B974-34ABA8B86830}" dt="2025-08-29T08:12:59.706" v="175" actId="20577"/>
        <pc:sldMkLst>
          <pc:docMk/>
          <pc:sldMk cId="3058085568" sldId="279"/>
        </pc:sldMkLst>
        <pc:spChg chg="mod">
          <ac:chgData name="Venkatesh Vadapalli (EXT)" userId="4c1c1345-f3b0-4ec8-8603-ad4ae0057dff" providerId="ADAL" clId="{005FA083-0A23-411B-B974-34ABA8B86830}" dt="2025-08-29T05:45:12.540" v="142" actId="14100"/>
          <ac:spMkLst>
            <pc:docMk/>
            <pc:sldMk cId="3058085568" sldId="279"/>
            <ac:spMk id="3" creationId="{A0034E89-1952-5288-08A0-70A4A73BE39E}"/>
          </ac:spMkLst>
        </pc:spChg>
        <pc:spChg chg="mod">
          <ac:chgData name="Venkatesh Vadapalli (EXT)" userId="4c1c1345-f3b0-4ec8-8603-ad4ae0057dff" providerId="ADAL" clId="{005FA083-0A23-411B-B974-34ABA8B86830}" dt="2025-08-29T08:12:59.706" v="175" actId="20577"/>
          <ac:spMkLst>
            <pc:docMk/>
            <pc:sldMk cId="3058085568" sldId="279"/>
            <ac:spMk id="4" creationId="{58DE9F26-6877-86DA-EC3C-36E8C6B50F01}"/>
          </ac:spMkLst>
        </pc:spChg>
        <pc:picChg chg="add del">
          <ac:chgData name="Venkatesh Vadapalli (EXT)" userId="4c1c1345-f3b0-4ec8-8603-ad4ae0057dff" providerId="ADAL" clId="{005FA083-0A23-411B-B974-34ABA8B86830}" dt="2025-08-29T05:43:12.147" v="113" actId="22"/>
          <ac:picMkLst>
            <pc:docMk/>
            <pc:sldMk cId="3058085568" sldId="279"/>
            <ac:picMk id="5" creationId="{FA966A58-7F75-8B74-158B-3A64BA2B632E}"/>
          </ac:picMkLst>
        </pc:picChg>
      </pc:sldChg>
      <pc:sldChg chg="modSp mod modTransition">
        <pc:chgData name="Venkatesh Vadapalli (EXT)" userId="4c1c1345-f3b0-4ec8-8603-ad4ae0057dff" providerId="ADAL" clId="{005FA083-0A23-411B-B974-34ABA8B86830}" dt="2025-08-29T05:40:53.142" v="81" actId="12"/>
        <pc:sldMkLst>
          <pc:docMk/>
          <pc:sldMk cId="1371737547" sldId="285"/>
        </pc:sldMkLst>
        <pc:spChg chg="mod">
          <ac:chgData name="Venkatesh Vadapalli (EXT)" userId="4c1c1345-f3b0-4ec8-8603-ad4ae0057dff" providerId="ADAL" clId="{005FA083-0A23-411B-B974-34ABA8B86830}" dt="2025-08-29T05:40:53.142" v="81" actId="12"/>
          <ac:spMkLst>
            <pc:docMk/>
            <pc:sldMk cId="1371737547" sldId="285"/>
            <ac:spMk id="3" creationId="{72446868-83F0-CEEF-5E60-6D55C93B523F}"/>
          </ac:spMkLst>
        </pc:spChg>
      </pc:sldChg>
      <pc:sldChg chg="modSp mod modTransition">
        <pc:chgData name="Venkatesh Vadapalli (EXT)" userId="4c1c1345-f3b0-4ec8-8603-ad4ae0057dff" providerId="ADAL" clId="{005FA083-0A23-411B-B974-34ABA8B86830}" dt="2025-08-29T05:46:21.327" v="147" actId="1076"/>
        <pc:sldMkLst>
          <pc:docMk/>
          <pc:sldMk cId="3751616652" sldId="287"/>
        </pc:sldMkLst>
        <pc:spChg chg="mod">
          <ac:chgData name="Venkatesh Vadapalli (EXT)" userId="4c1c1345-f3b0-4ec8-8603-ad4ae0057dff" providerId="ADAL" clId="{005FA083-0A23-411B-B974-34ABA8B86830}" dt="2025-08-29T05:46:21.327" v="147" actId="1076"/>
          <ac:spMkLst>
            <pc:docMk/>
            <pc:sldMk cId="3751616652" sldId="287"/>
            <ac:spMk id="5" creationId="{22A0D7AA-8A21-B977-56ED-94406F29957C}"/>
          </ac:spMkLst>
        </pc:spChg>
      </pc:sldChg>
      <pc:sldChg chg="modSp mod modTransition">
        <pc:chgData name="Venkatesh Vadapalli (EXT)" userId="4c1c1345-f3b0-4ec8-8603-ad4ae0057dff" providerId="ADAL" clId="{005FA083-0A23-411B-B974-34ABA8B86830}" dt="2025-08-29T05:47:37.325" v="148" actId="20577"/>
        <pc:sldMkLst>
          <pc:docMk/>
          <pc:sldMk cId="1282633192" sldId="296"/>
        </pc:sldMkLst>
        <pc:spChg chg="mod">
          <ac:chgData name="Venkatesh Vadapalli (EXT)" userId="4c1c1345-f3b0-4ec8-8603-ad4ae0057dff" providerId="ADAL" clId="{005FA083-0A23-411B-B974-34ABA8B86830}" dt="2025-08-29T05:47:37.325" v="148" actId="20577"/>
          <ac:spMkLst>
            <pc:docMk/>
            <pc:sldMk cId="1282633192" sldId="296"/>
            <ac:spMk id="3" creationId="{1AFF0EFE-C50F-44EB-8978-B97795477C9E}"/>
          </ac:spMkLst>
        </pc:spChg>
      </pc:sldChg>
      <pc:sldChg chg="modSp mod modTransition">
        <pc:chgData name="Venkatesh Vadapalli (EXT)" userId="4c1c1345-f3b0-4ec8-8603-ad4ae0057dff" providerId="ADAL" clId="{005FA083-0A23-411B-B974-34ABA8B86830}" dt="2025-08-29T05:41:22.837" v="90" actId="12"/>
        <pc:sldMkLst>
          <pc:docMk/>
          <pc:sldMk cId="3018507327" sldId="297"/>
        </pc:sldMkLst>
        <pc:spChg chg="mod">
          <ac:chgData name="Venkatesh Vadapalli (EXT)" userId="4c1c1345-f3b0-4ec8-8603-ad4ae0057dff" providerId="ADAL" clId="{005FA083-0A23-411B-B974-34ABA8B86830}" dt="2025-08-29T05:41:22.837" v="90" actId="12"/>
          <ac:spMkLst>
            <pc:docMk/>
            <pc:sldMk cId="3018507327" sldId="297"/>
            <ac:spMk id="3" creationId="{9BEA8735-F1DC-1DE6-0A38-429B2F660F8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484B58-8347-4A5B-B08C-A7D839298DF2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DF23FC-FE37-4164-B015-9DAD75589585}">
      <dgm:prSet/>
      <dgm:spPr/>
      <dgm:t>
        <a:bodyPr/>
        <a:lstStyle/>
        <a:p>
          <a:r>
            <a:rPr lang="en-US" b="0" i="0" dirty="0"/>
            <a:t>Conflicts happen when same file/line is modified in different branches.</a:t>
          </a:r>
          <a:endParaRPr lang="en-US" dirty="0"/>
        </a:p>
      </dgm:t>
    </dgm:pt>
    <dgm:pt modelId="{355F9621-61D5-48CC-A43E-DAA184065472}" type="parTrans" cxnId="{55DA4C61-86E5-4501-9677-D5046F0F1176}">
      <dgm:prSet/>
      <dgm:spPr/>
      <dgm:t>
        <a:bodyPr/>
        <a:lstStyle/>
        <a:p>
          <a:endParaRPr lang="en-US"/>
        </a:p>
      </dgm:t>
    </dgm:pt>
    <dgm:pt modelId="{91B5A706-8219-48DE-9209-5F3D97811A6B}" type="sibTrans" cxnId="{55DA4C61-86E5-4501-9677-D5046F0F1176}">
      <dgm:prSet/>
      <dgm:spPr/>
      <dgm:t>
        <a:bodyPr/>
        <a:lstStyle/>
        <a:p>
          <a:endParaRPr lang="en-US"/>
        </a:p>
      </dgm:t>
    </dgm:pt>
    <dgm:pt modelId="{392D3C50-6139-44F0-A71C-D8D3276DF5F6}">
      <dgm:prSet/>
      <dgm:spPr/>
      <dgm:t>
        <a:bodyPr/>
        <a:lstStyle/>
        <a:p>
          <a:r>
            <a:rPr lang="en-US" b="0" i="0"/>
            <a:t>Git marks conflicts → you manually fix → git add → git commit.</a:t>
          </a:r>
          <a:endParaRPr lang="en-US"/>
        </a:p>
      </dgm:t>
    </dgm:pt>
    <dgm:pt modelId="{05206E8E-B2B8-4D53-BC8B-5F0B1218709E}" type="parTrans" cxnId="{D8A9FEDA-6F59-4BF3-A3A2-F309A4201836}">
      <dgm:prSet/>
      <dgm:spPr/>
      <dgm:t>
        <a:bodyPr/>
        <a:lstStyle/>
        <a:p>
          <a:endParaRPr lang="en-US"/>
        </a:p>
      </dgm:t>
    </dgm:pt>
    <dgm:pt modelId="{14DA8EF9-7F78-43CF-9AEB-8E437923A8FF}" type="sibTrans" cxnId="{D8A9FEDA-6F59-4BF3-A3A2-F309A4201836}">
      <dgm:prSet/>
      <dgm:spPr/>
      <dgm:t>
        <a:bodyPr/>
        <a:lstStyle/>
        <a:p>
          <a:endParaRPr lang="en-US"/>
        </a:p>
      </dgm:t>
    </dgm:pt>
    <dgm:pt modelId="{6421FB6C-A0BC-4EA3-8D8D-5DCCE744B638}">
      <dgm:prSet/>
      <dgm:spPr/>
      <dgm:t>
        <a:bodyPr/>
        <a:lstStyle/>
        <a:p>
          <a:r>
            <a:rPr lang="en-US" b="0" i="0"/>
            <a:t>Real-world: multiple devs working on same config</a:t>
          </a:r>
          <a:endParaRPr lang="en-US"/>
        </a:p>
      </dgm:t>
    </dgm:pt>
    <dgm:pt modelId="{0ACEDD6A-98E9-4090-BC3B-BFB29E62ED68}" type="parTrans" cxnId="{3D92BABF-0E3A-48E4-865B-6644B46EAD79}">
      <dgm:prSet/>
      <dgm:spPr/>
      <dgm:t>
        <a:bodyPr/>
        <a:lstStyle/>
        <a:p>
          <a:endParaRPr lang="en-US"/>
        </a:p>
      </dgm:t>
    </dgm:pt>
    <dgm:pt modelId="{AF1F0E15-3B6D-4676-85CF-7D9F70D2C745}" type="sibTrans" cxnId="{3D92BABF-0E3A-48E4-865B-6644B46EAD79}">
      <dgm:prSet/>
      <dgm:spPr/>
      <dgm:t>
        <a:bodyPr/>
        <a:lstStyle/>
        <a:p>
          <a:endParaRPr lang="en-US"/>
        </a:p>
      </dgm:t>
    </dgm:pt>
    <dgm:pt modelId="{AD25DE52-398E-41C4-989B-EC50BBA6C0B2}" type="pres">
      <dgm:prSet presAssocID="{7F484B58-8347-4A5B-B08C-A7D839298DF2}" presName="outerComposite" presStyleCnt="0">
        <dgm:presLayoutVars>
          <dgm:chMax val="5"/>
          <dgm:dir/>
          <dgm:resizeHandles val="exact"/>
        </dgm:presLayoutVars>
      </dgm:prSet>
      <dgm:spPr/>
    </dgm:pt>
    <dgm:pt modelId="{98E64467-B3B6-42E1-A598-60AE7CA2DAC1}" type="pres">
      <dgm:prSet presAssocID="{7F484B58-8347-4A5B-B08C-A7D839298DF2}" presName="dummyMaxCanvas" presStyleCnt="0">
        <dgm:presLayoutVars/>
      </dgm:prSet>
      <dgm:spPr/>
    </dgm:pt>
    <dgm:pt modelId="{AE97645D-D64B-4A50-81E2-BE0BABB94125}" type="pres">
      <dgm:prSet presAssocID="{7F484B58-8347-4A5B-B08C-A7D839298DF2}" presName="ThreeNodes_1" presStyleLbl="node1" presStyleIdx="0" presStyleCnt="3">
        <dgm:presLayoutVars>
          <dgm:bulletEnabled val="1"/>
        </dgm:presLayoutVars>
      </dgm:prSet>
      <dgm:spPr/>
    </dgm:pt>
    <dgm:pt modelId="{FAA8FB0D-BAC8-4A99-8F03-A29ADDCC8C4D}" type="pres">
      <dgm:prSet presAssocID="{7F484B58-8347-4A5B-B08C-A7D839298DF2}" presName="ThreeNodes_2" presStyleLbl="node1" presStyleIdx="1" presStyleCnt="3">
        <dgm:presLayoutVars>
          <dgm:bulletEnabled val="1"/>
        </dgm:presLayoutVars>
      </dgm:prSet>
      <dgm:spPr/>
    </dgm:pt>
    <dgm:pt modelId="{1AC1DB37-C3C3-4AE2-8473-A7C3913F1DE5}" type="pres">
      <dgm:prSet presAssocID="{7F484B58-8347-4A5B-B08C-A7D839298DF2}" presName="ThreeNodes_3" presStyleLbl="node1" presStyleIdx="2" presStyleCnt="3">
        <dgm:presLayoutVars>
          <dgm:bulletEnabled val="1"/>
        </dgm:presLayoutVars>
      </dgm:prSet>
      <dgm:spPr/>
    </dgm:pt>
    <dgm:pt modelId="{217B4D3E-382C-4117-B496-0B3EBF15B65F}" type="pres">
      <dgm:prSet presAssocID="{7F484B58-8347-4A5B-B08C-A7D839298DF2}" presName="ThreeConn_1-2" presStyleLbl="fgAccFollowNode1" presStyleIdx="0" presStyleCnt="2">
        <dgm:presLayoutVars>
          <dgm:bulletEnabled val="1"/>
        </dgm:presLayoutVars>
      </dgm:prSet>
      <dgm:spPr/>
    </dgm:pt>
    <dgm:pt modelId="{4A77F4CF-C9DB-4E9B-99A5-3B4EE8A3DC9E}" type="pres">
      <dgm:prSet presAssocID="{7F484B58-8347-4A5B-B08C-A7D839298DF2}" presName="ThreeConn_2-3" presStyleLbl="fgAccFollowNode1" presStyleIdx="1" presStyleCnt="2">
        <dgm:presLayoutVars>
          <dgm:bulletEnabled val="1"/>
        </dgm:presLayoutVars>
      </dgm:prSet>
      <dgm:spPr/>
    </dgm:pt>
    <dgm:pt modelId="{7CDAFD35-BC13-4F5B-B450-D726D0FCACB1}" type="pres">
      <dgm:prSet presAssocID="{7F484B58-8347-4A5B-B08C-A7D839298DF2}" presName="ThreeNodes_1_text" presStyleLbl="node1" presStyleIdx="2" presStyleCnt="3">
        <dgm:presLayoutVars>
          <dgm:bulletEnabled val="1"/>
        </dgm:presLayoutVars>
      </dgm:prSet>
      <dgm:spPr/>
    </dgm:pt>
    <dgm:pt modelId="{8483BC90-C659-4A1D-B402-DC7633FC2F0D}" type="pres">
      <dgm:prSet presAssocID="{7F484B58-8347-4A5B-B08C-A7D839298DF2}" presName="ThreeNodes_2_text" presStyleLbl="node1" presStyleIdx="2" presStyleCnt="3">
        <dgm:presLayoutVars>
          <dgm:bulletEnabled val="1"/>
        </dgm:presLayoutVars>
      </dgm:prSet>
      <dgm:spPr/>
    </dgm:pt>
    <dgm:pt modelId="{6A627E42-679C-4321-8A76-42D9C4E484EB}" type="pres">
      <dgm:prSet presAssocID="{7F484B58-8347-4A5B-B08C-A7D839298DF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38B1D29-1454-4878-955F-0C85C036AECA}" type="presOf" srcId="{6421FB6C-A0BC-4EA3-8D8D-5DCCE744B638}" destId="{6A627E42-679C-4321-8A76-42D9C4E484EB}" srcOrd="1" destOrd="0" presId="urn:microsoft.com/office/officeart/2005/8/layout/vProcess5"/>
    <dgm:cxn modelId="{64B4F73B-14E1-40F0-A6D8-D9D3EE68DF19}" type="presOf" srcId="{392D3C50-6139-44F0-A71C-D8D3276DF5F6}" destId="{FAA8FB0D-BAC8-4A99-8F03-A29ADDCC8C4D}" srcOrd="0" destOrd="0" presId="urn:microsoft.com/office/officeart/2005/8/layout/vProcess5"/>
    <dgm:cxn modelId="{55DA4C61-86E5-4501-9677-D5046F0F1176}" srcId="{7F484B58-8347-4A5B-B08C-A7D839298DF2}" destId="{07DF23FC-FE37-4164-B015-9DAD75589585}" srcOrd="0" destOrd="0" parTransId="{355F9621-61D5-48CC-A43E-DAA184065472}" sibTransId="{91B5A706-8219-48DE-9209-5F3D97811A6B}"/>
    <dgm:cxn modelId="{6C822342-3057-4A63-B50C-BCB45485EC9A}" type="presOf" srcId="{07DF23FC-FE37-4164-B015-9DAD75589585}" destId="{AE97645D-D64B-4A50-81E2-BE0BABB94125}" srcOrd="0" destOrd="0" presId="urn:microsoft.com/office/officeart/2005/8/layout/vProcess5"/>
    <dgm:cxn modelId="{158CBE56-783B-47FD-B8B1-B9C221302210}" type="presOf" srcId="{14DA8EF9-7F78-43CF-9AEB-8E437923A8FF}" destId="{4A77F4CF-C9DB-4E9B-99A5-3B4EE8A3DC9E}" srcOrd="0" destOrd="0" presId="urn:microsoft.com/office/officeart/2005/8/layout/vProcess5"/>
    <dgm:cxn modelId="{C8C97577-F7BB-4F60-950B-34873BCC0DE6}" type="presOf" srcId="{07DF23FC-FE37-4164-B015-9DAD75589585}" destId="{7CDAFD35-BC13-4F5B-B450-D726D0FCACB1}" srcOrd="1" destOrd="0" presId="urn:microsoft.com/office/officeart/2005/8/layout/vProcess5"/>
    <dgm:cxn modelId="{163BE4AE-9309-4B70-B049-F7E1F47FF943}" type="presOf" srcId="{7F484B58-8347-4A5B-B08C-A7D839298DF2}" destId="{AD25DE52-398E-41C4-989B-EC50BBA6C0B2}" srcOrd="0" destOrd="0" presId="urn:microsoft.com/office/officeart/2005/8/layout/vProcess5"/>
    <dgm:cxn modelId="{D8B5E4BE-1551-44AA-BF49-890709768E19}" type="presOf" srcId="{91B5A706-8219-48DE-9209-5F3D97811A6B}" destId="{217B4D3E-382C-4117-B496-0B3EBF15B65F}" srcOrd="0" destOrd="0" presId="urn:microsoft.com/office/officeart/2005/8/layout/vProcess5"/>
    <dgm:cxn modelId="{3D92BABF-0E3A-48E4-865B-6644B46EAD79}" srcId="{7F484B58-8347-4A5B-B08C-A7D839298DF2}" destId="{6421FB6C-A0BC-4EA3-8D8D-5DCCE744B638}" srcOrd="2" destOrd="0" parTransId="{0ACEDD6A-98E9-4090-BC3B-BFB29E62ED68}" sibTransId="{AF1F0E15-3B6D-4676-85CF-7D9F70D2C745}"/>
    <dgm:cxn modelId="{E06F79D7-8F3D-4790-A5D3-E9A2EA93C3D6}" type="presOf" srcId="{6421FB6C-A0BC-4EA3-8D8D-5DCCE744B638}" destId="{1AC1DB37-C3C3-4AE2-8473-A7C3913F1DE5}" srcOrd="0" destOrd="0" presId="urn:microsoft.com/office/officeart/2005/8/layout/vProcess5"/>
    <dgm:cxn modelId="{D8A9FEDA-6F59-4BF3-A3A2-F309A4201836}" srcId="{7F484B58-8347-4A5B-B08C-A7D839298DF2}" destId="{392D3C50-6139-44F0-A71C-D8D3276DF5F6}" srcOrd="1" destOrd="0" parTransId="{05206E8E-B2B8-4D53-BC8B-5F0B1218709E}" sibTransId="{14DA8EF9-7F78-43CF-9AEB-8E437923A8FF}"/>
    <dgm:cxn modelId="{0A0F01EC-DEAE-4606-8F26-25903779E772}" type="presOf" srcId="{392D3C50-6139-44F0-A71C-D8D3276DF5F6}" destId="{8483BC90-C659-4A1D-B402-DC7633FC2F0D}" srcOrd="1" destOrd="0" presId="urn:microsoft.com/office/officeart/2005/8/layout/vProcess5"/>
    <dgm:cxn modelId="{D4D2C59A-9D08-401F-ADA7-BB3E43FB4602}" type="presParOf" srcId="{AD25DE52-398E-41C4-989B-EC50BBA6C0B2}" destId="{98E64467-B3B6-42E1-A598-60AE7CA2DAC1}" srcOrd="0" destOrd="0" presId="urn:microsoft.com/office/officeart/2005/8/layout/vProcess5"/>
    <dgm:cxn modelId="{1C2B4B78-A495-45F0-87E6-3FC0C68484CA}" type="presParOf" srcId="{AD25DE52-398E-41C4-989B-EC50BBA6C0B2}" destId="{AE97645D-D64B-4A50-81E2-BE0BABB94125}" srcOrd="1" destOrd="0" presId="urn:microsoft.com/office/officeart/2005/8/layout/vProcess5"/>
    <dgm:cxn modelId="{55E00D5A-BF8A-404E-B75B-5F1905ED4A1A}" type="presParOf" srcId="{AD25DE52-398E-41C4-989B-EC50BBA6C0B2}" destId="{FAA8FB0D-BAC8-4A99-8F03-A29ADDCC8C4D}" srcOrd="2" destOrd="0" presId="urn:microsoft.com/office/officeart/2005/8/layout/vProcess5"/>
    <dgm:cxn modelId="{FDFED2C8-1122-421C-A688-2B9488CFBE75}" type="presParOf" srcId="{AD25DE52-398E-41C4-989B-EC50BBA6C0B2}" destId="{1AC1DB37-C3C3-4AE2-8473-A7C3913F1DE5}" srcOrd="3" destOrd="0" presId="urn:microsoft.com/office/officeart/2005/8/layout/vProcess5"/>
    <dgm:cxn modelId="{A23D8122-B265-4DAA-858C-95CFB61DD248}" type="presParOf" srcId="{AD25DE52-398E-41C4-989B-EC50BBA6C0B2}" destId="{217B4D3E-382C-4117-B496-0B3EBF15B65F}" srcOrd="4" destOrd="0" presId="urn:microsoft.com/office/officeart/2005/8/layout/vProcess5"/>
    <dgm:cxn modelId="{866F2BD7-CEDC-446F-9917-31E0F8D1178F}" type="presParOf" srcId="{AD25DE52-398E-41C4-989B-EC50BBA6C0B2}" destId="{4A77F4CF-C9DB-4E9B-99A5-3B4EE8A3DC9E}" srcOrd="5" destOrd="0" presId="urn:microsoft.com/office/officeart/2005/8/layout/vProcess5"/>
    <dgm:cxn modelId="{50F81529-73CC-4A55-9C68-58AC41704635}" type="presParOf" srcId="{AD25DE52-398E-41C4-989B-EC50BBA6C0B2}" destId="{7CDAFD35-BC13-4F5B-B450-D726D0FCACB1}" srcOrd="6" destOrd="0" presId="urn:microsoft.com/office/officeart/2005/8/layout/vProcess5"/>
    <dgm:cxn modelId="{290D54BC-71A7-474E-B350-4264FBC332FB}" type="presParOf" srcId="{AD25DE52-398E-41C4-989B-EC50BBA6C0B2}" destId="{8483BC90-C659-4A1D-B402-DC7633FC2F0D}" srcOrd="7" destOrd="0" presId="urn:microsoft.com/office/officeart/2005/8/layout/vProcess5"/>
    <dgm:cxn modelId="{ED82E329-3CCE-410B-B5FC-AB84809832CB}" type="presParOf" srcId="{AD25DE52-398E-41C4-989B-EC50BBA6C0B2}" destId="{6A627E42-679C-4321-8A76-42D9C4E484E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97645D-D64B-4A50-81E2-BE0BABB94125}">
      <dsp:nvSpPr>
        <dsp:cNvPr id="0" name=""/>
        <dsp:cNvSpPr/>
      </dsp:nvSpPr>
      <dsp:spPr>
        <a:xfrm>
          <a:off x="0" y="0"/>
          <a:ext cx="6326192" cy="1175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Conflicts happen when same file/line is modified in different branches.</a:t>
          </a:r>
          <a:endParaRPr lang="en-US" sz="2300" kern="1200" dirty="0"/>
        </a:p>
      </dsp:txBody>
      <dsp:txXfrm>
        <a:off x="34429" y="34429"/>
        <a:ext cx="5057752" cy="1106626"/>
      </dsp:txXfrm>
    </dsp:sp>
    <dsp:sp modelId="{FAA8FB0D-BAC8-4A99-8F03-A29ADDCC8C4D}">
      <dsp:nvSpPr>
        <dsp:cNvPr id="0" name=""/>
        <dsp:cNvSpPr/>
      </dsp:nvSpPr>
      <dsp:spPr>
        <a:xfrm>
          <a:off x="558193" y="1371398"/>
          <a:ext cx="6326192" cy="1175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Git marks conflicts → you manually fix → git add → git commit.</a:t>
          </a:r>
          <a:endParaRPr lang="en-US" sz="2300" kern="1200"/>
        </a:p>
      </dsp:txBody>
      <dsp:txXfrm>
        <a:off x="592622" y="1405827"/>
        <a:ext cx="4935075" cy="1106626"/>
      </dsp:txXfrm>
    </dsp:sp>
    <dsp:sp modelId="{1AC1DB37-C3C3-4AE2-8473-A7C3913F1DE5}">
      <dsp:nvSpPr>
        <dsp:cNvPr id="0" name=""/>
        <dsp:cNvSpPr/>
      </dsp:nvSpPr>
      <dsp:spPr>
        <a:xfrm>
          <a:off x="1116386" y="2742797"/>
          <a:ext cx="6326192" cy="11754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Real-world: multiple devs working on same config</a:t>
          </a:r>
          <a:endParaRPr lang="en-US" sz="2300" kern="1200"/>
        </a:p>
      </dsp:txBody>
      <dsp:txXfrm>
        <a:off x="1150815" y="2777226"/>
        <a:ext cx="4935075" cy="1106626"/>
      </dsp:txXfrm>
    </dsp:sp>
    <dsp:sp modelId="{217B4D3E-382C-4117-B496-0B3EBF15B65F}">
      <dsp:nvSpPr>
        <dsp:cNvPr id="0" name=""/>
        <dsp:cNvSpPr/>
      </dsp:nvSpPr>
      <dsp:spPr>
        <a:xfrm>
          <a:off x="5562127" y="891409"/>
          <a:ext cx="764064" cy="76406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734041" y="891409"/>
        <a:ext cx="420236" cy="574958"/>
      </dsp:txXfrm>
    </dsp:sp>
    <dsp:sp modelId="{4A77F4CF-C9DB-4E9B-99A5-3B4EE8A3DC9E}">
      <dsp:nvSpPr>
        <dsp:cNvPr id="0" name=""/>
        <dsp:cNvSpPr/>
      </dsp:nvSpPr>
      <dsp:spPr>
        <a:xfrm>
          <a:off x="6120320" y="2254971"/>
          <a:ext cx="764064" cy="76406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6292234" y="2254971"/>
        <a:ext cx="420236" cy="574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8/29/2025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9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5.sv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D93970-B13A-F96D-A4B1-3A1EE74841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20237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10954512" cy="3246120"/>
          </a:xfrm>
        </p:spPr>
        <p:txBody>
          <a:bodyPr anchor="b">
            <a:noAutofit/>
          </a:bodyPr>
          <a:lstStyle>
            <a:lvl1pPr algn="ctr">
              <a:defRPr sz="6600" b="1" i="0" cap="none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758183"/>
            <a:ext cx="10954512" cy="1307592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07008" y="2523744"/>
            <a:ext cx="9720072" cy="325526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8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A51A8B-A15C-2A94-1E48-F9615101D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91" t="11245" r="3785" b="1531"/>
          <a:stretch/>
        </p:blipFill>
        <p:spPr>
          <a:xfrm>
            <a:off x="0" y="2917"/>
            <a:ext cx="12197192" cy="6855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600200"/>
            <a:ext cx="10991088" cy="3657600"/>
          </a:xfrm>
        </p:spPr>
        <p:txBody>
          <a:bodyPr anchor="ctr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949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4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5697808D-10E0-D8A5-5D07-E176EBB8F2BB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0234D012-F86E-04CE-78C8-2C5A661302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004" r="-148"/>
          <a:stretch/>
        </p:blipFill>
        <p:spPr>
          <a:xfrm rot="5400000">
            <a:off x="6378170" y="40082"/>
            <a:ext cx="1579705" cy="1600089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0BC42061-F838-920E-632E-10EDE7E553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239" r="25335" b="-1"/>
          <a:stretch/>
        </p:blipFill>
        <p:spPr>
          <a:xfrm rot="16200000">
            <a:off x="6298833" y="-161472"/>
            <a:ext cx="752715" cy="107565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BEE67F-530E-E41D-FD19-2615180DC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5931"/>
          <a:stretch/>
        </p:blipFill>
        <p:spPr>
          <a:xfrm>
            <a:off x="10439102" y="4145165"/>
            <a:ext cx="1780703" cy="216431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2CFCA46-5F5A-867F-B19C-4F9ED5BA15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6794"/>
          <a:stretch/>
        </p:blipFill>
        <p:spPr>
          <a:xfrm rot="10800000">
            <a:off x="-27806" y="2452933"/>
            <a:ext cx="1370742" cy="263241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1E8F80C-ACB2-552E-4433-1A8A2708F1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-9728"/>
          <a:stretch/>
        </p:blipFill>
        <p:spPr>
          <a:xfrm rot="18286209">
            <a:off x="887827" y="4958926"/>
            <a:ext cx="910220" cy="1020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93608" y="2441447"/>
            <a:ext cx="3063240" cy="3575303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5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CFCA6-7ECE-9BFB-9389-6DB74C8628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1" r="21"/>
          <a:stretch/>
        </p:blipFill>
        <p:spPr>
          <a:xfrm>
            <a:off x="-5192" y="-1"/>
            <a:ext cx="1219719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</p:spPr>
        <p:txBody>
          <a:bodyPr anchor="b">
            <a:noAutofit/>
          </a:bodyPr>
          <a:lstStyle>
            <a:lvl1pPr algn="l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304" y="3110546"/>
            <a:ext cx="4114800" cy="27432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83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850392"/>
            <a:ext cx="3913632" cy="4800600"/>
          </a:xfrm>
        </p:spPr>
        <p:txBody>
          <a:bodyPr/>
          <a:lstStyle>
            <a:lvl1pPr>
              <a:defRPr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1965960"/>
            <a:ext cx="4050792" cy="2953512"/>
          </a:xfrm>
        </p:spPr>
        <p:txBody>
          <a:bodyPr anchor="ctr" anchorCtr="0"/>
          <a:lstStyle>
            <a:lvl1pPr>
              <a:defRPr cap="all" baseline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06EB944-76A9-6F98-104E-59CD34F5CF9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898C8E3F-6992-0D8A-CCA1-3DD2C147A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756"/>
          <a:stretch/>
        </p:blipFill>
        <p:spPr>
          <a:xfrm>
            <a:off x="8853067" y="1"/>
            <a:ext cx="1875091" cy="1605320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417AC45-4CB7-72E8-3723-B1A3D81FB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3775" y="5533690"/>
            <a:ext cx="493392" cy="49552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E5941EF-B160-313A-DA99-73C86EDC4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794"/>
          <a:stretch/>
        </p:blipFill>
        <p:spPr>
          <a:xfrm>
            <a:off x="10316909" y="2723673"/>
            <a:ext cx="1875091" cy="360098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EC16221-5852-F1A3-24D1-8EF5E9071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1791"/>
          <a:stretch/>
        </p:blipFill>
        <p:spPr>
          <a:xfrm>
            <a:off x="3497179" y="6324654"/>
            <a:ext cx="910220" cy="54136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D8B34C3-E35E-0B4E-1F8E-59C449A3C8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1904"/>
          <a:stretch/>
        </p:blipFill>
        <p:spPr>
          <a:xfrm>
            <a:off x="1601212" y="0"/>
            <a:ext cx="1032928" cy="7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1FEFCE-5DDA-D353-F1BF-36752F5F07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2917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325880"/>
            <a:ext cx="10460736" cy="2286000"/>
          </a:xfrm>
        </p:spPr>
        <p:txBody>
          <a:bodyPr anchor="b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824" y="3749040"/>
            <a:ext cx="10460736" cy="2286000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7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B6718ABD-4EA5-E3C5-0225-F6671DCA53AD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21A955-CA2D-A65D-6E60-DAAAA4ACF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050"/>
          <a:stretch/>
        </p:blipFill>
        <p:spPr>
          <a:xfrm>
            <a:off x="0" y="2887579"/>
            <a:ext cx="2432421" cy="36046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155A-604C-AD00-BE69-4505C75CE0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5874" b="-1"/>
          <a:stretch/>
        </p:blipFill>
        <p:spPr>
          <a:xfrm rot="5400000">
            <a:off x="11281284" y="2493882"/>
            <a:ext cx="1032928" cy="88789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74D1084-EF5E-D016-13E0-1840BDFFD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-880"/>
          <a:stretch/>
        </p:blipFill>
        <p:spPr>
          <a:xfrm>
            <a:off x="9897978" y="5987153"/>
            <a:ext cx="490012" cy="505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313432"/>
            <a:ext cx="6327648" cy="3218688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B9A11-4222-BB4A-66D3-D37C79AC5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21" b="21"/>
          <a:stretch/>
        </p:blipFill>
        <p:spPr>
          <a:xfrm>
            <a:off x="-2595" y="1459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7432"/>
            <a:ext cx="7004304" cy="3566160"/>
          </a:xfrm>
        </p:spPr>
        <p:txBody>
          <a:bodyPr anchor="b">
            <a:noAutofit/>
          </a:bodyPr>
          <a:lstStyle>
            <a:lvl1pPr algn="ctr">
              <a:defRPr sz="60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3767328"/>
            <a:ext cx="7004303" cy="1161288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62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C86F9-080E-93F7-C7B1-F5BEAD8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5064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432304"/>
            <a:ext cx="3108960" cy="3412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6592" y="1920240"/>
            <a:ext cx="6620256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F98F94-8801-13BE-8EB4-01921AC196C8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BF5718-9534-FD92-79D7-ECC66603E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387"/>
          <a:stretch/>
        </p:blipFill>
        <p:spPr>
          <a:xfrm rot="5400000">
            <a:off x="1778676" y="5204330"/>
            <a:ext cx="907513" cy="24653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FF40650-9AD0-96F8-F702-185D1729AF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558" y="5429608"/>
            <a:ext cx="406214" cy="41506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3AC8518-2F0B-6FC0-0C0E-6CE9D00EA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4860" b="-1"/>
          <a:stretch/>
        </p:blipFill>
        <p:spPr>
          <a:xfrm>
            <a:off x="10214191" y="365126"/>
            <a:ext cx="1032928" cy="11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3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B4AF60-AC65-3E7A-4A5D-EBF1A7030D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63" b="3063"/>
          <a:stretch/>
        </p:blipFill>
        <p:spPr>
          <a:xfrm>
            <a:off x="1" y="2917"/>
            <a:ext cx="12197189" cy="6855082"/>
          </a:xfrm>
          <a:prstGeom prst="rect">
            <a:avLst/>
          </a:prstGeom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95671103-2960-81E2-9A76-0E7FDE6B3E55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276856"/>
            <a:ext cx="6327648" cy="3090672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6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86060D16-E6F6-EA0E-E58E-526234AB656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0958AA-6F1A-C4A2-FB66-1A6F7F8834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>
            <a:off x="569419" y="4426479"/>
            <a:ext cx="1472805" cy="15966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DEADFA2-398E-9388-8295-063D31FB38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 rot="3765410" flipV="1">
            <a:off x="1448505" y="4094575"/>
            <a:ext cx="862484" cy="934988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D09A7588-8EFD-A0C5-4235-45B7D657E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5453"/>
          <a:stretch/>
        </p:blipFill>
        <p:spPr>
          <a:xfrm>
            <a:off x="9469547" y="5719093"/>
            <a:ext cx="1756858" cy="11389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F04D7D6-513C-D18A-AF21-D10F0E5D3B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-750"/>
          <a:stretch/>
        </p:blipFill>
        <p:spPr>
          <a:xfrm>
            <a:off x="8844546" y="50582"/>
            <a:ext cx="1307037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71816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2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CE72F6-1D9D-E61E-F1EE-2861FDF7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2" y="2459736"/>
            <a:ext cx="2843784" cy="309067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33672" y="2523744"/>
            <a:ext cx="6693408" cy="327355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3001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5912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accent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2681206"/>
            <a:ext cx="8283379" cy="2185262"/>
          </a:xfrm>
        </p:spPr>
        <p:txBody>
          <a:bodyPr anchor="b"/>
          <a:lstStyle/>
          <a:p>
            <a:r>
              <a:rPr lang="en-US" dirty="0"/>
              <a:t>Git - 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5114441"/>
            <a:ext cx="7043515" cy="12406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Week 4  Training</a:t>
            </a:r>
          </a:p>
        </p:txBody>
      </p:sp>
      <p:pic>
        <p:nvPicPr>
          <p:cNvPr id="1026" name="Picture 2" descr="GitHub icon in Bubbles Style">
            <a:extLst>
              <a:ext uri="{FF2B5EF4-FFF2-40B4-BE49-F238E27FC236}">
                <a16:creationId xmlns:a16="http://schemas.microsoft.com/office/drawing/2014/main" id="{C4F12CF2-7CE9-E229-E79A-49D52D69C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355" y="502921"/>
            <a:ext cx="3466531" cy="324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DA6EF5-310C-77CF-DFBD-0E2FB5EAE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675" y="3530024"/>
            <a:ext cx="2316708" cy="231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6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850392"/>
            <a:ext cx="3913632" cy="4800600"/>
          </a:xfrm>
        </p:spPr>
        <p:txBody>
          <a:bodyPr anchor="ctr">
            <a:normAutofit/>
          </a:bodyPr>
          <a:lstStyle/>
          <a:p>
            <a:r>
              <a:rPr lang="en-US" dirty="0"/>
              <a:t>Git Fundamentals &amp;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3" y="1965960"/>
            <a:ext cx="5955379" cy="2953512"/>
          </a:xfrm>
        </p:spPr>
        <p:txBody>
          <a:bodyPr anchor="ctr">
            <a:normAutofit/>
          </a:bodyPr>
          <a:lstStyle/>
          <a:p>
            <a:r>
              <a:rPr lang="en-US" sz="1800" b="1" u="sng" dirty="0">
                <a:solidFill>
                  <a:schemeClr val="accent4">
                    <a:lumMod val="75000"/>
                  </a:schemeClr>
                </a:solidFill>
              </a:rPr>
              <a:t>Learning Highlights : </a:t>
            </a:r>
            <a:r>
              <a:rPr lang="en-US" sz="1800" i="1" dirty="0"/>
              <a:t>Understand Git flow:  working, staging, repo, remote</a:t>
            </a:r>
            <a:endParaRPr lang="en-US" sz="17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Git is a distributed version control system (DVCS).</a:t>
            </a:r>
          </a:p>
          <a:p>
            <a:r>
              <a:rPr lang="en-US" sz="1700" dirty="0"/>
              <a:t>key areas: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Working Directory,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Staging Area (Index),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Local Repository, and Remote Repository.</a:t>
            </a:r>
          </a:p>
          <a:p>
            <a:r>
              <a:rPr lang="en-US" sz="1700" dirty="0"/>
              <a:t>Flow → Edit → git add → git commit → git push.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A7FF5-11CA-8F71-5951-B1099396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BD12358-51D2-46B3-9BDE-DF29528B9454}" type="slidenum">
              <a:rPr lang="en-US" sz="9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1850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86" y="365760"/>
            <a:ext cx="5418160" cy="1655064"/>
          </a:xfrm>
          <a:noFill/>
        </p:spPr>
        <p:txBody>
          <a:bodyPr anchor="b">
            <a:noAutofit/>
          </a:bodyPr>
          <a:lstStyle/>
          <a:p>
            <a:r>
              <a:rPr lang="en-US" sz="2800" dirty="0"/>
              <a:t>Creating &amp; Cloning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86" y="2463557"/>
            <a:ext cx="5213444" cy="3218688"/>
          </a:xfrm>
          <a:noFill/>
        </p:spPr>
        <p:txBody>
          <a:bodyPr>
            <a:noAutofit/>
          </a:bodyPr>
          <a:lstStyle/>
          <a:p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Learning Highlights : </a:t>
            </a:r>
            <a:r>
              <a:rPr lang="en-US" i="1" dirty="0"/>
              <a:t>Start new repos or clone existing projects.</a:t>
            </a:r>
            <a:endParaRPr lang="en-US" b="1" i="1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git </a:t>
            </a:r>
            <a:r>
              <a:rPr lang="en-US" dirty="0" err="1"/>
              <a:t>init</a:t>
            </a:r>
            <a:r>
              <a:rPr lang="en-US" dirty="0"/>
              <a:t> → create new repo.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git clone → copy an existing repo from remote.</a:t>
            </a:r>
          </a:p>
          <a:p>
            <a:r>
              <a:rPr lang="en-US" dirty="0"/>
              <a:t>Used when starting fresh projects or joining existing ones.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1A78AC-1CF0-B151-E346-DE36F8995F54}"/>
              </a:ext>
            </a:extLst>
          </p:cNvPr>
          <p:cNvSpPr txBox="1">
            <a:spLocks/>
          </p:cNvSpPr>
          <p:nvPr/>
        </p:nvSpPr>
        <p:spPr>
          <a:xfrm>
            <a:off x="6098274" y="365760"/>
            <a:ext cx="5418160" cy="165506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accent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Staging &amp; Commits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AFDE1E-469A-23D1-B643-6E8DD66A29D2}"/>
              </a:ext>
            </a:extLst>
          </p:cNvPr>
          <p:cNvSpPr txBox="1">
            <a:spLocks/>
          </p:cNvSpPr>
          <p:nvPr/>
        </p:nvSpPr>
        <p:spPr>
          <a:xfrm>
            <a:off x="6096000" y="2463557"/>
            <a:ext cx="5213444" cy="3218688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Learning Highlights : </a:t>
            </a:r>
            <a:r>
              <a:rPr lang="en-US" i="1" dirty="0"/>
              <a:t>Stage changes, commit snapshots with messages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git add → stage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git commit -m "message" → save changes to repo history.</a:t>
            </a:r>
          </a:p>
          <a:p>
            <a:r>
              <a:rPr lang="en-US" dirty="0"/>
              <a:t>Best practice: clear, meaningful commit messages.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>
            <a:normAutofit/>
          </a:bodyPr>
          <a:lstStyle/>
          <a:p>
            <a:r>
              <a:rPr lang="en-US" dirty="0"/>
              <a:t>Branching &amp; Merging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992" y="2276856"/>
            <a:ext cx="8823960" cy="3090672"/>
          </a:xfrm>
        </p:spPr>
        <p:txBody>
          <a:bodyPr anchor="ctr">
            <a:normAutofit/>
          </a:bodyPr>
          <a:lstStyle/>
          <a:p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Learning Highlights :</a:t>
            </a:r>
            <a:r>
              <a:rPr lang="en-US" i="1" dirty="0"/>
              <a:t>  Work in branches, merge using defined workflows.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Branch = independent line of work (feature/login).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Merge = combine branches into main.</a:t>
            </a:r>
          </a:p>
          <a:p>
            <a:r>
              <a:rPr lang="en-US" dirty="0"/>
              <a:t>Strategies: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GitFlow</a:t>
            </a:r>
            <a:r>
              <a:rPr lang="en-US" dirty="0"/>
              <a:t> → structured with develop, feature/*, release/*, hotfix/*.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GitHub Flow → simple: main + feature branches.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Trunk-based → single branch, frequent small merges.</a:t>
            </a:r>
          </a:p>
          <a:p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A22282F-E1B7-4205-4CDE-F451CCFD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pPr>
              <a:spcAft>
                <a:spcPts val="600"/>
              </a:spcAft>
            </a:pPr>
            <a:fld id="{CBD12358-51D2-46B3-9BDE-DF29528B945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3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87104"/>
            <a:ext cx="7714124" cy="723332"/>
          </a:xfrm>
        </p:spPr>
        <p:txBody>
          <a:bodyPr anchor="b">
            <a:noAutofit/>
          </a:bodyPr>
          <a:lstStyle/>
          <a:p>
            <a:r>
              <a:rPr lang="en-US" sz="4000" dirty="0"/>
              <a:t>Merge Conflict Resolution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39E6080-E7F0-678F-65B9-B64B99BDF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562725"/>
            <a:ext cx="2743200" cy="228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BD12358-51D2-46B3-9BDE-DF29528B9454}" type="slidenum">
              <a:rPr lang="en-US" sz="9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90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DC63DEF-7606-AD4D-5B69-530B6E70A42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98305714"/>
              </p:ext>
            </p:extLst>
          </p:nvPr>
        </p:nvGraphicFramePr>
        <p:xfrm>
          <a:off x="4749421" y="2441575"/>
          <a:ext cx="7442579" cy="3918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2773F92-99D4-A665-6EE4-2A6CE03E0B55}"/>
              </a:ext>
            </a:extLst>
          </p:cNvPr>
          <p:cNvSpPr txBox="1"/>
          <p:nvPr/>
        </p:nvSpPr>
        <p:spPr>
          <a:xfrm>
            <a:off x="3857062" y="1970809"/>
            <a:ext cx="7975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Learning Highlights :</a:t>
            </a:r>
            <a:r>
              <a:rPr lang="en-US" dirty="0"/>
              <a:t> Resolve conflicting edits between multiple branches.</a:t>
            </a:r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208868"/>
            <a:ext cx="10277856" cy="8119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 dirty="0">
                <a:latin typeface="+mj-lt"/>
                <a:ea typeface="+mj-ea"/>
                <a:cs typeface="+mj-cs"/>
              </a:rPr>
              <a:t>Git Hooks &amp; Automations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E9F26-6877-86DA-EC3C-36E8C6B50F01}"/>
              </a:ext>
            </a:extLst>
          </p:cNvPr>
          <p:cNvSpPr txBox="1"/>
          <p:nvPr/>
        </p:nvSpPr>
        <p:spPr>
          <a:xfrm>
            <a:off x="1078991" y="2152869"/>
            <a:ext cx="8498961" cy="30906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u="sng" dirty="0">
                <a:solidFill>
                  <a:srgbClr val="FF0000"/>
                </a:solidFill>
              </a:rPr>
              <a:t>Learning Highlights 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hooks = scripts triggered by Git events (pre-commit, ,pre-push).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Automate checks (linting, tests, security scans).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Enforce team standards before code is pushed.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E886CCF-DB8F-E284-109E-BD780995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pPr>
              <a:spcAft>
                <a:spcPts val="600"/>
              </a:spcAft>
            </a:pPr>
            <a:fld id="{CBD12358-51D2-46B3-9BDE-DF29528B945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60" y="621792"/>
            <a:ext cx="5280865" cy="1655064"/>
          </a:xfrm>
          <a:noFill/>
        </p:spPr>
        <p:txBody>
          <a:bodyPr>
            <a:noAutofit/>
          </a:bodyPr>
          <a:lstStyle/>
          <a:p>
            <a:r>
              <a:rPr lang="en-US" sz="4000" dirty="0"/>
              <a:t>Tagging &amp; 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60" y="2429301"/>
            <a:ext cx="5280865" cy="315659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Learning Highlights :  </a:t>
            </a:r>
            <a:r>
              <a:rPr lang="en-US" i="1" dirty="0"/>
              <a:t>Mark stable releases with tags for deployment.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Tags mark specific commits (usually releases).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git tag v1.0 (lightweight) or git tag -a v1.0 -m "Release" (annotated). Git Logs &amp;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CI/CD pipelines often deploy only tagged versions.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F01D25-CACC-EC69-0EF5-006F674DA1E2}"/>
              </a:ext>
            </a:extLst>
          </p:cNvPr>
          <p:cNvSpPr txBox="1">
            <a:spLocks/>
          </p:cNvSpPr>
          <p:nvPr/>
        </p:nvSpPr>
        <p:spPr>
          <a:xfrm>
            <a:off x="6491786" y="643083"/>
            <a:ext cx="5280865" cy="165506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accent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Git Logs &amp; History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A2030F-8CD7-9BF9-EF21-4BD3DFF75B6C}"/>
              </a:ext>
            </a:extLst>
          </p:cNvPr>
          <p:cNvSpPr txBox="1">
            <a:spLocks/>
          </p:cNvSpPr>
          <p:nvPr/>
        </p:nvSpPr>
        <p:spPr>
          <a:xfrm>
            <a:off x="6491787" y="2429300"/>
            <a:ext cx="5280865" cy="3156591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solidFill>
                  <a:srgbClr val="FF0000"/>
                </a:solidFill>
              </a:rPr>
              <a:t>Learning Highlights : </a:t>
            </a:r>
            <a:r>
              <a:rPr lang="en-US" i="1" dirty="0"/>
              <a:t>Track changes, authors, and commit history.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git log → view commit history.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git blame → see who changed a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git show &lt;commit&gt; → inspect commit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for auditing, debugging, tracking bugs.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2B99F5B2-AD18-F47B-B964-5AFD3395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50" y="643083"/>
            <a:ext cx="5531075" cy="1655064"/>
          </a:xfrm>
          <a:noFill/>
        </p:spPr>
        <p:txBody>
          <a:bodyPr>
            <a:noAutofit/>
          </a:bodyPr>
          <a:lstStyle/>
          <a:p>
            <a:r>
              <a:rPr lang="en-US" sz="3600" dirty="0"/>
              <a:t>.</a:t>
            </a:r>
            <a:r>
              <a:rPr lang="en-US" sz="3600" dirty="0" err="1"/>
              <a:t>gitignore</a:t>
            </a:r>
            <a:r>
              <a:rPr lang="en-US" sz="3600" dirty="0"/>
              <a:t> &amp; Submodules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0CFDFD8-BD45-2746-F96D-E155F6AF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54" y="2429299"/>
            <a:ext cx="5280865" cy="315659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Learning Highlights :</a:t>
            </a:r>
            <a:r>
              <a:rPr lang="en-US" dirty="0"/>
              <a:t> </a:t>
            </a:r>
            <a:r>
              <a:rPr lang="en-US" i="1" dirty="0"/>
              <a:t>Ignore unnecessary files, manage shared repos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→ exclude files (logs, secrets, build artifacts).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Submodules → nested repos (for shared libraries).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Useful in microservices + shared codebases.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2DAFC21-6D0A-A63A-CC7A-6B227D130928}"/>
              </a:ext>
            </a:extLst>
          </p:cNvPr>
          <p:cNvSpPr txBox="1">
            <a:spLocks/>
          </p:cNvSpPr>
          <p:nvPr/>
        </p:nvSpPr>
        <p:spPr>
          <a:xfrm>
            <a:off x="6096000" y="643083"/>
            <a:ext cx="5927678" cy="165506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accent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Cherry-pick, Rebase, Stash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E0DAFC7-3BC9-933F-140A-AB2B160BD02D}"/>
              </a:ext>
            </a:extLst>
          </p:cNvPr>
          <p:cNvSpPr txBox="1">
            <a:spLocks/>
          </p:cNvSpPr>
          <p:nvPr/>
        </p:nvSpPr>
        <p:spPr>
          <a:xfrm>
            <a:off x="6096001" y="2429300"/>
            <a:ext cx="5676652" cy="3156591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solidFill>
                  <a:srgbClr val="FF0000"/>
                </a:solidFill>
              </a:rPr>
              <a:t>Learning Highlights :</a:t>
            </a:r>
            <a:r>
              <a:rPr lang="en-US" dirty="0"/>
              <a:t> </a:t>
            </a:r>
            <a:r>
              <a:rPr lang="en-US" i="1" dirty="0"/>
              <a:t>Apply commits, clean history, save progress.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Cherry-pick → apply a specific commit to another branch.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Rebase → move commits to new base (keeps history linear).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Stash → save uncommitted work temporarily.</a:t>
            </a:r>
          </a:p>
          <a:p>
            <a:r>
              <a:rPr lang="en-US" dirty="0"/>
              <a:t>Real-world: hotfix patches, clean history, multitasking.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22" y="3110546"/>
            <a:ext cx="9912096" cy="1120975"/>
          </a:xfrm>
          <a:noFill/>
        </p:spPr>
        <p:txBody>
          <a:bodyPr anchor="b">
            <a:noAutofit/>
          </a:bodyPr>
          <a:lstStyle/>
          <a:p>
            <a:r>
              <a:rPr lang="en-US" sz="9600" i="1" dirty="0">
                <a:latin typeface="Cochocib Script Latin Pro" panose="020F0502020204030204" pitchFamily="2" charset="0"/>
              </a:rPr>
              <a:t>Thank you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0A6B8-78EB-52CA-3D46-A46FC880D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304" y="3110546"/>
            <a:ext cx="4114800" cy="2743200"/>
          </a:xfrm>
          <a:noFill/>
        </p:spPr>
        <p:txBody>
          <a:bodyPr vert="horz" lIns="91440" tIns="45720" rIns="91440" bIns="45720" rtlCol="0" anchor="t" anchorCtr="0">
            <a:normAutofit/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161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Blue spheres">
      <a:dk1>
        <a:srgbClr val="000000"/>
      </a:dk1>
      <a:lt1>
        <a:srgbClr val="FFFFFF"/>
      </a:lt1>
      <a:dk2>
        <a:srgbClr val="E3E7ED"/>
      </a:dk2>
      <a:lt2>
        <a:srgbClr val="E8E8E8"/>
      </a:lt2>
      <a:accent1>
        <a:srgbClr val="7673F7"/>
      </a:accent1>
      <a:accent2>
        <a:srgbClr val="B8C2FD"/>
      </a:accent2>
      <a:accent3>
        <a:srgbClr val="DFE3FC"/>
      </a:accent3>
      <a:accent4>
        <a:srgbClr val="55B3FD"/>
      </a:accent4>
      <a:accent5>
        <a:srgbClr val="99F7F7"/>
      </a:accent5>
      <a:accent6>
        <a:srgbClr val="FEE43F"/>
      </a:accent6>
      <a:hlink>
        <a:srgbClr val="467886"/>
      </a:hlink>
      <a:folHlink>
        <a:srgbClr val="96607D"/>
      </a:folHlink>
    </a:clrScheme>
    <a:fontScheme name="Custom 23">
      <a:majorFont>
        <a:latin typeface="Aptos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076243_win32_CP_V3" id="{81AB0711-29F9-49D0-8A73-16AF25FD4C08}" vid="{D5AD44AB-53B9-4654-A4F8-1821A28F2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567F3CB5-3475-4129-AB60-D0C937DE9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172</TotalTime>
  <Words>517</Words>
  <Application>Microsoft Office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Cochocib Script Latin Pro</vt:lpstr>
      <vt:lpstr>Custom</vt:lpstr>
      <vt:lpstr>Git - Version Control</vt:lpstr>
      <vt:lpstr>Git Fundamentals &amp; Architecture</vt:lpstr>
      <vt:lpstr>Creating &amp; Cloning Repositories</vt:lpstr>
      <vt:lpstr>Branching &amp; Merging Strategies</vt:lpstr>
      <vt:lpstr>Merge Conflict Resolution</vt:lpstr>
      <vt:lpstr>Git Hooks &amp; Automations</vt:lpstr>
      <vt:lpstr>Tagging &amp; Versioning</vt:lpstr>
      <vt:lpstr>.gitignore &amp; Submodules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Venkatesh Vadapalli (EXT)</dc:creator>
  <cp:lastModifiedBy>Venkatesh Vadapalli (EXT)</cp:lastModifiedBy>
  <cp:revision>1</cp:revision>
  <dcterms:created xsi:type="dcterms:W3CDTF">2025-08-25T17:15:48Z</dcterms:created>
  <dcterms:modified xsi:type="dcterms:W3CDTF">2025-08-29T08:17:36Z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