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5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3165C-572D-4E9B-BA1F-EA29610DF8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2C3F87-4EBC-46B1-BF97-DDA1087080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>
              <a:solidFill>
                <a:schemeClr val="accent5">
                  <a:lumMod val="75000"/>
                </a:schemeClr>
              </a:solidFill>
            </a:rPr>
            <a:t>Learning Highlights </a:t>
          </a:r>
          <a:r>
            <a:rPr lang="en-US" b="1" u="sng"/>
            <a:t>:</a:t>
          </a:r>
          <a:endParaRPr lang="en-US" dirty="0"/>
        </a:p>
      </dgm:t>
    </dgm:pt>
    <dgm:pt modelId="{556B6871-4017-418B-A72D-6778859BDFAC}" type="parTrans" cxnId="{CAD84D24-85A9-474B-A91A-55AC625DD244}">
      <dgm:prSet/>
      <dgm:spPr/>
      <dgm:t>
        <a:bodyPr/>
        <a:lstStyle/>
        <a:p>
          <a:endParaRPr lang="en-US"/>
        </a:p>
      </dgm:t>
    </dgm:pt>
    <dgm:pt modelId="{AD5CDD6C-EAA0-4BB3-8891-B4439B7F5A13}" type="sibTrans" cxnId="{CAD84D24-85A9-474B-A91A-55AC625DD244}">
      <dgm:prSet/>
      <dgm:spPr/>
      <dgm:t>
        <a:bodyPr/>
        <a:lstStyle/>
        <a:p>
          <a:endParaRPr lang="en-US"/>
        </a:p>
      </dgm:t>
    </dgm:pt>
    <dgm:pt modelId="{6A8D39C3-5EF9-42FB-BF2E-48048B1F10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Revisited how to manage and verify script execution permissions.</a:t>
          </a:r>
        </a:p>
      </dgm:t>
    </dgm:pt>
    <dgm:pt modelId="{A48044C2-E653-4745-A088-0D2E03AAB8F5}" type="parTrans" cxnId="{D23F5818-2403-4FE3-B459-405CC9E1389D}">
      <dgm:prSet/>
      <dgm:spPr/>
      <dgm:t>
        <a:bodyPr/>
        <a:lstStyle/>
        <a:p>
          <a:endParaRPr lang="en-US"/>
        </a:p>
      </dgm:t>
    </dgm:pt>
    <dgm:pt modelId="{7AC6F872-272D-48E1-A3C7-E672A21E5A24}" type="sibTrans" cxnId="{D23F5818-2403-4FE3-B459-405CC9E1389D}">
      <dgm:prSet/>
      <dgm:spPr/>
      <dgm:t>
        <a:bodyPr/>
        <a:lstStyle/>
        <a:p>
          <a:endParaRPr lang="en-US"/>
        </a:p>
      </dgm:t>
    </dgm:pt>
    <dgm:pt modelId="{F622B65F-3AE3-404F-BD0A-6A2ED1EAA5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Reviewed common best practices to make shell scripts cleaner and more reliable.</a:t>
          </a:r>
        </a:p>
      </dgm:t>
    </dgm:pt>
    <dgm:pt modelId="{5C9378C8-6CE7-4233-8D18-AE852AC5CB52}" type="parTrans" cxnId="{BF836AA9-B04D-4138-9902-419CDAC639F1}">
      <dgm:prSet/>
      <dgm:spPr/>
      <dgm:t>
        <a:bodyPr/>
        <a:lstStyle/>
        <a:p>
          <a:endParaRPr lang="en-US"/>
        </a:p>
      </dgm:t>
    </dgm:pt>
    <dgm:pt modelId="{64A51CEE-4867-4B5C-A52F-569E10D115FA}" type="sibTrans" cxnId="{BF836AA9-B04D-4138-9902-419CDAC639F1}">
      <dgm:prSet/>
      <dgm:spPr/>
      <dgm:t>
        <a:bodyPr/>
        <a:lstStyle/>
        <a:p>
          <a:endParaRPr lang="en-US"/>
        </a:p>
      </dgm:t>
    </dgm:pt>
    <dgm:pt modelId="{0BFDD327-FC3E-4066-BA2B-BF11E87803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 and usage of shebang in scripts.</a:t>
          </a:r>
        </a:p>
      </dgm:t>
    </dgm:pt>
    <dgm:pt modelId="{4269E9C7-E055-48F9-AA25-03EFA796656F}" type="parTrans" cxnId="{B8E9AA36-D7FE-4BF3-81DD-CDA6CCC46999}">
      <dgm:prSet/>
      <dgm:spPr/>
      <dgm:t>
        <a:bodyPr/>
        <a:lstStyle/>
        <a:p>
          <a:endParaRPr lang="en-US"/>
        </a:p>
      </dgm:t>
    </dgm:pt>
    <dgm:pt modelId="{7C1F2299-5634-4A6B-94BF-523F297094B5}" type="sibTrans" cxnId="{B8E9AA36-D7FE-4BF3-81DD-CDA6CCC46999}">
      <dgm:prSet/>
      <dgm:spPr/>
      <dgm:t>
        <a:bodyPr/>
        <a:lstStyle/>
        <a:p>
          <a:endParaRPr lang="en-US"/>
        </a:p>
      </dgm:t>
    </dgm:pt>
    <dgm:pt modelId="{F0303379-A363-4774-959C-2AA8EBFE071F}" type="pres">
      <dgm:prSet presAssocID="{BCA3165C-572D-4E9B-BA1F-EA29610DF84F}" presName="root" presStyleCnt="0">
        <dgm:presLayoutVars>
          <dgm:dir/>
          <dgm:resizeHandles val="exact"/>
        </dgm:presLayoutVars>
      </dgm:prSet>
      <dgm:spPr/>
    </dgm:pt>
    <dgm:pt modelId="{D9D06602-36AE-4DC8-8E48-033035879797}" type="pres">
      <dgm:prSet presAssocID="{8E2C3F87-4EBC-46B1-BF97-DDA10870804E}" presName="compNode" presStyleCnt="0"/>
      <dgm:spPr/>
    </dgm:pt>
    <dgm:pt modelId="{50C18A17-F39F-4850-B1FB-0EAF1CB55488}" type="pres">
      <dgm:prSet presAssocID="{8E2C3F87-4EBC-46B1-BF97-DDA1087080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962BF76-4920-47BB-90C1-A7C9C4E56A7D}" type="pres">
      <dgm:prSet presAssocID="{8E2C3F87-4EBC-46B1-BF97-DDA10870804E}" presName="spaceRect" presStyleCnt="0"/>
      <dgm:spPr/>
    </dgm:pt>
    <dgm:pt modelId="{D8A96EAD-7F22-4536-8888-8146B0239683}" type="pres">
      <dgm:prSet presAssocID="{8E2C3F87-4EBC-46B1-BF97-DDA10870804E}" presName="textRect" presStyleLbl="revTx" presStyleIdx="0" presStyleCnt="4">
        <dgm:presLayoutVars>
          <dgm:chMax val="1"/>
          <dgm:chPref val="1"/>
        </dgm:presLayoutVars>
      </dgm:prSet>
      <dgm:spPr/>
    </dgm:pt>
    <dgm:pt modelId="{25E741F1-1F15-42F9-90BA-59C8C026DC5F}" type="pres">
      <dgm:prSet presAssocID="{AD5CDD6C-EAA0-4BB3-8891-B4439B7F5A13}" presName="sibTrans" presStyleCnt="0"/>
      <dgm:spPr/>
    </dgm:pt>
    <dgm:pt modelId="{F4AF8255-F0D7-461A-830F-D4A74FEF9014}" type="pres">
      <dgm:prSet presAssocID="{6A8D39C3-5EF9-42FB-BF2E-48048B1F10A7}" presName="compNode" presStyleCnt="0"/>
      <dgm:spPr/>
    </dgm:pt>
    <dgm:pt modelId="{6E436198-E770-45BB-83DB-5ECBAD49A24B}" type="pres">
      <dgm:prSet presAssocID="{6A8D39C3-5EF9-42FB-BF2E-48048B1F10A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DEB8477-CF0D-4482-9C45-630AB32C0445}" type="pres">
      <dgm:prSet presAssocID="{6A8D39C3-5EF9-42FB-BF2E-48048B1F10A7}" presName="spaceRect" presStyleCnt="0"/>
      <dgm:spPr/>
    </dgm:pt>
    <dgm:pt modelId="{F26EB4C5-86BC-4DA2-8DAD-447D0DF1A2EF}" type="pres">
      <dgm:prSet presAssocID="{6A8D39C3-5EF9-42FB-BF2E-48048B1F10A7}" presName="textRect" presStyleLbl="revTx" presStyleIdx="1" presStyleCnt="4">
        <dgm:presLayoutVars>
          <dgm:chMax val="1"/>
          <dgm:chPref val="1"/>
        </dgm:presLayoutVars>
      </dgm:prSet>
      <dgm:spPr/>
    </dgm:pt>
    <dgm:pt modelId="{D448BCBE-7560-4218-82F4-D028D3F77014}" type="pres">
      <dgm:prSet presAssocID="{7AC6F872-272D-48E1-A3C7-E672A21E5A24}" presName="sibTrans" presStyleCnt="0"/>
      <dgm:spPr/>
    </dgm:pt>
    <dgm:pt modelId="{8EB17716-5C25-4F5D-B82E-AAB9886CFB76}" type="pres">
      <dgm:prSet presAssocID="{F622B65F-3AE3-404F-BD0A-6A2ED1EAA516}" presName="compNode" presStyleCnt="0"/>
      <dgm:spPr/>
    </dgm:pt>
    <dgm:pt modelId="{74BE108A-CB29-4B78-80B3-01F8457CEC9F}" type="pres">
      <dgm:prSet presAssocID="{F622B65F-3AE3-404F-BD0A-6A2ED1EAA5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27E4A9-2827-4223-B49A-825BD4F0E6F1}" type="pres">
      <dgm:prSet presAssocID="{F622B65F-3AE3-404F-BD0A-6A2ED1EAA516}" presName="spaceRect" presStyleCnt="0"/>
      <dgm:spPr/>
    </dgm:pt>
    <dgm:pt modelId="{A1A286E0-9CFD-4FAB-AC1F-679EDBFF2746}" type="pres">
      <dgm:prSet presAssocID="{F622B65F-3AE3-404F-BD0A-6A2ED1EAA516}" presName="textRect" presStyleLbl="revTx" presStyleIdx="2" presStyleCnt="4">
        <dgm:presLayoutVars>
          <dgm:chMax val="1"/>
          <dgm:chPref val="1"/>
        </dgm:presLayoutVars>
      </dgm:prSet>
      <dgm:spPr/>
    </dgm:pt>
    <dgm:pt modelId="{DA6A305C-1F50-4649-B6D1-47329493FCF5}" type="pres">
      <dgm:prSet presAssocID="{64A51CEE-4867-4B5C-A52F-569E10D115FA}" presName="sibTrans" presStyleCnt="0"/>
      <dgm:spPr/>
    </dgm:pt>
    <dgm:pt modelId="{31FF4C0B-4EFB-4176-A815-DBC1565E24C0}" type="pres">
      <dgm:prSet presAssocID="{0BFDD327-FC3E-4066-BA2B-BF11E87803DB}" presName="compNode" presStyleCnt="0"/>
      <dgm:spPr/>
    </dgm:pt>
    <dgm:pt modelId="{A47382D4-5C81-4820-9A2C-C0D5EFED2737}" type="pres">
      <dgm:prSet presAssocID="{0BFDD327-FC3E-4066-BA2B-BF11E87803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04C530F6-AAED-479F-ABD7-3925C2C6B8B8}" type="pres">
      <dgm:prSet presAssocID="{0BFDD327-FC3E-4066-BA2B-BF11E87803DB}" presName="spaceRect" presStyleCnt="0"/>
      <dgm:spPr/>
    </dgm:pt>
    <dgm:pt modelId="{C2F9C0F1-4715-425A-870B-C743CE872731}" type="pres">
      <dgm:prSet presAssocID="{0BFDD327-FC3E-4066-BA2B-BF11E87803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6AE311-DC61-4042-80F6-0C33A0F37B36}" type="presOf" srcId="{BCA3165C-572D-4E9B-BA1F-EA29610DF84F}" destId="{F0303379-A363-4774-959C-2AA8EBFE071F}" srcOrd="0" destOrd="0" presId="urn:microsoft.com/office/officeart/2018/2/layout/IconLabelList"/>
    <dgm:cxn modelId="{E5B3EE11-1B19-473C-9E97-DC69CBF644AF}" type="presOf" srcId="{8E2C3F87-4EBC-46B1-BF97-DDA10870804E}" destId="{D8A96EAD-7F22-4536-8888-8146B0239683}" srcOrd="0" destOrd="0" presId="urn:microsoft.com/office/officeart/2018/2/layout/IconLabelList"/>
    <dgm:cxn modelId="{D23F5818-2403-4FE3-B459-405CC9E1389D}" srcId="{BCA3165C-572D-4E9B-BA1F-EA29610DF84F}" destId="{6A8D39C3-5EF9-42FB-BF2E-48048B1F10A7}" srcOrd="1" destOrd="0" parTransId="{A48044C2-E653-4745-A088-0D2E03AAB8F5}" sibTransId="{7AC6F872-272D-48E1-A3C7-E672A21E5A24}"/>
    <dgm:cxn modelId="{CAD84D24-85A9-474B-A91A-55AC625DD244}" srcId="{BCA3165C-572D-4E9B-BA1F-EA29610DF84F}" destId="{8E2C3F87-4EBC-46B1-BF97-DDA10870804E}" srcOrd="0" destOrd="0" parTransId="{556B6871-4017-418B-A72D-6778859BDFAC}" sibTransId="{AD5CDD6C-EAA0-4BB3-8891-B4439B7F5A13}"/>
    <dgm:cxn modelId="{B8E9AA36-D7FE-4BF3-81DD-CDA6CCC46999}" srcId="{BCA3165C-572D-4E9B-BA1F-EA29610DF84F}" destId="{0BFDD327-FC3E-4066-BA2B-BF11E87803DB}" srcOrd="3" destOrd="0" parTransId="{4269E9C7-E055-48F9-AA25-03EFA796656F}" sibTransId="{7C1F2299-5634-4A6B-94BF-523F297094B5}"/>
    <dgm:cxn modelId="{02D7DC4D-049E-46E4-9BDF-F7FFFC483AE6}" type="presOf" srcId="{6A8D39C3-5EF9-42FB-BF2E-48048B1F10A7}" destId="{F26EB4C5-86BC-4DA2-8DAD-447D0DF1A2EF}" srcOrd="0" destOrd="0" presId="urn:microsoft.com/office/officeart/2018/2/layout/IconLabelList"/>
    <dgm:cxn modelId="{BF836AA9-B04D-4138-9902-419CDAC639F1}" srcId="{BCA3165C-572D-4E9B-BA1F-EA29610DF84F}" destId="{F622B65F-3AE3-404F-BD0A-6A2ED1EAA516}" srcOrd="2" destOrd="0" parTransId="{5C9378C8-6CE7-4233-8D18-AE852AC5CB52}" sibTransId="{64A51CEE-4867-4B5C-A52F-569E10D115FA}"/>
    <dgm:cxn modelId="{EE6DC7E1-D9F2-4349-ABB5-30C9B9B6B153}" type="presOf" srcId="{0BFDD327-FC3E-4066-BA2B-BF11E87803DB}" destId="{C2F9C0F1-4715-425A-870B-C743CE872731}" srcOrd="0" destOrd="0" presId="urn:microsoft.com/office/officeart/2018/2/layout/IconLabelList"/>
    <dgm:cxn modelId="{41FD08E5-769D-4360-AAD8-BCBB44828C0A}" type="presOf" srcId="{F622B65F-3AE3-404F-BD0A-6A2ED1EAA516}" destId="{A1A286E0-9CFD-4FAB-AC1F-679EDBFF2746}" srcOrd="0" destOrd="0" presId="urn:microsoft.com/office/officeart/2018/2/layout/IconLabelList"/>
    <dgm:cxn modelId="{F8BC0982-BC5E-4C64-96FB-80D2AB3CDABA}" type="presParOf" srcId="{F0303379-A363-4774-959C-2AA8EBFE071F}" destId="{D9D06602-36AE-4DC8-8E48-033035879797}" srcOrd="0" destOrd="0" presId="urn:microsoft.com/office/officeart/2018/2/layout/IconLabelList"/>
    <dgm:cxn modelId="{C6A98FA9-9290-425A-9AD0-465A713D4749}" type="presParOf" srcId="{D9D06602-36AE-4DC8-8E48-033035879797}" destId="{50C18A17-F39F-4850-B1FB-0EAF1CB55488}" srcOrd="0" destOrd="0" presId="urn:microsoft.com/office/officeart/2018/2/layout/IconLabelList"/>
    <dgm:cxn modelId="{E7E1C651-3A35-4941-97D0-A9E29FDA80BF}" type="presParOf" srcId="{D9D06602-36AE-4DC8-8E48-033035879797}" destId="{7962BF76-4920-47BB-90C1-A7C9C4E56A7D}" srcOrd="1" destOrd="0" presId="urn:microsoft.com/office/officeart/2018/2/layout/IconLabelList"/>
    <dgm:cxn modelId="{B3C91398-EC05-4337-8F2D-891EF865977E}" type="presParOf" srcId="{D9D06602-36AE-4DC8-8E48-033035879797}" destId="{D8A96EAD-7F22-4536-8888-8146B0239683}" srcOrd="2" destOrd="0" presId="urn:microsoft.com/office/officeart/2018/2/layout/IconLabelList"/>
    <dgm:cxn modelId="{F0E4B2E2-38C8-439D-AC37-5B54F82EEB23}" type="presParOf" srcId="{F0303379-A363-4774-959C-2AA8EBFE071F}" destId="{25E741F1-1F15-42F9-90BA-59C8C026DC5F}" srcOrd="1" destOrd="0" presId="urn:microsoft.com/office/officeart/2018/2/layout/IconLabelList"/>
    <dgm:cxn modelId="{FE7B641C-2F13-4E9A-A750-92608998802E}" type="presParOf" srcId="{F0303379-A363-4774-959C-2AA8EBFE071F}" destId="{F4AF8255-F0D7-461A-830F-D4A74FEF9014}" srcOrd="2" destOrd="0" presId="urn:microsoft.com/office/officeart/2018/2/layout/IconLabelList"/>
    <dgm:cxn modelId="{1E3F583E-3D85-4003-9452-8CAF015873FA}" type="presParOf" srcId="{F4AF8255-F0D7-461A-830F-D4A74FEF9014}" destId="{6E436198-E770-45BB-83DB-5ECBAD49A24B}" srcOrd="0" destOrd="0" presId="urn:microsoft.com/office/officeart/2018/2/layout/IconLabelList"/>
    <dgm:cxn modelId="{0159E45B-2B23-4A8D-9ADA-8550108F87D2}" type="presParOf" srcId="{F4AF8255-F0D7-461A-830F-D4A74FEF9014}" destId="{8DEB8477-CF0D-4482-9C45-630AB32C0445}" srcOrd="1" destOrd="0" presId="urn:microsoft.com/office/officeart/2018/2/layout/IconLabelList"/>
    <dgm:cxn modelId="{D1EEE0E5-D03A-4D4C-91AD-D0F4C2D0AEAF}" type="presParOf" srcId="{F4AF8255-F0D7-461A-830F-D4A74FEF9014}" destId="{F26EB4C5-86BC-4DA2-8DAD-447D0DF1A2EF}" srcOrd="2" destOrd="0" presId="urn:microsoft.com/office/officeart/2018/2/layout/IconLabelList"/>
    <dgm:cxn modelId="{3E844EF7-D5E7-4224-87EE-18732FEC4063}" type="presParOf" srcId="{F0303379-A363-4774-959C-2AA8EBFE071F}" destId="{D448BCBE-7560-4218-82F4-D028D3F77014}" srcOrd="3" destOrd="0" presId="urn:microsoft.com/office/officeart/2018/2/layout/IconLabelList"/>
    <dgm:cxn modelId="{6672C91F-83FD-4E75-B58A-7ED1C9AE072D}" type="presParOf" srcId="{F0303379-A363-4774-959C-2AA8EBFE071F}" destId="{8EB17716-5C25-4F5D-B82E-AAB9886CFB76}" srcOrd="4" destOrd="0" presId="urn:microsoft.com/office/officeart/2018/2/layout/IconLabelList"/>
    <dgm:cxn modelId="{439ABD09-C4BE-43CE-AC02-2947BBDE7536}" type="presParOf" srcId="{8EB17716-5C25-4F5D-B82E-AAB9886CFB76}" destId="{74BE108A-CB29-4B78-80B3-01F8457CEC9F}" srcOrd="0" destOrd="0" presId="urn:microsoft.com/office/officeart/2018/2/layout/IconLabelList"/>
    <dgm:cxn modelId="{3DDEC745-F768-4C50-B3B8-0C4F30964E8E}" type="presParOf" srcId="{8EB17716-5C25-4F5D-B82E-AAB9886CFB76}" destId="{4C27E4A9-2827-4223-B49A-825BD4F0E6F1}" srcOrd="1" destOrd="0" presId="urn:microsoft.com/office/officeart/2018/2/layout/IconLabelList"/>
    <dgm:cxn modelId="{949042BB-B66B-42CE-8717-19A2BEFD2394}" type="presParOf" srcId="{8EB17716-5C25-4F5D-B82E-AAB9886CFB76}" destId="{A1A286E0-9CFD-4FAB-AC1F-679EDBFF2746}" srcOrd="2" destOrd="0" presId="urn:microsoft.com/office/officeart/2018/2/layout/IconLabelList"/>
    <dgm:cxn modelId="{AB9F53D2-F043-4431-B097-15B8100EF4EF}" type="presParOf" srcId="{F0303379-A363-4774-959C-2AA8EBFE071F}" destId="{DA6A305C-1F50-4649-B6D1-47329493FCF5}" srcOrd="5" destOrd="0" presId="urn:microsoft.com/office/officeart/2018/2/layout/IconLabelList"/>
    <dgm:cxn modelId="{F13620E2-31F1-4FA7-8255-CB720637548F}" type="presParOf" srcId="{F0303379-A363-4774-959C-2AA8EBFE071F}" destId="{31FF4C0B-4EFB-4176-A815-DBC1565E24C0}" srcOrd="6" destOrd="0" presId="urn:microsoft.com/office/officeart/2018/2/layout/IconLabelList"/>
    <dgm:cxn modelId="{B31DFE3B-869A-492E-BCDF-B042435F701F}" type="presParOf" srcId="{31FF4C0B-4EFB-4176-A815-DBC1565E24C0}" destId="{A47382D4-5C81-4820-9A2C-C0D5EFED2737}" srcOrd="0" destOrd="0" presId="urn:microsoft.com/office/officeart/2018/2/layout/IconLabelList"/>
    <dgm:cxn modelId="{33A54812-A127-42E4-932B-0FDEC89EA83E}" type="presParOf" srcId="{31FF4C0B-4EFB-4176-A815-DBC1565E24C0}" destId="{04C530F6-AAED-479F-ABD7-3925C2C6B8B8}" srcOrd="1" destOrd="0" presId="urn:microsoft.com/office/officeart/2018/2/layout/IconLabelList"/>
    <dgm:cxn modelId="{AD8003B2-1A4D-4BE0-B81C-5492A32D5772}" type="presParOf" srcId="{31FF4C0B-4EFB-4176-A815-DBC1565E24C0}" destId="{C2F9C0F1-4715-425A-870B-C743CE8727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13665C-9E42-4D6A-9DF8-D318EB1751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A194A9-DEC3-4054-979E-B87D086F1C80}">
      <dgm:prSet/>
      <dgm:spPr/>
      <dgm:t>
        <a:bodyPr/>
        <a:lstStyle/>
        <a:p>
          <a:r>
            <a:rPr lang="en-US" b="1" u="sng" dirty="0">
              <a:solidFill>
                <a:schemeClr val="accent4">
                  <a:lumMod val="75000"/>
                </a:schemeClr>
              </a:solidFill>
            </a:rPr>
            <a:t>Learning Coverage :</a:t>
          </a:r>
          <a:endParaRPr lang="en-US" dirty="0">
            <a:solidFill>
              <a:schemeClr val="accent4">
                <a:lumMod val="75000"/>
              </a:schemeClr>
            </a:solidFill>
          </a:endParaRPr>
        </a:p>
      </dgm:t>
    </dgm:pt>
    <dgm:pt modelId="{FD2E9ADA-684F-4A63-B57C-B9FFAEF2177C}" type="parTrans" cxnId="{C2394BD3-9214-4236-B7B6-2A90E8BBC356}">
      <dgm:prSet/>
      <dgm:spPr/>
      <dgm:t>
        <a:bodyPr/>
        <a:lstStyle/>
        <a:p>
          <a:endParaRPr lang="en-US"/>
        </a:p>
      </dgm:t>
    </dgm:pt>
    <dgm:pt modelId="{AFE9EFE0-67CD-4CC9-B5F1-B5382917ABB4}" type="sibTrans" cxnId="{C2394BD3-9214-4236-B7B6-2A90E8BBC356}">
      <dgm:prSet/>
      <dgm:spPr/>
      <dgm:t>
        <a:bodyPr/>
        <a:lstStyle/>
        <a:p>
          <a:endParaRPr lang="en-US"/>
        </a:p>
      </dgm:t>
    </dgm:pt>
    <dgm:pt modelId="{76933110-2D36-4673-85AE-95E0CDD2DF4D}">
      <dgm:prSet/>
      <dgm:spPr/>
      <dgm:t>
        <a:bodyPr/>
        <a:lstStyle/>
        <a:p>
          <a:r>
            <a:rPr lang="en-US" dirty="0"/>
            <a:t>Why make reusable utilities and  How to use the reusable utility scripts.</a:t>
          </a:r>
        </a:p>
      </dgm:t>
    </dgm:pt>
    <dgm:pt modelId="{ED1BCF2A-F0AA-4F15-A504-AFFA50587720}" type="parTrans" cxnId="{49D6E5B7-5A2F-47F3-8AAC-57B892A22FA6}">
      <dgm:prSet/>
      <dgm:spPr/>
      <dgm:t>
        <a:bodyPr/>
        <a:lstStyle/>
        <a:p>
          <a:endParaRPr lang="en-US"/>
        </a:p>
      </dgm:t>
    </dgm:pt>
    <dgm:pt modelId="{F6C11B8E-FE87-476F-96D2-15551D7F17FE}" type="sibTrans" cxnId="{49D6E5B7-5A2F-47F3-8AAC-57B892A22FA6}">
      <dgm:prSet/>
      <dgm:spPr/>
      <dgm:t>
        <a:bodyPr/>
        <a:lstStyle/>
        <a:p>
          <a:endParaRPr lang="en-US"/>
        </a:p>
      </dgm:t>
    </dgm:pt>
    <dgm:pt modelId="{1542D149-3A29-4CF7-A692-3492AD2F3872}">
      <dgm:prSet/>
      <dgm:spPr/>
      <dgm:t>
        <a:bodyPr/>
        <a:lstStyle/>
        <a:p>
          <a:r>
            <a:rPr lang="en-US" dirty="0"/>
            <a:t>Practices functions as reusable tools</a:t>
          </a:r>
        </a:p>
      </dgm:t>
    </dgm:pt>
    <dgm:pt modelId="{FEADE847-D888-45F0-96D5-40E840E12746}" type="parTrans" cxnId="{3FBE7C60-430D-4BBF-A59C-47CF70189C02}">
      <dgm:prSet/>
      <dgm:spPr/>
      <dgm:t>
        <a:bodyPr/>
        <a:lstStyle/>
        <a:p>
          <a:endParaRPr lang="en-US"/>
        </a:p>
      </dgm:t>
    </dgm:pt>
    <dgm:pt modelId="{E330C087-E89E-4452-9A27-557A1140E818}" type="sibTrans" cxnId="{3FBE7C60-430D-4BBF-A59C-47CF70189C02}">
      <dgm:prSet/>
      <dgm:spPr/>
      <dgm:t>
        <a:bodyPr/>
        <a:lstStyle/>
        <a:p>
          <a:endParaRPr lang="en-US"/>
        </a:p>
      </dgm:t>
    </dgm:pt>
    <dgm:pt modelId="{F1665CEE-03C6-441A-AD26-6910F2693F92}">
      <dgm:prSet/>
      <dgm:spPr/>
      <dgm:t>
        <a:bodyPr/>
        <a:lstStyle/>
        <a:p>
          <a:r>
            <a:rPr lang="en-US"/>
            <a:t>Best Practices for Reusable Shell Utilities</a:t>
          </a:r>
        </a:p>
      </dgm:t>
    </dgm:pt>
    <dgm:pt modelId="{85AD4807-1A61-451C-A410-DC8D71CA6C67}" type="parTrans" cxnId="{EF7F5CA2-42FC-4FE0-A61B-0A6D9AB814AE}">
      <dgm:prSet/>
      <dgm:spPr/>
      <dgm:t>
        <a:bodyPr/>
        <a:lstStyle/>
        <a:p>
          <a:endParaRPr lang="en-US"/>
        </a:p>
      </dgm:t>
    </dgm:pt>
    <dgm:pt modelId="{E4D076F1-E4EB-4DCE-B6F6-939A0910E0E3}" type="sibTrans" cxnId="{EF7F5CA2-42FC-4FE0-A61B-0A6D9AB814AE}">
      <dgm:prSet/>
      <dgm:spPr/>
      <dgm:t>
        <a:bodyPr/>
        <a:lstStyle/>
        <a:p>
          <a:endParaRPr lang="en-US"/>
        </a:p>
      </dgm:t>
    </dgm:pt>
    <dgm:pt modelId="{B69C2C5D-814E-47B9-93F2-9205A1729BCC}" type="pres">
      <dgm:prSet presAssocID="{2313665C-9E42-4D6A-9DF8-D318EB1751CE}" presName="root" presStyleCnt="0">
        <dgm:presLayoutVars>
          <dgm:dir/>
          <dgm:resizeHandles val="exact"/>
        </dgm:presLayoutVars>
      </dgm:prSet>
      <dgm:spPr/>
    </dgm:pt>
    <dgm:pt modelId="{BE361E64-40F3-498A-A90E-E2D531839B12}" type="pres">
      <dgm:prSet presAssocID="{1EA194A9-DEC3-4054-979E-B87D086F1C80}" presName="compNode" presStyleCnt="0"/>
      <dgm:spPr/>
    </dgm:pt>
    <dgm:pt modelId="{BEE2BF42-F298-4ABE-ADA0-16963C3F33FE}" type="pres">
      <dgm:prSet presAssocID="{1EA194A9-DEC3-4054-979E-B87D086F1C80}" presName="bgRect" presStyleLbl="bgShp" presStyleIdx="0" presStyleCnt="4" custLinFactNeighborX="-3404" custLinFactNeighborY="1923"/>
      <dgm:spPr/>
    </dgm:pt>
    <dgm:pt modelId="{17B6AEB1-5EB3-4CB2-A969-F241CA42B433}" type="pres">
      <dgm:prSet presAssocID="{1EA194A9-DEC3-4054-979E-B87D086F1C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5541ED4-82C7-4983-BE93-FA2CA1215F68}" type="pres">
      <dgm:prSet presAssocID="{1EA194A9-DEC3-4054-979E-B87D086F1C80}" presName="spaceRect" presStyleCnt="0"/>
      <dgm:spPr/>
    </dgm:pt>
    <dgm:pt modelId="{47E381F2-625B-45FC-AE24-4F799C8A5A08}" type="pres">
      <dgm:prSet presAssocID="{1EA194A9-DEC3-4054-979E-B87D086F1C80}" presName="parTx" presStyleLbl="revTx" presStyleIdx="0" presStyleCnt="4">
        <dgm:presLayoutVars>
          <dgm:chMax val="0"/>
          <dgm:chPref val="0"/>
        </dgm:presLayoutVars>
      </dgm:prSet>
      <dgm:spPr/>
    </dgm:pt>
    <dgm:pt modelId="{C38B5D81-444B-45B6-AAA3-B0C898662CAB}" type="pres">
      <dgm:prSet presAssocID="{AFE9EFE0-67CD-4CC9-B5F1-B5382917ABB4}" presName="sibTrans" presStyleCnt="0"/>
      <dgm:spPr/>
    </dgm:pt>
    <dgm:pt modelId="{96EC4E1A-A06C-401A-82BD-3D3D39D5FAE9}" type="pres">
      <dgm:prSet presAssocID="{76933110-2D36-4673-85AE-95E0CDD2DF4D}" presName="compNode" presStyleCnt="0"/>
      <dgm:spPr/>
    </dgm:pt>
    <dgm:pt modelId="{EA56981E-530F-49C6-A2DB-537D285F08F3}" type="pres">
      <dgm:prSet presAssocID="{76933110-2D36-4673-85AE-95E0CDD2DF4D}" presName="bgRect" presStyleLbl="bgShp" presStyleIdx="1" presStyleCnt="4"/>
      <dgm:spPr/>
    </dgm:pt>
    <dgm:pt modelId="{15311455-A39E-4731-8770-BE601161B16F}" type="pres">
      <dgm:prSet presAssocID="{76933110-2D36-4673-85AE-95E0CDD2DF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107CC26-A8C7-4B7C-890C-FF62260526A1}" type="pres">
      <dgm:prSet presAssocID="{76933110-2D36-4673-85AE-95E0CDD2DF4D}" presName="spaceRect" presStyleCnt="0"/>
      <dgm:spPr/>
    </dgm:pt>
    <dgm:pt modelId="{4D47F0DF-804E-4D48-BDBE-9DC149782ED6}" type="pres">
      <dgm:prSet presAssocID="{76933110-2D36-4673-85AE-95E0CDD2DF4D}" presName="parTx" presStyleLbl="revTx" presStyleIdx="1" presStyleCnt="4">
        <dgm:presLayoutVars>
          <dgm:chMax val="0"/>
          <dgm:chPref val="0"/>
        </dgm:presLayoutVars>
      </dgm:prSet>
      <dgm:spPr/>
    </dgm:pt>
    <dgm:pt modelId="{F88FEEB8-E132-4660-8297-501DAD64F4DA}" type="pres">
      <dgm:prSet presAssocID="{F6C11B8E-FE87-476F-96D2-15551D7F17FE}" presName="sibTrans" presStyleCnt="0"/>
      <dgm:spPr/>
    </dgm:pt>
    <dgm:pt modelId="{D9036102-0F4E-4029-8365-7AAC4556616C}" type="pres">
      <dgm:prSet presAssocID="{1542D149-3A29-4CF7-A692-3492AD2F3872}" presName="compNode" presStyleCnt="0"/>
      <dgm:spPr/>
    </dgm:pt>
    <dgm:pt modelId="{46F8B245-45A4-42FC-9E45-44818A0B1C56}" type="pres">
      <dgm:prSet presAssocID="{1542D149-3A29-4CF7-A692-3492AD2F3872}" presName="bgRect" presStyleLbl="bgShp" presStyleIdx="2" presStyleCnt="4"/>
      <dgm:spPr/>
    </dgm:pt>
    <dgm:pt modelId="{BE3DC1E1-AE66-4460-82EF-D077CD952854}" type="pres">
      <dgm:prSet presAssocID="{1542D149-3A29-4CF7-A692-3492AD2F38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E450211-0304-4EA0-B913-C49C33A058F4}" type="pres">
      <dgm:prSet presAssocID="{1542D149-3A29-4CF7-A692-3492AD2F3872}" presName="spaceRect" presStyleCnt="0"/>
      <dgm:spPr/>
    </dgm:pt>
    <dgm:pt modelId="{3C2B1B9B-C57B-4F79-BFE8-77431A5FB2B2}" type="pres">
      <dgm:prSet presAssocID="{1542D149-3A29-4CF7-A692-3492AD2F3872}" presName="parTx" presStyleLbl="revTx" presStyleIdx="2" presStyleCnt="4">
        <dgm:presLayoutVars>
          <dgm:chMax val="0"/>
          <dgm:chPref val="0"/>
        </dgm:presLayoutVars>
      </dgm:prSet>
      <dgm:spPr/>
    </dgm:pt>
    <dgm:pt modelId="{80803FC8-4740-45F7-9681-5A1CDC878C09}" type="pres">
      <dgm:prSet presAssocID="{E330C087-E89E-4452-9A27-557A1140E818}" presName="sibTrans" presStyleCnt="0"/>
      <dgm:spPr/>
    </dgm:pt>
    <dgm:pt modelId="{03B452A3-4C46-42C2-8F41-B3CA9BDFB3D2}" type="pres">
      <dgm:prSet presAssocID="{F1665CEE-03C6-441A-AD26-6910F2693F92}" presName="compNode" presStyleCnt="0"/>
      <dgm:spPr/>
    </dgm:pt>
    <dgm:pt modelId="{7E01A88B-6AE2-4571-86CA-09778895B120}" type="pres">
      <dgm:prSet presAssocID="{F1665CEE-03C6-441A-AD26-6910F2693F92}" presName="bgRect" presStyleLbl="bgShp" presStyleIdx="3" presStyleCnt="4"/>
      <dgm:spPr/>
    </dgm:pt>
    <dgm:pt modelId="{701E9316-AF28-4493-B4DA-3802565E6610}" type="pres">
      <dgm:prSet presAssocID="{F1665CEE-03C6-441A-AD26-6910F2693F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655D34-21DC-44C7-AA33-38C8DC4734E8}" type="pres">
      <dgm:prSet presAssocID="{F1665CEE-03C6-441A-AD26-6910F2693F92}" presName="spaceRect" presStyleCnt="0"/>
      <dgm:spPr/>
    </dgm:pt>
    <dgm:pt modelId="{E8132DC2-8A3C-4D15-A46B-1F4DFB936114}" type="pres">
      <dgm:prSet presAssocID="{F1665CEE-03C6-441A-AD26-6910F2693F9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402C36-74B2-40AB-AC40-67C0725444A4}" type="presOf" srcId="{1542D149-3A29-4CF7-A692-3492AD2F3872}" destId="{3C2B1B9B-C57B-4F79-BFE8-77431A5FB2B2}" srcOrd="0" destOrd="0" presId="urn:microsoft.com/office/officeart/2018/2/layout/IconVerticalSolidList"/>
    <dgm:cxn modelId="{D7984136-FE9E-4F0B-9B05-08DEF0E9EE86}" type="presOf" srcId="{F1665CEE-03C6-441A-AD26-6910F2693F92}" destId="{E8132DC2-8A3C-4D15-A46B-1F4DFB936114}" srcOrd="0" destOrd="0" presId="urn:microsoft.com/office/officeart/2018/2/layout/IconVerticalSolidList"/>
    <dgm:cxn modelId="{AA15CB5C-66C7-4FDF-86ED-E30D1DE03F6A}" type="presOf" srcId="{2313665C-9E42-4D6A-9DF8-D318EB1751CE}" destId="{B69C2C5D-814E-47B9-93F2-9205A1729BCC}" srcOrd="0" destOrd="0" presId="urn:microsoft.com/office/officeart/2018/2/layout/IconVerticalSolidList"/>
    <dgm:cxn modelId="{3FBE7C60-430D-4BBF-A59C-47CF70189C02}" srcId="{2313665C-9E42-4D6A-9DF8-D318EB1751CE}" destId="{1542D149-3A29-4CF7-A692-3492AD2F3872}" srcOrd="2" destOrd="0" parTransId="{FEADE847-D888-45F0-96D5-40E840E12746}" sibTransId="{E330C087-E89E-4452-9A27-557A1140E818}"/>
    <dgm:cxn modelId="{6C9D8151-1CF8-402F-9C26-4328529693E4}" type="presOf" srcId="{1EA194A9-DEC3-4054-979E-B87D086F1C80}" destId="{47E381F2-625B-45FC-AE24-4F799C8A5A08}" srcOrd="0" destOrd="0" presId="urn:microsoft.com/office/officeart/2018/2/layout/IconVerticalSolidList"/>
    <dgm:cxn modelId="{6A8E8271-2441-4F04-936F-97774218EE7C}" type="presOf" srcId="{76933110-2D36-4673-85AE-95E0CDD2DF4D}" destId="{4D47F0DF-804E-4D48-BDBE-9DC149782ED6}" srcOrd="0" destOrd="0" presId="urn:microsoft.com/office/officeart/2018/2/layout/IconVerticalSolidList"/>
    <dgm:cxn modelId="{EF7F5CA2-42FC-4FE0-A61B-0A6D9AB814AE}" srcId="{2313665C-9E42-4D6A-9DF8-D318EB1751CE}" destId="{F1665CEE-03C6-441A-AD26-6910F2693F92}" srcOrd="3" destOrd="0" parTransId="{85AD4807-1A61-451C-A410-DC8D71CA6C67}" sibTransId="{E4D076F1-E4EB-4DCE-B6F6-939A0910E0E3}"/>
    <dgm:cxn modelId="{49D6E5B7-5A2F-47F3-8AAC-57B892A22FA6}" srcId="{2313665C-9E42-4D6A-9DF8-D318EB1751CE}" destId="{76933110-2D36-4673-85AE-95E0CDD2DF4D}" srcOrd="1" destOrd="0" parTransId="{ED1BCF2A-F0AA-4F15-A504-AFFA50587720}" sibTransId="{F6C11B8E-FE87-476F-96D2-15551D7F17FE}"/>
    <dgm:cxn modelId="{C2394BD3-9214-4236-B7B6-2A90E8BBC356}" srcId="{2313665C-9E42-4D6A-9DF8-D318EB1751CE}" destId="{1EA194A9-DEC3-4054-979E-B87D086F1C80}" srcOrd="0" destOrd="0" parTransId="{FD2E9ADA-684F-4A63-B57C-B9FFAEF2177C}" sibTransId="{AFE9EFE0-67CD-4CC9-B5F1-B5382917ABB4}"/>
    <dgm:cxn modelId="{42D9F751-7736-4F75-9531-CC1F30FF7D37}" type="presParOf" srcId="{B69C2C5D-814E-47B9-93F2-9205A1729BCC}" destId="{BE361E64-40F3-498A-A90E-E2D531839B12}" srcOrd="0" destOrd="0" presId="urn:microsoft.com/office/officeart/2018/2/layout/IconVerticalSolidList"/>
    <dgm:cxn modelId="{FBBA893F-24C5-4B44-A079-DDDB88A731ED}" type="presParOf" srcId="{BE361E64-40F3-498A-A90E-E2D531839B12}" destId="{BEE2BF42-F298-4ABE-ADA0-16963C3F33FE}" srcOrd="0" destOrd="0" presId="urn:microsoft.com/office/officeart/2018/2/layout/IconVerticalSolidList"/>
    <dgm:cxn modelId="{8B120E20-4DCD-4072-8151-309F78B526B6}" type="presParOf" srcId="{BE361E64-40F3-498A-A90E-E2D531839B12}" destId="{17B6AEB1-5EB3-4CB2-A969-F241CA42B433}" srcOrd="1" destOrd="0" presId="urn:microsoft.com/office/officeart/2018/2/layout/IconVerticalSolidList"/>
    <dgm:cxn modelId="{609D0BDB-359A-47D3-9B44-182496B5731C}" type="presParOf" srcId="{BE361E64-40F3-498A-A90E-E2D531839B12}" destId="{C5541ED4-82C7-4983-BE93-FA2CA1215F68}" srcOrd="2" destOrd="0" presId="urn:microsoft.com/office/officeart/2018/2/layout/IconVerticalSolidList"/>
    <dgm:cxn modelId="{9E66B52A-DA90-4512-BC2A-82EEA8553C3D}" type="presParOf" srcId="{BE361E64-40F3-498A-A90E-E2D531839B12}" destId="{47E381F2-625B-45FC-AE24-4F799C8A5A08}" srcOrd="3" destOrd="0" presId="urn:microsoft.com/office/officeart/2018/2/layout/IconVerticalSolidList"/>
    <dgm:cxn modelId="{2C1E1244-7EBD-4B4A-A03A-CC189C3DB136}" type="presParOf" srcId="{B69C2C5D-814E-47B9-93F2-9205A1729BCC}" destId="{C38B5D81-444B-45B6-AAA3-B0C898662CAB}" srcOrd="1" destOrd="0" presId="urn:microsoft.com/office/officeart/2018/2/layout/IconVerticalSolidList"/>
    <dgm:cxn modelId="{8F5171C0-D0E2-4A34-B937-AB455AD5C715}" type="presParOf" srcId="{B69C2C5D-814E-47B9-93F2-9205A1729BCC}" destId="{96EC4E1A-A06C-401A-82BD-3D3D39D5FAE9}" srcOrd="2" destOrd="0" presId="urn:microsoft.com/office/officeart/2018/2/layout/IconVerticalSolidList"/>
    <dgm:cxn modelId="{A633A568-6A2B-4DD1-A5CE-1CC5A6837122}" type="presParOf" srcId="{96EC4E1A-A06C-401A-82BD-3D3D39D5FAE9}" destId="{EA56981E-530F-49C6-A2DB-537D285F08F3}" srcOrd="0" destOrd="0" presId="urn:microsoft.com/office/officeart/2018/2/layout/IconVerticalSolidList"/>
    <dgm:cxn modelId="{DF036B6C-4446-4660-91C3-F92093F80282}" type="presParOf" srcId="{96EC4E1A-A06C-401A-82BD-3D3D39D5FAE9}" destId="{15311455-A39E-4731-8770-BE601161B16F}" srcOrd="1" destOrd="0" presId="urn:microsoft.com/office/officeart/2018/2/layout/IconVerticalSolidList"/>
    <dgm:cxn modelId="{71896E81-08C9-490B-B146-5DE64CB63934}" type="presParOf" srcId="{96EC4E1A-A06C-401A-82BD-3D3D39D5FAE9}" destId="{2107CC26-A8C7-4B7C-890C-FF62260526A1}" srcOrd="2" destOrd="0" presId="urn:microsoft.com/office/officeart/2018/2/layout/IconVerticalSolidList"/>
    <dgm:cxn modelId="{5F2640EB-9CFB-463D-AE73-446E1F2122F0}" type="presParOf" srcId="{96EC4E1A-A06C-401A-82BD-3D3D39D5FAE9}" destId="{4D47F0DF-804E-4D48-BDBE-9DC149782ED6}" srcOrd="3" destOrd="0" presId="urn:microsoft.com/office/officeart/2018/2/layout/IconVerticalSolidList"/>
    <dgm:cxn modelId="{BA3CE4F9-EA97-4A45-86BB-E91F2AABB875}" type="presParOf" srcId="{B69C2C5D-814E-47B9-93F2-9205A1729BCC}" destId="{F88FEEB8-E132-4660-8297-501DAD64F4DA}" srcOrd="3" destOrd="0" presId="urn:microsoft.com/office/officeart/2018/2/layout/IconVerticalSolidList"/>
    <dgm:cxn modelId="{72036EBC-2FD1-46A9-92CD-DCBCA7B65AA9}" type="presParOf" srcId="{B69C2C5D-814E-47B9-93F2-9205A1729BCC}" destId="{D9036102-0F4E-4029-8365-7AAC4556616C}" srcOrd="4" destOrd="0" presId="urn:microsoft.com/office/officeart/2018/2/layout/IconVerticalSolidList"/>
    <dgm:cxn modelId="{BF3376BC-0850-4B16-9E6C-E6E6391D5DA0}" type="presParOf" srcId="{D9036102-0F4E-4029-8365-7AAC4556616C}" destId="{46F8B245-45A4-42FC-9E45-44818A0B1C56}" srcOrd="0" destOrd="0" presId="urn:microsoft.com/office/officeart/2018/2/layout/IconVerticalSolidList"/>
    <dgm:cxn modelId="{90B64E5C-2163-4765-84CC-A4B1C94B12F5}" type="presParOf" srcId="{D9036102-0F4E-4029-8365-7AAC4556616C}" destId="{BE3DC1E1-AE66-4460-82EF-D077CD952854}" srcOrd="1" destOrd="0" presId="urn:microsoft.com/office/officeart/2018/2/layout/IconVerticalSolidList"/>
    <dgm:cxn modelId="{B0735AD9-955E-4758-8A59-4D46968117E7}" type="presParOf" srcId="{D9036102-0F4E-4029-8365-7AAC4556616C}" destId="{DE450211-0304-4EA0-B913-C49C33A058F4}" srcOrd="2" destOrd="0" presId="urn:microsoft.com/office/officeart/2018/2/layout/IconVerticalSolidList"/>
    <dgm:cxn modelId="{DBD24A2F-17E3-4B26-A973-86CB843C8824}" type="presParOf" srcId="{D9036102-0F4E-4029-8365-7AAC4556616C}" destId="{3C2B1B9B-C57B-4F79-BFE8-77431A5FB2B2}" srcOrd="3" destOrd="0" presId="urn:microsoft.com/office/officeart/2018/2/layout/IconVerticalSolidList"/>
    <dgm:cxn modelId="{7560A8B4-880B-4F8C-B375-13B02D36E29F}" type="presParOf" srcId="{B69C2C5D-814E-47B9-93F2-9205A1729BCC}" destId="{80803FC8-4740-45F7-9681-5A1CDC878C09}" srcOrd="5" destOrd="0" presId="urn:microsoft.com/office/officeart/2018/2/layout/IconVerticalSolidList"/>
    <dgm:cxn modelId="{9F6C0340-325C-425D-8E8B-89B6F1574DA2}" type="presParOf" srcId="{B69C2C5D-814E-47B9-93F2-9205A1729BCC}" destId="{03B452A3-4C46-42C2-8F41-B3CA9BDFB3D2}" srcOrd="6" destOrd="0" presId="urn:microsoft.com/office/officeart/2018/2/layout/IconVerticalSolidList"/>
    <dgm:cxn modelId="{DF47558F-C98C-4D56-9101-A04B0A331721}" type="presParOf" srcId="{03B452A3-4C46-42C2-8F41-B3CA9BDFB3D2}" destId="{7E01A88B-6AE2-4571-86CA-09778895B120}" srcOrd="0" destOrd="0" presId="urn:microsoft.com/office/officeart/2018/2/layout/IconVerticalSolidList"/>
    <dgm:cxn modelId="{8EC7A641-5940-4C92-A686-64612F0DCBE6}" type="presParOf" srcId="{03B452A3-4C46-42C2-8F41-B3CA9BDFB3D2}" destId="{701E9316-AF28-4493-B4DA-3802565E6610}" srcOrd="1" destOrd="0" presId="urn:microsoft.com/office/officeart/2018/2/layout/IconVerticalSolidList"/>
    <dgm:cxn modelId="{3D74592A-449A-404C-B009-45747B4AC9A9}" type="presParOf" srcId="{03B452A3-4C46-42C2-8F41-B3CA9BDFB3D2}" destId="{7C655D34-21DC-44C7-AA33-38C8DC4734E8}" srcOrd="2" destOrd="0" presId="urn:microsoft.com/office/officeart/2018/2/layout/IconVerticalSolidList"/>
    <dgm:cxn modelId="{E95FC5F7-B719-4CFA-94C4-A01751F993B6}" type="presParOf" srcId="{03B452A3-4C46-42C2-8F41-B3CA9BDFB3D2}" destId="{E8132DC2-8A3C-4D15-A46B-1F4DFB9361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18A17-F39F-4850-B1FB-0EAF1CB55488}">
      <dsp:nvSpPr>
        <dsp:cNvPr id="0" name=""/>
        <dsp:cNvSpPr/>
      </dsp:nvSpPr>
      <dsp:spPr>
        <a:xfrm>
          <a:off x="848936" y="275451"/>
          <a:ext cx="950493" cy="9504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96EAD-7F22-4536-8888-8146B0239683}">
      <dsp:nvSpPr>
        <dsp:cNvPr id="0" name=""/>
        <dsp:cNvSpPr/>
      </dsp:nvSpPr>
      <dsp:spPr>
        <a:xfrm>
          <a:off x="268079" y="1527304"/>
          <a:ext cx="21122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>
              <a:solidFill>
                <a:schemeClr val="accent5">
                  <a:lumMod val="75000"/>
                </a:schemeClr>
              </a:solidFill>
            </a:rPr>
            <a:t>Learning Highlights </a:t>
          </a:r>
          <a:r>
            <a:rPr lang="en-US" sz="1200" b="1" u="sng" kern="1200"/>
            <a:t>:</a:t>
          </a:r>
          <a:endParaRPr lang="en-US" sz="1200" kern="1200" dirty="0"/>
        </a:p>
      </dsp:txBody>
      <dsp:txXfrm>
        <a:off x="268079" y="1527304"/>
        <a:ext cx="2112207" cy="720000"/>
      </dsp:txXfrm>
    </dsp:sp>
    <dsp:sp modelId="{6E436198-E770-45BB-83DB-5ECBAD49A24B}">
      <dsp:nvSpPr>
        <dsp:cNvPr id="0" name=""/>
        <dsp:cNvSpPr/>
      </dsp:nvSpPr>
      <dsp:spPr>
        <a:xfrm>
          <a:off x="3330780" y="275451"/>
          <a:ext cx="950493" cy="9504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EB4C5-86BC-4DA2-8DAD-447D0DF1A2EF}">
      <dsp:nvSpPr>
        <dsp:cNvPr id="0" name=""/>
        <dsp:cNvSpPr/>
      </dsp:nvSpPr>
      <dsp:spPr>
        <a:xfrm>
          <a:off x="2749923" y="1527304"/>
          <a:ext cx="21122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Revisited how to manage and verify script execution permissions.</a:t>
          </a:r>
        </a:p>
      </dsp:txBody>
      <dsp:txXfrm>
        <a:off x="2749923" y="1527304"/>
        <a:ext cx="2112207" cy="720000"/>
      </dsp:txXfrm>
    </dsp:sp>
    <dsp:sp modelId="{74BE108A-CB29-4B78-80B3-01F8457CEC9F}">
      <dsp:nvSpPr>
        <dsp:cNvPr id="0" name=""/>
        <dsp:cNvSpPr/>
      </dsp:nvSpPr>
      <dsp:spPr>
        <a:xfrm>
          <a:off x="848936" y="2775356"/>
          <a:ext cx="950493" cy="9504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286E0-9CFD-4FAB-AC1F-679EDBFF2746}">
      <dsp:nvSpPr>
        <dsp:cNvPr id="0" name=""/>
        <dsp:cNvSpPr/>
      </dsp:nvSpPr>
      <dsp:spPr>
        <a:xfrm>
          <a:off x="268079" y="4027209"/>
          <a:ext cx="21122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Reviewed common best practices to make shell scripts cleaner and more reliable.</a:t>
          </a:r>
        </a:p>
      </dsp:txBody>
      <dsp:txXfrm>
        <a:off x="268079" y="4027209"/>
        <a:ext cx="2112207" cy="720000"/>
      </dsp:txXfrm>
    </dsp:sp>
    <dsp:sp modelId="{A47382D4-5C81-4820-9A2C-C0D5EFED2737}">
      <dsp:nvSpPr>
        <dsp:cNvPr id="0" name=""/>
        <dsp:cNvSpPr/>
      </dsp:nvSpPr>
      <dsp:spPr>
        <a:xfrm>
          <a:off x="3330780" y="2775356"/>
          <a:ext cx="950493" cy="9504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9C0F1-4715-425A-870B-C743CE872731}">
      <dsp:nvSpPr>
        <dsp:cNvPr id="0" name=""/>
        <dsp:cNvSpPr/>
      </dsp:nvSpPr>
      <dsp:spPr>
        <a:xfrm>
          <a:off x="2749923" y="4027209"/>
          <a:ext cx="21122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purpose and usage of shebang in scripts.</a:t>
          </a:r>
        </a:p>
      </dsp:txBody>
      <dsp:txXfrm>
        <a:off x="2749923" y="4027209"/>
        <a:ext cx="21122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2BF42-F298-4ABE-ADA0-16963C3F33FE}">
      <dsp:nvSpPr>
        <dsp:cNvPr id="0" name=""/>
        <dsp:cNvSpPr/>
      </dsp:nvSpPr>
      <dsp:spPr>
        <a:xfrm>
          <a:off x="0" y="22796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6AEB1-5EB3-4CB2-A969-F241CA42B433}">
      <dsp:nvSpPr>
        <dsp:cNvPr id="0" name=""/>
        <dsp:cNvSpPr/>
      </dsp:nvSpPr>
      <dsp:spPr>
        <a:xfrm>
          <a:off x="325236" y="244032"/>
          <a:ext cx="591338" cy="59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381F2-625B-45FC-AE24-4F799C8A5A08}">
      <dsp:nvSpPr>
        <dsp:cNvPr id="0" name=""/>
        <dsp:cNvSpPr/>
      </dsp:nvSpPr>
      <dsp:spPr>
        <a:xfrm>
          <a:off x="1241811" y="2121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>
              <a:solidFill>
                <a:schemeClr val="accent4">
                  <a:lumMod val="75000"/>
                </a:schemeClr>
              </a:solidFill>
            </a:rPr>
            <a:t>Learning Coverage :</a:t>
          </a:r>
          <a:endParaRPr lang="en-US" sz="22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1241811" y="2121"/>
        <a:ext cx="5974604" cy="1075161"/>
      </dsp:txXfrm>
    </dsp:sp>
    <dsp:sp modelId="{EA56981E-530F-49C6-A2DB-537D285F08F3}">
      <dsp:nvSpPr>
        <dsp:cNvPr id="0" name=""/>
        <dsp:cNvSpPr/>
      </dsp:nvSpPr>
      <dsp:spPr>
        <a:xfrm>
          <a:off x="0" y="1346073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11455-A39E-4731-8770-BE601161B16F}">
      <dsp:nvSpPr>
        <dsp:cNvPr id="0" name=""/>
        <dsp:cNvSpPr/>
      </dsp:nvSpPr>
      <dsp:spPr>
        <a:xfrm>
          <a:off x="325236" y="1587984"/>
          <a:ext cx="591338" cy="59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7F0DF-804E-4D48-BDBE-9DC149782ED6}">
      <dsp:nvSpPr>
        <dsp:cNvPr id="0" name=""/>
        <dsp:cNvSpPr/>
      </dsp:nvSpPr>
      <dsp:spPr>
        <a:xfrm>
          <a:off x="1241811" y="1346073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Why make reusable utilities and  How to use the reusable utility scripts.</a:t>
          </a:r>
        </a:p>
      </dsp:txBody>
      <dsp:txXfrm>
        <a:off x="1241811" y="1346073"/>
        <a:ext cx="5974604" cy="1075161"/>
      </dsp:txXfrm>
    </dsp:sp>
    <dsp:sp modelId="{46F8B245-45A4-42FC-9E45-44818A0B1C56}">
      <dsp:nvSpPr>
        <dsp:cNvPr id="0" name=""/>
        <dsp:cNvSpPr/>
      </dsp:nvSpPr>
      <dsp:spPr>
        <a:xfrm>
          <a:off x="0" y="2690025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DC1E1-AE66-4460-82EF-D077CD952854}">
      <dsp:nvSpPr>
        <dsp:cNvPr id="0" name=""/>
        <dsp:cNvSpPr/>
      </dsp:nvSpPr>
      <dsp:spPr>
        <a:xfrm>
          <a:off x="325236" y="2931936"/>
          <a:ext cx="591338" cy="591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B1B9B-C57B-4F79-BFE8-77431A5FB2B2}">
      <dsp:nvSpPr>
        <dsp:cNvPr id="0" name=""/>
        <dsp:cNvSpPr/>
      </dsp:nvSpPr>
      <dsp:spPr>
        <a:xfrm>
          <a:off x="1241811" y="2690025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Practices functions as reusable tools</a:t>
          </a:r>
        </a:p>
      </dsp:txBody>
      <dsp:txXfrm>
        <a:off x="1241811" y="2690025"/>
        <a:ext cx="5974604" cy="1075161"/>
      </dsp:txXfrm>
    </dsp:sp>
    <dsp:sp modelId="{7E01A88B-6AE2-4571-86CA-09778895B120}">
      <dsp:nvSpPr>
        <dsp:cNvPr id="0" name=""/>
        <dsp:cNvSpPr/>
      </dsp:nvSpPr>
      <dsp:spPr>
        <a:xfrm>
          <a:off x="0" y="4033977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E9316-AF28-4493-B4DA-3802565E6610}">
      <dsp:nvSpPr>
        <dsp:cNvPr id="0" name=""/>
        <dsp:cNvSpPr/>
      </dsp:nvSpPr>
      <dsp:spPr>
        <a:xfrm>
          <a:off x="325236" y="4275888"/>
          <a:ext cx="591338" cy="591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32DC2-8A3C-4D15-A46B-1F4DFB936114}">
      <dsp:nvSpPr>
        <dsp:cNvPr id="0" name=""/>
        <dsp:cNvSpPr/>
      </dsp:nvSpPr>
      <dsp:spPr>
        <a:xfrm>
          <a:off x="1241811" y="4033977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Best Practices for Reusable Shell Utilities</a:t>
          </a:r>
        </a:p>
      </dsp:txBody>
      <dsp:txXfrm>
        <a:off x="1241811" y="4033977"/>
        <a:ext cx="5974604" cy="1075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1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2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7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1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9AD2C-CEE9-FDA9-48EF-E558FB3E4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9932" y="1186382"/>
            <a:ext cx="3324820" cy="2682240"/>
          </a:xfrm>
        </p:spPr>
        <p:txBody>
          <a:bodyPr anchor="b">
            <a:normAutofit/>
          </a:bodyPr>
          <a:lstStyle/>
          <a:p>
            <a:r>
              <a:rPr lang="en-US" sz="4400"/>
              <a:t>Linux Shell Scripting (General)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4608F-9817-3069-CAD7-17F2B506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9931" y="4157886"/>
            <a:ext cx="3324821" cy="1261817"/>
          </a:xfrm>
        </p:spPr>
        <p:txBody>
          <a:bodyPr anchor="t">
            <a:normAutofit/>
          </a:bodyPr>
          <a:lstStyle/>
          <a:p>
            <a:r>
              <a:rPr lang="en-US"/>
              <a:t>Training 2</a:t>
            </a:r>
            <a:r>
              <a:rPr lang="en-US" baseline="30000"/>
              <a:t>nd</a:t>
            </a:r>
            <a:r>
              <a:rPr lang="en-US"/>
              <a:t> week</a:t>
            </a:r>
          </a:p>
        </p:txBody>
      </p:sp>
      <p:pic>
        <p:nvPicPr>
          <p:cNvPr id="15" name="Picture 14" descr="Gradient pastel colors on a top view">
            <a:extLst>
              <a:ext uri="{FF2B5EF4-FFF2-40B4-BE49-F238E27FC236}">
                <a16:creationId xmlns:a16="http://schemas.microsoft.com/office/drawing/2014/main" id="{A901BCCB-CF6C-C411-1C11-B1130CF5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412" r="9091" b="4979"/>
          <a:stretch>
            <a:fillRect/>
          </a:stretch>
        </p:blipFill>
        <p:spPr>
          <a:xfrm>
            <a:off x="672253" y="1411457"/>
            <a:ext cx="6881991" cy="3871135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358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E5976-D441-7D5F-5DA7-5DD64C0B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4729112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1" u="sng" dirty="0">
                <a:solidFill>
                  <a:schemeClr val="accent1"/>
                </a:solidFill>
                <a:latin typeface="Palace Script MT" panose="030303020206070C0B05" pitchFamily="66" charset="0"/>
                <a:cs typeface="Vrinda" panose="020B0502040204020203" pitchFamily="34" charset="0"/>
              </a:rPr>
              <a:t>Thank You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Right Double Quote">
            <a:extLst>
              <a:ext uri="{FF2B5EF4-FFF2-40B4-BE49-F238E27FC236}">
                <a16:creationId xmlns:a16="http://schemas.microsoft.com/office/drawing/2014/main" id="{0FAE114A-C5B2-76AA-7B97-B198C618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5676" y="2173408"/>
            <a:ext cx="3315645" cy="251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5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6232C-8DDF-A02E-B084-A7986B6D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 fontScale="90000"/>
          </a:bodyPr>
          <a:lstStyle/>
          <a:p>
            <a:r>
              <a:rPr lang="en-US"/>
              <a:t>Shebang ,script permissions and Shell script best practices</a:t>
            </a:r>
            <a:endParaRPr lang="en-US" dirty="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2CB209EA-2EA8-2024-FF56-264B7B875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457082"/>
              </p:ext>
            </p:extLst>
          </p:nvPr>
        </p:nvGraphicFramePr>
        <p:xfrm>
          <a:off x="6400799" y="960119"/>
          <a:ext cx="5130210" cy="502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48BCDD-9E09-D4A7-4158-71FA8E536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645798"/>
              </p:ext>
            </p:extLst>
          </p:nvPr>
        </p:nvGraphicFramePr>
        <p:xfrm>
          <a:off x="713232" y="3032198"/>
          <a:ext cx="4806292" cy="2775872"/>
        </p:xfrm>
        <a:graphic>
          <a:graphicData uri="http://schemas.openxmlformats.org/drawingml/2006/table">
            <a:tbl>
              <a:tblPr/>
              <a:tblGrid>
                <a:gridCol w="1924819">
                  <a:extLst>
                    <a:ext uri="{9D8B030D-6E8A-4147-A177-3AD203B41FA5}">
                      <a16:colId xmlns:a16="http://schemas.microsoft.com/office/drawing/2014/main" val="4145193465"/>
                    </a:ext>
                  </a:extLst>
                </a:gridCol>
                <a:gridCol w="2881473">
                  <a:extLst>
                    <a:ext uri="{9D8B030D-6E8A-4147-A177-3AD203B41FA5}">
                      <a16:colId xmlns:a16="http://schemas.microsoft.com/office/drawing/2014/main" val="4111305631"/>
                    </a:ext>
                  </a:extLst>
                </a:gridCol>
              </a:tblGrid>
              <a:tr h="459153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4320" marR="104320" marT="52161" marB="52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4320" marR="104320" marT="52161" marB="52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35958"/>
                  </a:ext>
                </a:extLst>
              </a:tr>
              <a:tr h="459153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4320" marR="104320" marT="52161" marB="52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4320" marR="104320" marT="52161" marB="52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011118"/>
                  </a:ext>
                </a:extLst>
              </a:tr>
              <a:tr h="772240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4320" marR="104320" marT="52161" marB="52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4320" marR="104320" marT="52161" marB="52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98331"/>
                  </a:ext>
                </a:extLst>
              </a:tr>
              <a:tr h="1085326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4320" marR="104320" marT="52161" marB="52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104320" marR="104320" marT="52161" marB="521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40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92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B7A4E-28F2-43BD-08DD-CE0083CD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sz="3700"/>
              <a:t>Variables, Quoting, Parameter Expansion</a:t>
            </a:r>
            <a:endParaRPr lang="en-US" sz="3700">
              <a:effectLst/>
            </a:endParaRPr>
          </a:p>
        </p:txBody>
      </p:sp>
      <p:pic>
        <p:nvPicPr>
          <p:cNvPr id="24" name="Graphic 23" descr="Statistics">
            <a:extLst>
              <a:ext uri="{FF2B5EF4-FFF2-40B4-BE49-F238E27FC236}">
                <a16:creationId xmlns:a16="http://schemas.microsoft.com/office/drawing/2014/main" id="{6EA0B409-D365-E4A0-62D2-082D5F4D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5D54147-AB74-93BA-829F-3E746503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b="1" u="sng"/>
              <a:t>Learning Highlights :</a:t>
            </a:r>
          </a:p>
          <a:p>
            <a:pPr>
              <a:lnSpc>
                <a:spcPct val="110000"/>
              </a:lnSpc>
            </a:pPr>
            <a:r>
              <a:rPr lang="en-US" sz="1100" b="1"/>
              <a:t>Variables : </a:t>
            </a:r>
            <a:r>
              <a:rPr lang="en-US" sz="1100"/>
              <a:t>revised  what is variable ,Environment ,local variables  and special variables($1, $2… | $0 | $ # | $@ | $?)</a:t>
            </a:r>
          </a:p>
          <a:p>
            <a:pPr>
              <a:lnSpc>
                <a:spcPct val="110000"/>
              </a:lnSpc>
            </a:pPr>
            <a:r>
              <a:rPr lang="en-US" sz="1100" b="1"/>
              <a:t>Quoting in Shell : </a:t>
            </a:r>
            <a:r>
              <a:rPr lang="en-US" sz="1100"/>
              <a:t>No Quotes , Double Quotes ,Single Quotes and Backslash rules ad functioning</a:t>
            </a:r>
          </a:p>
          <a:p>
            <a:pPr>
              <a:lnSpc>
                <a:spcPct val="110000"/>
              </a:lnSpc>
            </a:pPr>
            <a:r>
              <a:rPr lang="en-US" sz="1100" b="1"/>
              <a:t>Parameter Expansion : </a:t>
            </a:r>
            <a:r>
              <a:rPr lang="en-US" sz="1100"/>
              <a:t>Basic Expansion, Default values ,Substring Operations, String Length, Replace Patterns, Uppercase / Lowercase</a:t>
            </a:r>
          </a:p>
          <a:p>
            <a:pPr>
              <a:lnSpc>
                <a:spcPct val="110000"/>
              </a:lnSpc>
            </a:pPr>
            <a:r>
              <a:rPr lang="en-US" sz="1100"/>
              <a:t>${VAR} → Basic expansion</a:t>
            </a:r>
          </a:p>
          <a:p>
            <a:pPr>
              <a:lnSpc>
                <a:spcPct val="110000"/>
              </a:lnSpc>
            </a:pPr>
            <a:r>
              <a:rPr lang="en-US" sz="1100"/>
              <a:t>:- → Default value</a:t>
            </a:r>
          </a:p>
          <a:p>
            <a:pPr>
              <a:lnSpc>
                <a:spcPct val="110000"/>
              </a:lnSpc>
            </a:pPr>
            <a:r>
              <a:rPr lang="en-US" sz="1100"/>
              <a:t>:= → Assign default</a:t>
            </a:r>
          </a:p>
          <a:p>
            <a:pPr>
              <a:lnSpc>
                <a:spcPct val="110000"/>
              </a:lnSpc>
            </a:pPr>
            <a:r>
              <a:rPr lang="en-US" sz="1100"/>
              <a:t>:? → Error if unset</a:t>
            </a:r>
          </a:p>
          <a:p>
            <a:pPr>
              <a:lnSpc>
                <a:spcPct val="110000"/>
              </a:lnSpc>
            </a:pPr>
            <a:r>
              <a:rPr lang="en-US" sz="1100"/>
              <a:t>:+ → Substitute value if set</a:t>
            </a:r>
          </a:p>
          <a:p>
            <a:pPr>
              <a:lnSpc>
                <a:spcPct val="110000"/>
              </a:lnSpc>
            </a:pPr>
            <a:r>
              <a:rPr lang="en-US" sz="1100"/>
              <a:t>${#VAR} → Length</a:t>
            </a:r>
          </a:p>
          <a:p>
            <a:pPr>
              <a:lnSpc>
                <a:spcPct val="110000"/>
              </a:lnSpc>
            </a:pPr>
            <a:r>
              <a:rPr lang="en-US" sz="1100"/>
              <a:t>${</a:t>
            </a:r>
            <a:r>
              <a:rPr lang="en-US" sz="1100" err="1"/>
              <a:t>VAR:pos:len</a:t>
            </a:r>
            <a:r>
              <a:rPr lang="en-US" sz="1100"/>
              <a:t>} → Substring</a:t>
            </a:r>
          </a:p>
          <a:p>
            <a:pPr>
              <a:lnSpc>
                <a:spcPct val="110000"/>
              </a:lnSpc>
            </a:pPr>
            <a:r>
              <a:rPr lang="en-US" sz="1100"/>
              <a:t>%/%% → Remove suffix</a:t>
            </a:r>
          </a:p>
          <a:p>
            <a:pPr>
              <a:lnSpc>
                <a:spcPct val="110000"/>
              </a:lnSpc>
            </a:pPr>
            <a:r>
              <a:rPr lang="en-US" sz="1100"/>
              <a:t>// → Replace text</a:t>
            </a:r>
          </a:p>
          <a:p>
            <a:pPr>
              <a:lnSpc>
                <a:spcPct val="110000"/>
              </a:lnSpc>
            </a:pPr>
            <a:r>
              <a:rPr lang="en-US" sz="1100"/>
              <a:t>^^/,, → Change uppercase/lowercase</a:t>
            </a:r>
          </a:p>
          <a:p>
            <a:pPr>
              <a:lnSpc>
                <a:spcPct val="11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36268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E3DF-9A3E-B72E-D167-7177E971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structures: if, case, while,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E871-EE94-F33F-791A-C255A834D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Learning Highlights :</a:t>
            </a:r>
            <a:endParaRPr lang="en-US" dirty="0"/>
          </a:p>
          <a:p>
            <a:r>
              <a:rPr lang="en-US" dirty="0"/>
              <a:t>Revised all control structure if, case, while, and for loops from basic to advanced, with  examples</a:t>
            </a:r>
          </a:p>
          <a:p>
            <a:r>
              <a:rPr lang="en-US" dirty="0"/>
              <a:t>case block is something new to me to work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Revised Concepts </a:t>
            </a:r>
          </a:p>
          <a:p>
            <a:r>
              <a:rPr lang="en-US" dirty="0"/>
              <a:t>File Tests , String Tests Numeric Tests, Logical Operators Used in if [ ] to check file properties:</a:t>
            </a:r>
          </a:p>
          <a:p>
            <a:r>
              <a:rPr lang="en-US" dirty="0"/>
              <a:t>Case : Multiple Pattern, Pattern Matching  | While : Reading files | For loop programs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9CD96-763A-2E65-6F68-1C8A679A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/>
              <a:t>Functions and script arguments </a:t>
            </a:r>
            <a:endParaRPr lang="en-US" dirty="0"/>
          </a:p>
        </p:txBody>
      </p:sp>
      <p:pic>
        <p:nvPicPr>
          <p:cNvPr id="14" name="Graphic 13" descr="Bass clef">
            <a:extLst>
              <a:ext uri="{FF2B5EF4-FFF2-40B4-BE49-F238E27FC236}">
                <a16:creationId xmlns:a16="http://schemas.microsoft.com/office/drawing/2014/main" id="{53DE7034-8E9D-6017-BD8B-F9C157F55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DC79-EECD-FA88-A239-AB755D076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1588962"/>
            <a:ext cx="6096861" cy="47089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u="sng" dirty="0"/>
              <a:t>Learning Highlights :</a:t>
            </a:r>
            <a:endParaRPr lang="en-US" dirty="0"/>
          </a:p>
          <a:p>
            <a:r>
              <a:rPr lang="en-US" dirty="0"/>
              <a:t>Gone through the function syntax , defining the functions , passing arguments to functions ($1, $2…), and practice some examples on functions </a:t>
            </a:r>
          </a:p>
          <a:p>
            <a:r>
              <a:rPr lang="fr-FR" dirty="0"/>
              <a:t>Script Arguments ($1, $2, $@, $#, etc.)</a:t>
            </a:r>
          </a:p>
          <a:p>
            <a:r>
              <a:rPr lang="fr-FR" dirty="0"/>
              <a:t>Concepts practice on 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en-US" dirty="0"/>
              <a:t>Access arguments, Loop through arguments, Use with a function</a:t>
            </a:r>
          </a:p>
        </p:txBody>
      </p:sp>
    </p:spTree>
    <p:extLst>
      <p:ext uri="{BB962C8B-B14F-4D97-AF65-F5344CB8AC3E}">
        <p14:creationId xmlns:p14="http://schemas.microsoft.com/office/powerpoint/2010/main" val="197573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219BD-E589-43FF-A5C8-09CA7888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r>
              <a:rPr lang="en-US"/>
              <a:t>Reading input from files and stdin</a:t>
            </a:r>
            <a:endParaRPr lang="en-US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BD12622A-422A-272C-84C4-E072DEC1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857499"/>
            <a:ext cx="3125269" cy="31252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D21D-A07B-2858-3E2C-CA7683FC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Learning Highlights :</a:t>
            </a:r>
          </a:p>
          <a:p>
            <a:r>
              <a:rPr lang="en-US" dirty="0"/>
              <a:t>Reading from files with While loop</a:t>
            </a:r>
          </a:p>
          <a:p>
            <a:r>
              <a:rPr lang="en-US" dirty="0"/>
              <a:t>Reading from stdin (keyboard or piped input)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Using read </a:t>
            </a:r>
            <a:r>
              <a:rPr lang="en-US" dirty="0" err="1"/>
              <a:t>cmd</a:t>
            </a: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Reading from a pipe</a:t>
            </a:r>
          </a:p>
          <a:p>
            <a:pPr marL="0" indent="0">
              <a:buNone/>
            </a:pPr>
            <a:r>
              <a:rPr lang="en-US" dirty="0"/>
              <a:t>Practiced some examples on these concepts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0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2C08B-46B0-8896-45A6-24BA963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502152" cy="3591463"/>
          </a:xfrm>
        </p:spPr>
        <p:txBody>
          <a:bodyPr anchor="t">
            <a:normAutofit/>
          </a:bodyPr>
          <a:lstStyle/>
          <a:p>
            <a:r>
              <a:rPr lang="en-US"/>
              <a:t>Error handling: exit, $?, trap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47539CC-31FD-DE8E-DD00-C1A67B21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64" y="1371601"/>
            <a:ext cx="6620256" cy="4926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Learning Highlights :</a:t>
            </a:r>
          </a:p>
          <a:p>
            <a:r>
              <a:rPr lang="en-US" dirty="0"/>
              <a:t>Went through the concepts of error handling in Bash with exit, $?, and trap in clear,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</a:t>
            </a:r>
            <a:r>
              <a:rPr lang="en-US" dirty="0"/>
              <a:t> ends the script immediately with an exit status code (0 = success, non-zero = error).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$? </a:t>
            </a:r>
            <a:r>
              <a:rPr lang="en-US" dirty="0"/>
              <a:t>stores the exit code of the previous cmd.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trap </a:t>
            </a:r>
            <a:r>
              <a:rPr lang="en-US" dirty="0"/>
              <a:t>lets you execute commands when: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 script receives a signal (e.g., SIGINT for </a:t>
            </a:r>
            <a:r>
              <a:rPr lang="en-US" dirty="0" err="1"/>
              <a:t>Ctrl+C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 script exits (EXIT pseudo-signal).</a:t>
            </a:r>
          </a:p>
          <a:p>
            <a:pPr marL="0" indent="0">
              <a:buNone/>
            </a:pPr>
            <a:r>
              <a:rPr lang="en-US" dirty="0"/>
              <a:t>And practice some examples on these concept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4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DA8C8-68ED-A6C0-3C9C-FD27E662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 dirty="0"/>
              <a:t>Writing reusable shell utilities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541B6C-81DD-809B-604E-F701E0C23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533248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709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B2930-4795-5058-E429-97DA1C11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Script logging and debugging</a:t>
            </a:r>
          </a:p>
        </p:txBody>
      </p:sp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3BECBDB5-9CD7-970E-87E1-FC3037E7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4878-E2E7-ABBB-4A60-E752920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025" y="914399"/>
            <a:ext cx="6494986" cy="538351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b="1" u="sng" dirty="0">
                <a:solidFill>
                  <a:schemeClr val="accent4">
                    <a:lumMod val="75000"/>
                  </a:schemeClr>
                </a:solidFill>
              </a:rPr>
              <a:t>Topics Learned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Logging(Console[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stdout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/stderr] ,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Log_files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Syslog/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Journald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Logging to file with tee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Logging to syslog with logger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Debugging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Debug mode with set -x / set +x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Strict modes: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set -e (exit on error)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set -u (unset var errors)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set -o </a:t>
            </a:r>
            <a:r>
              <a:rPr lang="en-US" sz="1900" dirty="0" err="1"/>
              <a:t>pipefail</a:t>
            </a:r>
            <a:r>
              <a:rPr lang="en-US" sz="1900" dirty="0"/>
              <a:t> (catch pipe failures)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Conditional debug logging with DEBUG=true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681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567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Grandview Display</vt:lpstr>
      <vt:lpstr>Palace Script MT</vt:lpstr>
      <vt:lpstr>Wingdings</vt:lpstr>
      <vt:lpstr>DashVTI</vt:lpstr>
      <vt:lpstr>Linux Shell Scripting (General)</vt:lpstr>
      <vt:lpstr>Shebang ,script permissions and Shell script best practices</vt:lpstr>
      <vt:lpstr>Variables, Quoting, Parameter Expansion</vt:lpstr>
      <vt:lpstr>Control structures: if, case, while, for</vt:lpstr>
      <vt:lpstr>Functions and script arguments </vt:lpstr>
      <vt:lpstr>Reading input from files and stdin</vt:lpstr>
      <vt:lpstr>Error handling: exit, $?, trap</vt:lpstr>
      <vt:lpstr>Writing reusable shell utilities</vt:lpstr>
      <vt:lpstr>Script logging and debugging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 Vadapalli (EXT)</dc:creator>
  <cp:lastModifiedBy>Venkatesh Vadapalli (EXT)</cp:lastModifiedBy>
  <cp:revision>8</cp:revision>
  <dcterms:created xsi:type="dcterms:W3CDTF">2025-08-09T09:09:05Z</dcterms:created>
  <dcterms:modified xsi:type="dcterms:W3CDTF">2025-08-12T13:35:55Z</dcterms:modified>
</cp:coreProperties>
</file>