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04329-D71E-4BB1-84D6-3E5055F3E0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ACD46A-335D-4A61-9019-2B8A84E7F1CC}">
      <dgm:prSet/>
      <dgm:spPr/>
      <dgm:t>
        <a:bodyPr/>
        <a:lstStyle/>
        <a:p>
          <a:r>
            <a:rPr lang="en-US"/>
            <a:t>Revisited arrays, index arrays and associative arrays</a:t>
          </a:r>
        </a:p>
      </dgm:t>
    </dgm:pt>
    <dgm:pt modelId="{81EF9E74-2982-47AC-B0B3-0F53EA2EA396}" type="parTrans" cxnId="{23D879E8-570F-4105-80E9-F1407C630DD3}">
      <dgm:prSet/>
      <dgm:spPr/>
      <dgm:t>
        <a:bodyPr/>
        <a:lstStyle/>
        <a:p>
          <a:endParaRPr lang="en-US"/>
        </a:p>
      </dgm:t>
    </dgm:pt>
    <dgm:pt modelId="{A57DF5CC-A62C-45F1-BF95-E9AF88440668}" type="sibTrans" cxnId="{23D879E8-570F-4105-80E9-F1407C630DD3}">
      <dgm:prSet/>
      <dgm:spPr/>
      <dgm:t>
        <a:bodyPr/>
        <a:lstStyle/>
        <a:p>
          <a:endParaRPr lang="en-US"/>
        </a:p>
      </dgm:t>
    </dgm:pt>
    <dgm:pt modelId="{D58858B7-DC85-41D0-B016-63F82D62D512}">
      <dgm:prSet/>
      <dgm:spPr/>
      <dgm:t>
        <a:bodyPr/>
        <a:lstStyle/>
        <a:p>
          <a:r>
            <a:rPr lang="en-US"/>
            <a:t>Declaring, accessing, slicing arrays, adding , deleting.. operations </a:t>
          </a:r>
        </a:p>
      </dgm:t>
    </dgm:pt>
    <dgm:pt modelId="{FCA13CC1-13B0-4BBE-B224-0490638325AA}" type="parTrans" cxnId="{77F6C2E3-BDE0-4803-9CEB-92DCEE429FB2}">
      <dgm:prSet/>
      <dgm:spPr/>
      <dgm:t>
        <a:bodyPr/>
        <a:lstStyle/>
        <a:p>
          <a:endParaRPr lang="en-US"/>
        </a:p>
      </dgm:t>
    </dgm:pt>
    <dgm:pt modelId="{C3012E0F-90E8-4025-9C97-10004317D949}" type="sibTrans" cxnId="{77F6C2E3-BDE0-4803-9CEB-92DCEE429FB2}">
      <dgm:prSet/>
      <dgm:spPr/>
      <dgm:t>
        <a:bodyPr/>
        <a:lstStyle/>
        <a:p>
          <a:endParaRPr lang="en-US"/>
        </a:p>
      </dgm:t>
    </dgm:pt>
    <dgm:pt modelId="{7A31B5D8-9262-4084-A4E6-76030489F48B}">
      <dgm:prSet/>
      <dgm:spPr/>
      <dgm:t>
        <a:bodyPr/>
        <a:lstStyle/>
        <a:p>
          <a:r>
            <a:rPr lang="en-US"/>
            <a:t>Associative arrays with key–value pairs</a:t>
          </a:r>
        </a:p>
      </dgm:t>
    </dgm:pt>
    <dgm:pt modelId="{9D030F5C-032F-43C1-A168-DD8C72B555C7}" type="parTrans" cxnId="{CE0178AC-F4BA-4A79-AD3B-D589DC5AEE4E}">
      <dgm:prSet/>
      <dgm:spPr/>
      <dgm:t>
        <a:bodyPr/>
        <a:lstStyle/>
        <a:p>
          <a:endParaRPr lang="en-US"/>
        </a:p>
      </dgm:t>
    </dgm:pt>
    <dgm:pt modelId="{A96BCB91-4FAD-43EC-980C-FE95F71B7D33}" type="sibTrans" cxnId="{CE0178AC-F4BA-4A79-AD3B-D589DC5AEE4E}">
      <dgm:prSet/>
      <dgm:spPr/>
      <dgm:t>
        <a:bodyPr/>
        <a:lstStyle/>
        <a:p>
          <a:endParaRPr lang="en-US"/>
        </a:p>
      </dgm:t>
    </dgm:pt>
    <dgm:pt modelId="{F65B57A7-CD95-41C6-B176-675575702972}">
      <dgm:prSet/>
      <dgm:spPr/>
      <dgm:t>
        <a:bodyPr/>
        <a:lstStyle/>
        <a:p>
          <a:r>
            <a:rPr lang="en-US"/>
            <a:t>Iteration using loops</a:t>
          </a:r>
        </a:p>
      </dgm:t>
    </dgm:pt>
    <dgm:pt modelId="{009BF2B3-F038-4693-8DC2-C904EB69FBB3}" type="parTrans" cxnId="{3721B27B-A8B4-43C3-8643-1903C66D97C6}">
      <dgm:prSet/>
      <dgm:spPr/>
      <dgm:t>
        <a:bodyPr/>
        <a:lstStyle/>
        <a:p>
          <a:endParaRPr lang="en-US"/>
        </a:p>
      </dgm:t>
    </dgm:pt>
    <dgm:pt modelId="{EA38CC71-6B69-4963-BC6E-4E706AACB68E}" type="sibTrans" cxnId="{3721B27B-A8B4-43C3-8643-1903C66D97C6}">
      <dgm:prSet/>
      <dgm:spPr/>
      <dgm:t>
        <a:bodyPr/>
        <a:lstStyle/>
        <a:p>
          <a:endParaRPr lang="en-US"/>
        </a:p>
      </dgm:t>
    </dgm:pt>
    <dgm:pt modelId="{D055DF04-1546-4447-9EA1-1DD7C4F1FB34}">
      <dgm:prSet/>
      <dgm:spPr/>
      <dgm:t>
        <a:bodyPr/>
        <a:lstStyle/>
        <a:p>
          <a:r>
            <a:rPr lang="en-US"/>
            <a:t>practiced array operations </a:t>
          </a:r>
        </a:p>
      </dgm:t>
    </dgm:pt>
    <dgm:pt modelId="{46580181-8F44-488A-9497-4034EB9E7352}" type="parTrans" cxnId="{C9042838-3A50-4686-8340-4614CA75297E}">
      <dgm:prSet/>
      <dgm:spPr/>
      <dgm:t>
        <a:bodyPr/>
        <a:lstStyle/>
        <a:p>
          <a:endParaRPr lang="en-US"/>
        </a:p>
      </dgm:t>
    </dgm:pt>
    <dgm:pt modelId="{5AC82364-3788-4F12-BD66-935B5BE4EE5D}" type="sibTrans" cxnId="{C9042838-3A50-4686-8340-4614CA75297E}">
      <dgm:prSet/>
      <dgm:spPr/>
      <dgm:t>
        <a:bodyPr/>
        <a:lstStyle/>
        <a:p>
          <a:endParaRPr lang="en-US"/>
        </a:p>
      </dgm:t>
    </dgm:pt>
    <dgm:pt modelId="{D5ED4C3A-4B5B-4C49-96A9-C86DFA30F255}" type="pres">
      <dgm:prSet presAssocID="{E2C04329-D71E-4BB1-84D6-3E5055F3E014}" presName="root" presStyleCnt="0">
        <dgm:presLayoutVars>
          <dgm:dir/>
          <dgm:resizeHandles val="exact"/>
        </dgm:presLayoutVars>
      </dgm:prSet>
      <dgm:spPr/>
    </dgm:pt>
    <dgm:pt modelId="{0776DFFC-ABDE-4066-BCFE-49AF19F2C16A}" type="pres">
      <dgm:prSet presAssocID="{06ACD46A-335D-4A61-9019-2B8A84E7F1CC}" presName="compNode" presStyleCnt="0"/>
      <dgm:spPr/>
    </dgm:pt>
    <dgm:pt modelId="{719CF254-9CAA-449A-AA1D-5B50BB6EF6EA}" type="pres">
      <dgm:prSet presAssocID="{06ACD46A-335D-4A61-9019-2B8A84E7F1CC}" presName="bgRect" presStyleLbl="bgShp" presStyleIdx="0" presStyleCnt="5"/>
      <dgm:spPr/>
    </dgm:pt>
    <dgm:pt modelId="{DB520908-8D11-41BC-A99C-CC7AAE36267F}" type="pres">
      <dgm:prSet presAssocID="{06ACD46A-335D-4A61-9019-2B8A84E7F1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C7029F-52CC-4989-B33E-058A8A4337F6}" type="pres">
      <dgm:prSet presAssocID="{06ACD46A-335D-4A61-9019-2B8A84E7F1CC}" presName="spaceRect" presStyleCnt="0"/>
      <dgm:spPr/>
    </dgm:pt>
    <dgm:pt modelId="{CC5174BE-ABB8-4328-ABE8-7A4F8F9B73E3}" type="pres">
      <dgm:prSet presAssocID="{06ACD46A-335D-4A61-9019-2B8A84E7F1CC}" presName="parTx" presStyleLbl="revTx" presStyleIdx="0" presStyleCnt="5">
        <dgm:presLayoutVars>
          <dgm:chMax val="0"/>
          <dgm:chPref val="0"/>
        </dgm:presLayoutVars>
      </dgm:prSet>
      <dgm:spPr/>
    </dgm:pt>
    <dgm:pt modelId="{B8943168-FF5D-45EA-8378-0512EE297416}" type="pres">
      <dgm:prSet presAssocID="{A57DF5CC-A62C-45F1-BF95-E9AF88440668}" presName="sibTrans" presStyleCnt="0"/>
      <dgm:spPr/>
    </dgm:pt>
    <dgm:pt modelId="{2E8EF9B7-5D58-47A7-BDA3-63B2F37C9EBC}" type="pres">
      <dgm:prSet presAssocID="{D58858B7-DC85-41D0-B016-63F82D62D512}" presName="compNode" presStyleCnt="0"/>
      <dgm:spPr/>
    </dgm:pt>
    <dgm:pt modelId="{63CD7065-261D-4DBA-9FA6-1D00E26F84C4}" type="pres">
      <dgm:prSet presAssocID="{D58858B7-DC85-41D0-B016-63F82D62D512}" presName="bgRect" presStyleLbl="bgShp" presStyleIdx="1" presStyleCnt="5"/>
      <dgm:spPr/>
    </dgm:pt>
    <dgm:pt modelId="{67952C67-5811-4DBC-8761-04B529642CB7}" type="pres">
      <dgm:prSet presAssocID="{D58858B7-DC85-41D0-B016-63F82D62D5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2977FCE-AB5B-4861-AF92-F77C15C08B1C}" type="pres">
      <dgm:prSet presAssocID="{D58858B7-DC85-41D0-B016-63F82D62D512}" presName="spaceRect" presStyleCnt="0"/>
      <dgm:spPr/>
    </dgm:pt>
    <dgm:pt modelId="{2D362B4D-A92D-4158-8DF6-AFE8716ACE5B}" type="pres">
      <dgm:prSet presAssocID="{D58858B7-DC85-41D0-B016-63F82D62D512}" presName="parTx" presStyleLbl="revTx" presStyleIdx="1" presStyleCnt="5">
        <dgm:presLayoutVars>
          <dgm:chMax val="0"/>
          <dgm:chPref val="0"/>
        </dgm:presLayoutVars>
      </dgm:prSet>
      <dgm:spPr/>
    </dgm:pt>
    <dgm:pt modelId="{EBC2FC10-BA41-4A67-A967-DE75DC7BB7BD}" type="pres">
      <dgm:prSet presAssocID="{C3012E0F-90E8-4025-9C97-10004317D949}" presName="sibTrans" presStyleCnt="0"/>
      <dgm:spPr/>
    </dgm:pt>
    <dgm:pt modelId="{FA310082-C1BE-4672-9D83-D647CC8B3B8B}" type="pres">
      <dgm:prSet presAssocID="{7A31B5D8-9262-4084-A4E6-76030489F48B}" presName="compNode" presStyleCnt="0"/>
      <dgm:spPr/>
    </dgm:pt>
    <dgm:pt modelId="{42F46095-F3B2-485A-92F5-0252B5300B64}" type="pres">
      <dgm:prSet presAssocID="{7A31B5D8-9262-4084-A4E6-76030489F48B}" presName="bgRect" presStyleLbl="bgShp" presStyleIdx="2" presStyleCnt="5"/>
      <dgm:spPr/>
    </dgm:pt>
    <dgm:pt modelId="{7C3521F4-5839-4089-9549-FD64CEE7D02F}" type="pres">
      <dgm:prSet presAssocID="{7A31B5D8-9262-4084-A4E6-76030489F4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81D00E4-B30E-4D2F-81C0-98DC77E1C5EF}" type="pres">
      <dgm:prSet presAssocID="{7A31B5D8-9262-4084-A4E6-76030489F48B}" presName="spaceRect" presStyleCnt="0"/>
      <dgm:spPr/>
    </dgm:pt>
    <dgm:pt modelId="{522E1AD6-04FC-4FD3-8876-2C70AC5C6D9D}" type="pres">
      <dgm:prSet presAssocID="{7A31B5D8-9262-4084-A4E6-76030489F48B}" presName="parTx" presStyleLbl="revTx" presStyleIdx="2" presStyleCnt="5">
        <dgm:presLayoutVars>
          <dgm:chMax val="0"/>
          <dgm:chPref val="0"/>
        </dgm:presLayoutVars>
      </dgm:prSet>
      <dgm:spPr/>
    </dgm:pt>
    <dgm:pt modelId="{CEBF0FBF-D911-42DA-9F61-35D373323E6C}" type="pres">
      <dgm:prSet presAssocID="{A96BCB91-4FAD-43EC-980C-FE95F71B7D33}" presName="sibTrans" presStyleCnt="0"/>
      <dgm:spPr/>
    </dgm:pt>
    <dgm:pt modelId="{0AF2015C-5E7A-4A09-9841-7D0DC174CB67}" type="pres">
      <dgm:prSet presAssocID="{F65B57A7-CD95-41C6-B176-675575702972}" presName="compNode" presStyleCnt="0"/>
      <dgm:spPr/>
    </dgm:pt>
    <dgm:pt modelId="{CBAF8785-D9FB-4AC0-9795-1332F6A1BCF0}" type="pres">
      <dgm:prSet presAssocID="{F65B57A7-CD95-41C6-B176-675575702972}" presName="bgRect" presStyleLbl="bgShp" presStyleIdx="3" presStyleCnt="5"/>
      <dgm:spPr/>
    </dgm:pt>
    <dgm:pt modelId="{C18EC1D1-7759-436E-8ED5-E2DC478668F3}" type="pres">
      <dgm:prSet presAssocID="{F65B57A7-CD95-41C6-B176-67557570297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EFF590E-D6B7-4340-9ADC-34CACEC48BC5}" type="pres">
      <dgm:prSet presAssocID="{F65B57A7-CD95-41C6-B176-675575702972}" presName="spaceRect" presStyleCnt="0"/>
      <dgm:spPr/>
    </dgm:pt>
    <dgm:pt modelId="{E1C84027-8D44-477C-9253-A4A46A6FDFF8}" type="pres">
      <dgm:prSet presAssocID="{F65B57A7-CD95-41C6-B176-675575702972}" presName="parTx" presStyleLbl="revTx" presStyleIdx="3" presStyleCnt="5">
        <dgm:presLayoutVars>
          <dgm:chMax val="0"/>
          <dgm:chPref val="0"/>
        </dgm:presLayoutVars>
      </dgm:prSet>
      <dgm:spPr/>
    </dgm:pt>
    <dgm:pt modelId="{A507C125-6EF1-4CCE-A30E-7E641C2FDD12}" type="pres">
      <dgm:prSet presAssocID="{EA38CC71-6B69-4963-BC6E-4E706AACB68E}" presName="sibTrans" presStyleCnt="0"/>
      <dgm:spPr/>
    </dgm:pt>
    <dgm:pt modelId="{E0A5A19B-FB4D-4B8C-814F-9BDFBD2E8014}" type="pres">
      <dgm:prSet presAssocID="{D055DF04-1546-4447-9EA1-1DD7C4F1FB34}" presName="compNode" presStyleCnt="0"/>
      <dgm:spPr/>
    </dgm:pt>
    <dgm:pt modelId="{132F5236-82CF-478E-8E0B-94AE6452FE0D}" type="pres">
      <dgm:prSet presAssocID="{D055DF04-1546-4447-9EA1-1DD7C4F1FB34}" presName="bgRect" presStyleLbl="bgShp" presStyleIdx="4" presStyleCnt="5"/>
      <dgm:spPr/>
    </dgm:pt>
    <dgm:pt modelId="{895C78CE-28C4-42FE-A10A-85FD1E60B2E3}" type="pres">
      <dgm:prSet presAssocID="{D055DF04-1546-4447-9EA1-1DD7C4F1FB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2624656-A78A-4C48-9648-BED1DA68C91D}" type="pres">
      <dgm:prSet presAssocID="{D055DF04-1546-4447-9EA1-1DD7C4F1FB34}" presName="spaceRect" presStyleCnt="0"/>
      <dgm:spPr/>
    </dgm:pt>
    <dgm:pt modelId="{7A83A9BA-D4F1-4542-A426-CA92F71778E1}" type="pres">
      <dgm:prSet presAssocID="{D055DF04-1546-4447-9EA1-1DD7C4F1FB3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EAA9B18-3424-407E-B673-87A6DD208D23}" type="presOf" srcId="{06ACD46A-335D-4A61-9019-2B8A84E7F1CC}" destId="{CC5174BE-ABB8-4328-ABE8-7A4F8F9B73E3}" srcOrd="0" destOrd="0" presId="urn:microsoft.com/office/officeart/2018/2/layout/IconVerticalSolidList"/>
    <dgm:cxn modelId="{C9042838-3A50-4686-8340-4614CA75297E}" srcId="{E2C04329-D71E-4BB1-84D6-3E5055F3E014}" destId="{D055DF04-1546-4447-9EA1-1DD7C4F1FB34}" srcOrd="4" destOrd="0" parTransId="{46580181-8F44-488A-9497-4034EB9E7352}" sibTransId="{5AC82364-3788-4F12-BD66-935B5BE4EE5D}"/>
    <dgm:cxn modelId="{B2FCFC39-E3AB-4032-B120-993D99D054D4}" type="presOf" srcId="{7A31B5D8-9262-4084-A4E6-76030489F48B}" destId="{522E1AD6-04FC-4FD3-8876-2C70AC5C6D9D}" srcOrd="0" destOrd="0" presId="urn:microsoft.com/office/officeart/2018/2/layout/IconVerticalSolidList"/>
    <dgm:cxn modelId="{C41BA646-C0FF-480C-8504-CC67522C5413}" type="presOf" srcId="{F65B57A7-CD95-41C6-B176-675575702972}" destId="{E1C84027-8D44-477C-9253-A4A46A6FDFF8}" srcOrd="0" destOrd="0" presId="urn:microsoft.com/office/officeart/2018/2/layout/IconVerticalSolidList"/>
    <dgm:cxn modelId="{79D8056C-4DE3-43F4-A337-480C661B83FC}" type="presOf" srcId="{E2C04329-D71E-4BB1-84D6-3E5055F3E014}" destId="{D5ED4C3A-4B5B-4C49-96A9-C86DFA30F255}" srcOrd="0" destOrd="0" presId="urn:microsoft.com/office/officeart/2018/2/layout/IconVerticalSolidList"/>
    <dgm:cxn modelId="{3721B27B-A8B4-43C3-8643-1903C66D97C6}" srcId="{E2C04329-D71E-4BB1-84D6-3E5055F3E014}" destId="{F65B57A7-CD95-41C6-B176-675575702972}" srcOrd="3" destOrd="0" parTransId="{009BF2B3-F038-4693-8DC2-C904EB69FBB3}" sibTransId="{EA38CC71-6B69-4963-BC6E-4E706AACB68E}"/>
    <dgm:cxn modelId="{CE0178AC-F4BA-4A79-AD3B-D589DC5AEE4E}" srcId="{E2C04329-D71E-4BB1-84D6-3E5055F3E014}" destId="{7A31B5D8-9262-4084-A4E6-76030489F48B}" srcOrd="2" destOrd="0" parTransId="{9D030F5C-032F-43C1-A168-DD8C72B555C7}" sibTransId="{A96BCB91-4FAD-43EC-980C-FE95F71B7D33}"/>
    <dgm:cxn modelId="{77F6C2E3-BDE0-4803-9CEB-92DCEE429FB2}" srcId="{E2C04329-D71E-4BB1-84D6-3E5055F3E014}" destId="{D58858B7-DC85-41D0-B016-63F82D62D512}" srcOrd="1" destOrd="0" parTransId="{FCA13CC1-13B0-4BBE-B224-0490638325AA}" sibTransId="{C3012E0F-90E8-4025-9C97-10004317D949}"/>
    <dgm:cxn modelId="{23D879E8-570F-4105-80E9-F1407C630DD3}" srcId="{E2C04329-D71E-4BB1-84D6-3E5055F3E014}" destId="{06ACD46A-335D-4A61-9019-2B8A84E7F1CC}" srcOrd="0" destOrd="0" parTransId="{81EF9E74-2982-47AC-B0B3-0F53EA2EA396}" sibTransId="{A57DF5CC-A62C-45F1-BF95-E9AF88440668}"/>
    <dgm:cxn modelId="{658349ED-B7A1-458D-8015-E5054B79484A}" type="presOf" srcId="{D58858B7-DC85-41D0-B016-63F82D62D512}" destId="{2D362B4D-A92D-4158-8DF6-AFE8716ACE5B}" srcOrd="0" destOrd="0" presId="urn:microsoft.com/office/officeart/2018/2/layout/IconVerticalSolidList"/>
    <dgm:cxn modelId="{3B84F5F9-16C7-4F15-B678-980851112C5B}" type="presOf" srcId="{D055DF04-1546-4447-9EA1-1DD7C4F1FB34}" destId="{7A83A9BA-D4F1-4542-A426-CA92F71778E1}" srcOrd="0" destOrd="0" presId="urn:microsoft.com/office/officeart/2018/2/layout/IconVerticalSolidList"/>
    <dgm:cxn modelId="{50E75C26-00FA-4EB1-AD39-E57A6584A375}" type="presParOf" srcId="{D5ED4C3A-4B5B-4C49-96A9-C86DFA30F255}" destId="{0776DFFC-ABDE-4066-BCFE-49AF19F2C16A}" srcOrd="0" destOrd="0" presId="urn:microsoft.com/office/officeart/2018/2/layout/IconVerticalSolidList"/>
    <dgm:cxn modelId="{98017107-DB0E-4A07-B9B3-B4D89FD846E6}" type="presParOf" srcId="{0776DFFC-ABDE-4066-BCFE-49AF19F2C16A}" destId="{719CF254-9CAA-449A-AA1D-5B50BB6EF6EA}" srcOrd="0" destOrd="0" presId="urn:microsoft.com/office/officeart/2018/2/layout/IconVerticalSolidList"/>
    <dgm:cxn modelId="{DC6C7FC6-F7B9-4725-806F-45F000BE295A}" type="presParOf" srcId="{0776DFFC-ABDE-4066-BCFE-49AF19F2C16A}" destId="{DB520908-8D11-41BC-A99C-CC7AAE36267F}" srcOrd="1" destOrd="0" presId="urn:microsoft.com/office/officeart/2018/2/layout/IconVerticalSolidList"/>
    <dgm:cxn modelId="{3C643B01-BBF4-4BC1-88AD-4664A5BF7508}" type="presParOf" srcId="{0776DFFC-ABDE-4066-BCFE-49AF19F2C16A}" destId="{3FC7029F-52CC-4989-B33E-058A8A4337F6}" srcOrd="2" destOrd="0" presId="urn:microsoft.com/office/officeart/2018/2/layout/IconVerticalSolidList"/>
    <dgm:cxn modelId="{8BC6C80A-DAC9-494D-BE90-D3A83058E6BF}" type="presParOf" srcId="{0776DFFC-ABDE-4066-BCFE-49AF19F2C16A}" destId="{CC5174BE-ABB8-4328-ABE8-7A4F8F9B73E3}" srcOrd="3" destOrd="0" presId="urn:microsoft.com/office/officeart/2018/2/layout/IconVerticalSolidList"/>
    <dgm:cxn modelId="{30F89423-97BA-435E-AA2E-6C7B3886E34E}" type="presParOf" srcId="{D5ED4C3A-4B5B-4C49-96A9-C86DFA30F255}" destId="{B8943168-FF5D-45EA-8378-0512EE297416}" srcOrd="1" destOrd="0" presId="urn:microsoft.com/office/officeart/2018/2/layout/IconVerticalSolidList"/>
    <dgm:cxn modelId="{B278D36C-9EF7-4F87-B310-E733A86F6561}" type="presParOf" srcId="{D5ED4C3A-4B5B-4C49-96A9-C86DFA30F255}" destId="{2E8EF9B7-5D58-47A7-BDA3-63B2F37C9EBC}" srcOrd="2" destOrd="0" presId="urn:microsoft.com/office/officeart/2018/2/layout/IconVerticalSolidList"/>
    <dgm:cxn modelId="{DC402C53-F794-4DDD-A67A-BDD5EFE5A8F1}" type="presParOf" srcId="{2E8EF9B7-5D58-47A7-BDA3-63B2F37C9EBC}" destId="{63CD7065-261D-4DBA-9FA6-1D00E26F84C4}" srcOrd="0" destOrd="0" presId="urn:microsoft.com/office/officeart/2018/2/layout/IconVerticalSolidList"/>
    <dgm:cxn modelId="{57CDBEED-3DEF-4FCB-B44C-B3FCDC0481D4}" type="presParOf" srcId="{2E8EF9B7-5D58-47A7-BDA3-63B2F37C9EBC}" destId="{67952C67-5811-4DBC-8761-04B529642CB7}" srcOrd="1" destOrd="0" presId="urn:microsoft.com/office/officeart/2018/2/layout/IconVerticalSolidList"/>
    <dgm:cxn modelId="{0864EE9A-1C6C-4158-AFB1-25541D13C6A4}" type="presParOf" srcId="{2E8EF9B7-5D58-47A7-BDA3-63B2F37C9EBC}" destId="{52977FCE-AB5B-4861-AF92-F77C15C08B1C}" srcOrd="2" destOrd="0" presId="urn:microsoft.com/office/officeart/2018/2/layout/IconVerticalSolidList"/>
    <dgm:cxn modelId="{ABD81248-60C7-4FE7-93CD-90C32CA91CDE}" type="presParOf" srcId="{2E8EF9B7-5D58-47A7-BDA3-63B2F37C9EBC}" destId="{2D362B4D-A92D-4158-8DF6-AFE8716ACE5B}" srcOrd="3" destOrd="0" presId="urn:microsoft.com/office/officeart/2018/2/layout/IconVerticalSolidList"/>
    <dgm:cxn modelId="{0F4FA8D6-C4EC-40F1-99E9-6D75B78EA7A1}" type="presParOf" srcId="{D5ED4C3A-4B5B-4C49-96A9-C86DFA30F255}" destId="{EBC2FC10-BA41-4A67-A967-DE75DC7BB7BD}" srcOrd="3" destOrd="0" presId="urn:microsoft.com/office/officeart/2018/2/layout/IconVerticalSolidList"/>
    <dgm:cxn modelId="{6BA81725-E1A1-4D17-B04C-EAAFFF644C8E}" type="presParOf" srcId="{D5ED4C3A-4B5B-4C49-96A9-C86DFA30F255}" destId="{FA310082-C1BE-4672-9D83-D647CC8B3B8B}" srcOrd="4" destOrd="0" presId="urn:microsoft.com/office/officeart/2018/2/layout/IconVerticalSolidList"/>
    <dgm:cxn modelId="{A6C05860-AE4B-419C-A6D8-EC8001D88D87}" type="presParOf" srcId="{FA310082-C1BE-4672-9D83-D647CC8B3B8B}" destId="{42F46095-F3B2-485A-92F5-0252B5300B64}" srcOrd="0" destOrd="0" presId="urn:microsoft.com/office/officeart/2018/2/layout/IconVerticalSolidList"/>
    <dgm:cxn modelId="{DF6E28F9-5773-41E9-A3A5-E7D8315FFEAA}" type="presParOf" srcId="{FA310082-C1BE-4672-9D83-D647CC8B3B8B}" destId="{7C3521F4-5839-4089-9549-FD64CEE7D02F}" srcOrd="1" destOrd="0" presId="urn:microsoft.com/office/officeart/2018/2/layout/IconVerticalSolidList"/>
    <dgm:cxn modelId="{29D03A42-0589-42C1-B3F6-4D75F5757389}" type="presParOf" srcId="{FA310082-C1BE-4672-9D83-D647CC8B3B8B}" destId="{981D00E4-B30E-4D2F-81C0-98DC77E1C5EF}" srcOrd="2" destOrd="0" presId="urn:microsoft.com/office/officeart/2018/2/layout/IconVerticalSolidList"/>
    <dgm:cxn modelId="{9E1791F7-E187-49B5-8065-6F519CC9D640}" type="presParOf" srcId="{FA310082-C1BE-4672-9D83-D647CC8B3B8B}" destId="{522E1AD6-04FC-4FD3-8876-2C70AC5C6D9D}" srcOrd="3" destOrd="0" presId="urn:microsoft.com/office/officeart/2018/2/layout/IconVerticalSolidList"/>
    <dgm:cxn modelId="{E48AB026-D00E-4419-A7C6-60FAE91764E2}" type="presParOf" srcId="{D5ED4C3A-4B5B-4C49-96A9-C86DFA30F255}" destId="{CEBF0FBF-D911-42DA-9F61-35D373323E6C}" srcOrd="5" destOrd="0" presId="urn:microsoft.com/office/officeart/2018/2/layout/IconVerticalSolidList"/>
    <dgm:cxn modelId="{06A67CE9-954E-4768-A579-771C30562136}" type="presParOf" srcId="{D5ED4C3A-4B5B-4C49-96A9-C86DFA30F255}" destId="{0AF2015C-5E7A-4A09-9841-7D0DC174CB67}" srcOrd="6" destOrd="0" presId="urn:microsoft.com/office/officeart/2018/2/layout/IconVerticalSolidList"/>
    <dgm:cxn modelId="{86049C0F-AB96-49B2-B540-80B95D3391D9}" type="presParOf" srcId="{0AF2015C-5E7A-4A09-9841-7D0DC174CB67}" destId="{CBAF8785-D9FB-4AC0-9795-1332F6A1BCF0}" srcOrd="0" destOrd="0" presId="urn:microsoft.com/office/officeart/2018/2/layout/IconVerticalSolidList"/>
    <dgm:cxn modelId="{3E930DEB-077C-46B8-B8F6-689AFFEC64BD}" type="presParOf" srcId="{0AF2015C-5E7A-4A09-9841-7D0DC174CB67}" destId="{C18EC1D1-7759-436E-8ED5-E2DC478668F3}" srcOrd="1" destOrd="0" presId="urn:microsoft.com/office/officeart/2018/2/layout/IconVerticalSolidList"/>
    <dgm:cxn modelId="{5845F632-6AE1-460D-99EF-113B67C8B9BA}" type="presParOf" srcId="{0AF2015C-5E7A-4A09-9841-7D0DC174CB67}" destId="{7EFF590E-D6B7-4340-9ADC-34CACEC48BC5}" srcOrd="2" destOrd="0" presId="urn:microsoft.com/office/officeart/2018/2/layout/IconVerticalSolidList"/>
    <dgm:cxn modelId="{E2B91B08-E2CD-4D45-AFDE-F75AEF6FF2A9}" type="presParOf" srcId="{0AF2015C-5E7A-4A09-9841-7D0DC174CB67}" destId="{E1C84027-8D44-477C-9253-A4A46A6FDFF8}" srcOrd="3" destOrd="0" presId="urn:microsoft.com/office/officeart/2018/2/layout/IconVerticalSolidList"/>
    <dgm:cxn modelId="{2C2FEBF0-1B1F-4646-A18E-569B6430D0A0}" type="presParOf" srcId="{D5ED4C3A-4B5B-4C49-96A9-C86DFA30F255}" destId="{A507C125-6EF1-4CCE-A30E-7E641C2FDD12}" srcOrd="7" destOrd="0" presId="urn:microsoft.com/office/officeart/2018/2/layout/IconVerticalSolidList"/>
    <dgm:cxn modelId="{FE48CB58-9A51-4BED-8435-4DD78E2A9EC5}" type="presParOf" srcId="{D5ED4C3A-4B5B-4C49-96A9-C86DFA30F255}" destId="{E0A5A19B-FB4D-4B8C-814F-9BDFBD2E8014}" srcOrd="8" destOrd="0" presId="urn:microsoft.com/office/officeart/2018/2/layout/IconVerticalSolidList"/>
    <dgm:cxn modelId="{0A49F0E8-3A2E-412A-B1E6-60E21E1E01C2}" type="presParOf" srcId="{E0A5A19B-FB4D-4B8C-814F-9BDFBD2E8014}" destId="{132F5236-82CF-478E-8E0B-94AE6452FE0D}" srcOrd="0" destOrd="0" presId="urn:microsoft.com/office/officeart/2018/2/layout/IconVerticalSolidList"/>
    <dgm:cxn modelId="{13A64933-7A65-4A24-AB6B-3D1FED84ED5B}" type="presParOf" srcId="{E0A5A19B-FB4D-4B8C-814F-9BDFBD2E8014}" destId="{895C78CE-28C4-42FE-A10A-85FD1E60B2E3}" srcOrd="1" destOrd="0" presId="urn:microsoft.com/office/officeart/2018/2/layout/IconVerticalSolidList"/>
    <dgm:cxn modelId="{D433B4EE-832E-48D4-B61B-32C7AAEB5820}" type="presParOf" srcId="{E0A5A19B-FB4D-4B8C-814F-9BDFBD2E8014}" destId="{82624656-A78A-4C48-9648-BED1DA68C91D}" srcOrd="2" destOrd="0" presId="urn:microsoft.com/office/officeart/2018/2/layout/IconVerticalSolidList"/>
    <dgm:cxn modelId="{CB161AD6-386A-4040-BDBC-EF32038162B1}" type="presParOf" srcId="{E0A5A19B-FB4D-4B8C-814F-9BDFBD2E8014}" destId="{7A83A9BA-D4F1-4542-A426-CA92F71778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CF254-9CAA-449A-AA1D-5B50BB6EF6EA}">
      <dsp:nvSpPr>
        <dsp:cNvPr id="0" name=""/>
        <dsp:cNvSpPr/>
      </dsp:nvSpPr>
      <dsp:spPr>
        <a:xfrm>
          <a:off x="0" y="3993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20908-8D11-41BC-A99C-CC7AAE36267F}">
      <dsp:nvSpPr>
        <dsp:cNvPr id="0" name=""/>
        <dsp:cNvSpPr/>
      </dsp:nvSpPr>
      <dsp:spPr>
        <a:xfrm>
          <a:off x="257290" y="195365"/>
          <a:ext cx="467800" cy="467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174BE-ABB8-4328-ABE8-7A4F8F9B73E3}">
      <dsp:nvSpPr>
        <dsp:cNvPr id="0" name=""/>
        <dsp:cNvSpPr/>
      </dsp:nvSpPr>
      <dsp:spPr>
        <a:xfrm>
          <a:off x="982380" y="3993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Revisited arrays, index arrays and associative arrays</a:t>
          </a:r>
        </a:p>
      </dsp:txBody>
      <dsp:txXfrm>
        <a:off x="982380" y="3993"/>
        <a:ext cx="6234035" cy="850545"/>
      </dsp:txXfrm>
    </dsp:sp>
    <dsp:sp modelId="{63CD7065-261D-4DBA-9FA6-1D00E26F84C4}">
      <dsp:nvSpPr>
        <dsp:cNvPr id="0" name=""/>
        <dsp:cNvSpPr/>
      </dsp:nvSpPr>
      <dsp:spPr>
        <a:xfrm>
          <a:off x="0" y="1067175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52C67-5811-4DBC-8761-04B529642CB7}">
      <dsp:nvSpPr>
        <dsp:cNvPr id="0" name=""/>
        <dsp:cNvSpPr/>
      </dsp:nvSpPr>
      <dsp:spPr>
        <a:xfrm>
          <a:off x="257290" y="1258547"/>
          <a:ext cx="467800" cy="467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62B4D-A92D-4158-8DF6-AFE8716ACE5B}">
      <dsp:nvSpPr>
        <dsp:cNvPr id="0" name=""/>
        <dsp:cNvSpPr/>
      </dsp:nvSpPr>
      <dsp:spPr>
        <a:xfrm>
          <a:off x="982380" y="1067175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Declaring, accessing, slicing arrays, adding , deleting.. operations </a:t>
          </a:r>
        </a:p>
      </dsp:txBody>
      <dsp:txXfrm>
        <a:off x="982380" y="1067175"/>
        <a:ext cx="6234035" cy="850545"/>
      </dsp:txXfrm>
    </dsp:sp>
    <dsp:sp modelId="{42F46095-F3B2-485A-92F5-0252B5300B64}">
      <dsp:nvSpPr>
        <dsp:cNvPr id="0" name=""/>
        <dsp:cNvSpPr/>
      </dsp:nvSpPr>
      <dsp:spPr>
        <a:xfrm>
          <a:off x="0" y="2130357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521F4-5839-4089-9549-FD64CEE7D02F}">
      <dsp:nvSpPr>
        <dsp:cNvPr id="0" name=""/>
        <dsp:cNvSpPr/>
      </dsp:nvSpPr>
      <dsp:spPr>
        <a:xfrm>
          <a:off x="257290" y="2321729"/>
          <a:ext cx="467800" cy="467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E1AD6-04FC-4FD3-8876-2C70AC5C6D9D}">
      <dsp:nvSpPr>
        <dsp:cNvPr id="0" name=""/>
        <dsp:cNvSpPr/>
      </dsp:nvSpPr>
      <dsp:spPr>
        <a:xfrm>
          <a:off x="982380" y="2130357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Associative arrays with key–value pairs</a:t>
          </a:r>
        </a:p>
      </dsp:txBody>
      <dsp:txXfrm>
        <a:off x="982380" y="2130357"/>
        <a:ext cx="6234035" cy="850545"/>
      </dsp:txXfrm>
    </dsp:sp>
    <dsp:sp modelId="{CBAF8785-D9FB-4AC0-9795-1332F6A1BCF0}">
      <dsp:nvSpPr>
        <dsp:cNvPr id="0" name=""/>
        <dsp:cNvSpPr/>
      </dsp:nvSpPr>
      <dsp:spPr>
        <a:xfrm>
          <a:off x="0" y="3193539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EC1D1-7759-436E-8ED5-E2DC478668F3}">
      <dsp:nvSpPr>
        <dsp:cNvPr id="0" name=""/>
        <dsp:cNvSpPr/>
      </dsp:nvSpPr>
      <dsp:spPr>
        <a:xfrm>
          <a:off x="257290" y="3384911"/>
          <a:ext cx="467800" cy="4678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84027-8D44-477C-9253-A4A46A6FDFF8}">
      <dsp:nvSpPr>
        <dsp:cNvPr id="0" name=""/>
        <dsp:cNvSpPr/>
      </dsp:nvSpPr>
      <dsp:spPr>
        <a:xfrm>
          <a:off x="982380" y="3193539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Iteration using loops</a:t>
          </a:r>
        </a:p>
      </dsp:txBody>
      <dsp:txXfrm>
        <a:off x="982380" y="3193539"/>
        <a:ext cx="6234035" cy="850545"/>
      </dsp:txXfrm>
    </dsp:sp>
    <dsp:sp modelId="{132F5236-82CF-478E-8E0B-94AE6452FE0D}">
      <dsp:nvSpPr>
        <dsp:cNvPr id="0" name=""/>
        <dsp:cNvSpPr/>
      </dsp:nvSpPr>
      <dsp:spPr>
        <a:xfrm>
          <a:off x="0" y="4256721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C78CE-28C4-42FE-A10A-85FD1E60B2E3}">
      <dsp:nvSpPr>
        <dsp:cNvPr id="0" name=""/>
        <dsp:cNvSpPr/>
      </dsp:nvSpPr>
      <dsp:spPr>
        <a:xfrm>
          <a:off x="257290" y="4448093"/>
          <a:ext cx="467800" cy="4678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3A9BA-D4F1-4542-A426-CA92F71778E1}">
      <dsp:nvSpPr>
        <dsp:cNvPr id="0" name=""/>
        <dsp:cNvSpPr/>
      </dsp:nvSpPr>
      <dsp:spPr>
        <a:xfrm>
          <a:off x="982380" y="4256721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practiced array operations </a:t>
          </a:r>
        </a:p>
      </dsp:txBody>
      <dsp:txXfrm>
        <a:off x="982380" y="4256721"/>
        <a:ext cx="6234035" cy="850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1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2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7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1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8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9AD2C-CEE9-FDA9-48EF-E558FB3E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9932" y="1186382"/>
            <a:ext cx="3324820" cy="2682240"/>
          </a:xfrm>
        </p:spPr>
        <p:txBody>
          <a:bodyPr anchor="b">
            <a:normAutofit/>
          </a:bodyPr>
          <a:lstStyle/>
          <a:p>
            <a:r>
              <a:rPr lang="en-US" sz="4400" dirty="0"/>
              <a:t>Linux Shell Scripting (Advance)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4608F-9817-3069-CAD7-17F2B5067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9931" y="4157886"/>
            <a:ext cx="3324821" cy="1261817"/>
          </a:xfrm>
        </p:spPr>
        <p:txBody>
          <a:bodyPr anchor="t">
            <a:normAutofit/>
          </a:bodyPr>
          <a:lstStyle/>
          <a:p>
            <a:r>
              <a:rPr lang="en-US" dirty="0"/>
              <a:t>Training 3</a:t>
            </a:r>
            <a:r>
              <a:rPr lang="en-US" baseline="30000" dirty="0"/>
              <a:t>rd</a:t>
            </a:r>
            <a:r>
              <a:rPr lang="en-US" dirty="0"/>
              <a:t> week</a:t>
            </a:r>
          </a:p>
        </p:txBody>
      </p:sp>
      <p:pic>
        <p:nvPicPr>
          <p:cNvPr id="15" name="Picture 14" descr="Gradient pastel colors on a top view">
            <a:extLst>
              <a:ext uri="{FF2B5EF4-FFF2-40B4-BE49-F238E27FC236}">
                <a16:creationId xmlns:a16="http://schemas.microsoft.com/office/drawing/2014/main" id="{A901BCCB-CF6C-C411-1C11-B1130CF5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412" r="9091" b="4979"/>
          <a:stretch>
            <a:fillRect/>
          </a:stretch>
        </p:blipFill>
        <p:spPr>
          <a:xfrm>
            <a:off x="672253" y="1411457"/>
            <a:ext cx="6881991" cy="3871135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58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961D5-A207-B145-65F4-C40EF40B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21842"/>
            <a:ext cx="3156857" cy="2642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Interactive inputs: select, read, getopts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969A2996-50A6-9F6B-3BDD-A476C7778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79" y="4246607"/>
            <a:ext cx="2157712" cy="21577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47DE-7969-EE49-2295-2E2B1E85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980" y="1433086"/>
            <a:ext cx="5737860" cy="3666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>
                <a:solidFill>
                  <a:schemeClr val="accent5">
                    <a:lumMod val="75000"/>
                  </a:schemeClr>
                </a:solidFill>
              </a:rPr>
              <a:t>Topics Learned</a:t>
            </a:r>
          </a:p>
          <a:p>
            <a:r>
              <a:rPr lang="en-US"/>
              <a:t>read → take input from user</a:t>
            </a:r>
          </a:p>
          <a:p>
            <a:r>
              <a:rPr lang="en-US"/>
              <a:t>select → interactive menus</a:t>
            </a:r>
          </a:p>
          <a:p>
            <a:r>
              <a:rPr lang="en-US"/>
              <a:t>getopts → parse flags/options (-f, -v)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4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E5976-D441-7D5F-5DA7-5DD64C0B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21842"/>
            <a:ext cx="4729112" cy="2642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i="1" u="sng" dirty="0">
                <a:solidFill>
                  <a:schemeClr val="accent1"/>
                </a:solidFill>
                <a:latin typeface="Palace Script MT" panose="030303020206070C0B05" pitchFamily="66" charset="0"/>
                <a:cs typeface="Vrinda" panose="020B0502040204020203" pitchFamily="34" charset="0"/>
              </a:rPr>
              <a:t>Thank You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Right Double Quote">
            <a:extLst>
              <a:ext uri="{FF2B5EF4-FFF2-40B4-BE49-F238E27FC236}">
                <a16:creationId xmlns:a16="http://schemas.microsoft.com/office/drawing/2014/main" id="{0FAE114A-C5B2-76AA-7B97-B198C6181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5676" y="2173408"/>
            <a:ext cx="3315645" cy="251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5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3EB98-5C99-EB81-0B4B-59B22280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Arrays and associative arrays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364396D-6815-50B0-29EA-B55390C1E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767536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44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B7A4E-28F2-43BD-08DD-CE0083CD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String operations and pattern matching </a:t>
            </a:r>
            <a:endParaRPr lang="en-US" sz="3400">
              <a:effectLst/>
            </a:endParaRPr>
          </a:p>
        </p:txBody>
      </p:sp>
      <p:pic>
        <p:nvPicPr>
          <p:cNvPr id="34" name="Graphic 33" descr="Typewriter">
            <a:extLst>
              <a:ext uri="{FF2B5EF4-FFF2-40B4-BE49-F238E27FC236}">
                <a16:creationId xmlns:a16="http://schemas.microsoft.com/office/drawing/2014/main" id="{6260780E-A07F-A07D-60EC-3914415E8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1956816"/>
            <a:ext cx="4343400" cy="43434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5D54147-AB74-93BA-829F-3E7465039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49" y="2633236"/>
            <a:ext cx="5737860" cy="3666980"/>
          </a:xfrm>
        </p:spPr>
        <p:txBody>
          <a:bodyPr>
            <a:normAutofit/>
          </a:bodyPr>
          <a:lstStyle/>
          <a:p>
            <a:r>
              <a:rPr lang="en-US" dirty="0"/>
              <a:t>Revised string operations like length, substring, replacement, and trimming, practicing to get comfortable.</a:t>
            </a:r>
          </a:p>
          <a:p>
            <a:r>
              <a:rPr lang="en-US" dirty="0"/>
              <a:t>Got hands-on with grep, awk, and sed for efficient text matching</a:t>
            </a:r>
          </a:p>
          <a:p>
            <a:r>
              <a:rPr lang="en-US" dirty="0"/>
              <a:t>wildcards (*, ?) and regex with [[ ]] for pattern matching, revisiting them to build confidence.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8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E3DF-9A3E-B72E-D167-7177E971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built-ins and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E871-EE94-F33F-791A-C255A834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Learning Highlights 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Understood the difference between built-in commands and  Keyword.</a:t>
            </a:r>
          </a:p>
          <a:p>
            <a:r>
              <a:rPr lang="en-US" dirty="0"/>
              <a:t>Built-ins (cd, echo, read, alias) vs external commands</a:t>
            </a:r>
          </a:p>
          <a:p>
            <a:r>
              <a:rPr lang="en-US" dirty="0"/>
              <a:t>Reserved keywords (if, then, else, case, fi)</a:t>
            </a:r>
          </a:p>
          <a:p>
            <a:r>
              <a:rPr lang="en-US" dirty="0"/>
              <a:t>Performance differences between built-ins vs external commands</a:t>
            </a:r>
          </a:p>
          <a:p>
            <a:r>
              <a:rPr lang="en-US" dirty="0"/>
              <a:t>practiced some built-ins and keywords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9CD96-763A-2E65-6F68-1C8A679A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dirty="0"/>
              <a:t>Subshells () vs sourcing  </a:t>
            </a:r>
          </a:p>
        </p:txBody>
      </p:sp>
      <p:pic>
        <p:nvPicPr>
          <p:cNvPr id="14" name="Graphic 13" descr="Bass clef">
            <a:extLst>
              <a:ext uri="{FF2B5EF4-FFF2-40B4-BE49-F238E27FC236}">
                <a16:creationId xmlns:a16="http://schemas.microsoft.com/office/drawing/2014/main" id="{53DE7034-8E9D-6017-BD8B-F9C157F55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DC79-EECD-FA88-A239-AB755D076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1588962"/>
            <a:ext cx="6096861" cy="47089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DA5C24"/>
                </a:solidFill>
              </a:rPr>
              <a:t>Learning Highlights :</a:t>
            </a:r>
          </a:p>
          <a:p>
            <a:pPr marL="0" indent="0">
              <a:buNone/>
            </a:pPr>
            <a:r>
              <a:rPr lang="en-US" dirty="0"/>
              <a:t>learned how subshell ( ) creates an isolated environment while source or . executes in the current shell</a:t>
            </a:r>
          </a:p>
          <a:p>
            <a:r>
              <a:rPr lang="en-US" dirty="0"/>
              <a:t>( ) creates child process → isolated environment</a:t>
            </a:r>
          </a:p>
          <a:p>
            <a:r>
              <a:rPr lang="en-US" dirty="0"/>
              <a:t>source or . runs in same shell → persistent changes</a:t>
            </a:r>
          </a:p>
          <a:p>
            <a:r>
              <a:rPr lang="en-US" dirty="0"/>
              <a:t>Practical examples (export, variable scopes)</a:t>
            </a:r>
          </a:p>
        </p:txBody>
      </p:sp>
    </p:spTree>
    <p:extLst>
      <p:ext uri="{BB962C8B-B14F-4D97-AF65-F5344CB8AC3E}">
        <p14:creationId xmlns:p14="http://schemas.microsoft.com/office/powerpoint/2010/main" val="197573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219BD-E589-43FF-A5C8-09CA7888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/>
              <a:t>Arithmetic operations and evaluation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BD12622A-422A-272C-84C4-E072DEC1B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2537460"/>
            <a:ext cx="3760459" cy="37604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D21D-A07B-2858-3E2C-CA7683FC7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Learning Highlights :</a:t>
            </a:r>
          </a:p>
          <a:p>
            <a:r>
              <a:rPr lang="en-US" dirty="0"/>
              <a:t>let, $(( )), expr, </a:t>
            </a:r>
            <a:r>
              <a:rPr lang="en-US" dirty="0" err="1"/>
              <a:t>bc</a:t>
            </a:r>
            <a:endParaRPr lang="en-US" dirty="0"/>
          </a:p>
          <a:p>
            <a:r>
              <a:rPr lang="en-US" dirty="0"/>
              <a:t>Integer and  floating-point handling</a:t>
            </a:r>
          </a:p>
          <a:p>
            <a:r>
              <a:rPr lang="en-US" dirty="0"/>
              <a:t>Increment/Decrement, Mixing Arithmetic &amp; Strings</a:t>
            </a:r>
          </a:p>
          <a:p>
            <a:r>
              <a:rPr lang="en-US" dirty="0"/>
              <a:t>Revised usage &amp; practiced integer ,float operations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0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2C08B-46B0-8896-45A6-24BA963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 dirty="0"/>
              <a:t>Advanced functions and recursion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Memo">
            <a:extLst>
              <a:ext uri="{FF2B5EF4-FFF2-40B4-BE49-F238E27FC236}">
                <a16:creationId xmlns:a16="http://schemas.microsoft.com/office/drawing/2014/main" id="{31FAAC35-ADC0-9FF5-468A-BB8B8959D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2537460"/>
            <a:ext cx="3760459" cy="3760459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47539CC-31FD-DE8E-DD00-C1A67B21F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Learning Highlights :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dirty="0"/>
              <a:t>Defining reusable functions</a:t>
            </a:r>
          </a:p>
          <a:p>
            <a:r>
              <a:rPr lang="en-US" dirty="0"/>
              <a:t>Passing arguments $1, $2, ...</a:t>
            </a:r>
          </a:p>
          <a:p>
            <a:r>
              <a:rPr lang="en-US" dirty="0"/>
              <a:t>Returning values via echo / return</a:t>
            </a:r>
          </a:p>
          <a:p>
            <a:r>
              <a:rPr lang="en-US" dirty="0"/>
              <a:t>Recursive functions (factorial, </a:t>
            </a:r>
            <a:r>
              <a:rPr lang="en-US" dirty="0" err="1"/>
              <a:t>fibonacci</a:t>
            </a:r>
            <a:r>
              <a:rPr lang="en-US" dirty="0"/>
              <a:t> examples)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4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B2930-4795-5058-E429-97DA1C11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Debugging with set -x, trap, and PS4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4878-E2E7-ABBB-4A60-E752920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Topics Learned</a:t>
            </a:r>
          </a:p>
          <a:p>
            <a:r>
              <a:rPr lang="en-US" dirty="0"/>
              <a:t>set -x → enable execution tracing</a:t>
            </a:r>
          </a:p>
          <a:p>
            <a:r>
              <a:rPr lang="en-US" dirty="0"/>
              <a:t>trap → handle signals &amp; cleanup (e.g., trap 'echo Bye' EXIT)</a:t>
            </a:r>
          </a:p>
          <a:p>
            <a:r>
              <a:rPr lang="en-US" dirty="0"/>
              <a:t>PS4 → customize debug output format</a:t>
            </a:r>
          </a:p>
        </p:txBody>
      </p: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3BECBDB5-9CD7-970E-87E1-FC3037E7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406A5-3E9E-2ABD-27F9-596BD33C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1"/>
            <a:ext cx="4297680" cy="1789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Writing CLI tools in Bash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ode">
            <a:extLst>
              <a:ext uri="{FF2B5EF4-FFF2-40B4-BE49-F238E27FC236}">
                <a16:creationId xmlns:a16="http://schemas.microsoft.com/office/drawing/2014/main" id="{084988DE-4F38-C2DD-CFCF-4BBC3F2FA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80" y="3552264"/>
            <a:ext cx="2745660" cy="27456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81ED-10DF-B98B-FB75-738B9E17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848" y="1371601"/>
            <a:ext cx="5888736" cy="4926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Topics Learned</a:t>
            </a:r>
          </a:p>
          <a:p>
            <a:r>
              <a:rPr lang="en-US" dirty="0"/>
              <a:t>CLI tool – A script that works like a regular command-line program.</a:t>
            </a:r>
          </a:p>
          <a:p>
            <a:r>
              <a:rPr lang="en-US" dirty="0"/>
              <a:t>Flags/options – Optional instructions you can pass, like -n NAME.</a:t>
            </a:r>
          </a:p>
          <a:p>
            <a:r>
              <a:rPr lang="en-US" dirty="0"/>
              <a:t>Subcommands – Different actions the tool can perform, such as greet or start.</a:t>
            </a:r>
          </a:p>
          <a:p>
            <a:r>
              <a:rPr lang="en-US" dirty="0"/>
              <a:t>Help message – Always shows guidance for using the tool, usually with -h.</a:t>
            </a:r>
          </a:p>
          <a:p>
            <a:r>
              <a:rPr lang="en-US" dirty="0"/>
              <a:t>Interactive input – If some input is missing, the tool can ask the user for it using 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1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433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Grandview Display</vt:lpstr>
      <vt:lpstr>Palace Script MT</vt:lpstr>
      <vt:lpstr>DashVTI</vt:lpstr>
      <vt:lpstr>Linux Shell Scripting (Advance)</vt:lpstr>
      <vt:lpstr>Arrays and associative arrays</vt:lpstr>
      <vt:lpstr>String operations and pattern matching </vt:lpstr>
      <vt:lpstr>Bash built-ins and keywords</vt:lpstr>
      <vt:lpstr>Subshells () vs sourcing  </vt:lpstr>
      <vt:lpstr>Arithmetic operations and evaluation</vt:lpstr>
      <vt:lpstr>Advanced functions and recursion </vt:lpstr>
      <vt:lpstr>Debugging with set -x, trap, and PS4 </vt:lpstr>
      <vt:lpstr>Writing CLI tools in Bash </vt:lpstr>
      <vt:lpstr>Interactive inputs: select, read, getopts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Venkatesh Vadapalli (EXT)</dc:creator>
  <cp:lastModifiedBy>Venkatesh Vadapalli (EXT)</cp:lastModifiedBy>
  <cp:revision>10</cp:revision>
  <dcterms:created xsi:type="dcterms:W3CDTF">2025-08-09T09:09:05Z</dcterms:created>
  <dcterms:modified xsi:type="dcterms:W3CDTF">2025-08-20T14:25:08Z</dcterms:modified>
</cp:coreProperties>
</file>