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0"/>
  </p:notesMasterIdLst>
  <p:sldIdLst>
    <p:sldId id="256" r:id="rId2"/>
    <p:sldId id="258" r:id="rId3"/>
    <p:sldId id="262" r:id="rId4"/>
    <p:sldId id="259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13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0" y="6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D69DA-3B73-40DB-8CD9-8A46DDF0DEB2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78D66-3081-478F-9C5C-BF94BEECBA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78D66-3081-478F-9C5C-BF94BEECBA5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78D66-3081-478F-9C5C-BF94BEECBA5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78D66-3081-478F-9C5C-BF94BEECBA5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AC8DC49-0EE7-402C-8491-2F430E0ECFF8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52F3764-FA22-448A-BD0C-FE4B9AF5F1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C8DC49-0EE7-402C-8491-2F430E0ECFF8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2F3764-FA22-448A-BD0C-FE4B9AF5F1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C8DC49-0EE7-402C-8491-2F430E0ECFF8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2F3764-FA22-448A-BD0C-FE4B9AF5F1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C8DC49-0EE7-402C-8491-2F430E0ECFF8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2F3764-FA22-448A-BD0C-FE4B9AF5F1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C8DC49-0EE7-402C-8491-2F430E0ECFF8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2F3764-FA22-448A-BD0C-FE4B9AF5F1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C8DC49-0EE7-402C-8491-2F430E0ECFF8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2F3764-FA22-448A-BD0C-FE4B9AF5F1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C8DC49-0EE7-402C-8491-2F430E0ECFF8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2F3764-FA22-448A-BD0C-FE4B9AF5F1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C8DC49-0EE7-402C-8491-2F430E0ECFF8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2F3764-FA22-448A-BD0C-FE4B9AF5F1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C8DC49-0EE7-402C-8491-2F430E0ECFF8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2F3764-FA22-448A-BD0C-FE4B9AF5F1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AC8DC49-0EE7-402C-8491-2F430E0ECFF8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2F3764-FA22-448A-BD0C-FE4B9AF5F1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AC8DC49-0EE7-402C-8491-2F430E0ECFF8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52F3764-FA22-448A-BD0C-FE4B9AF5F1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AC8DC49-0EE7-402C-8491-2F430E0ECFF8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52F3764-FA22-448A-BD0C-FE4B9AF5F1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357167"/>
            <a:ext cx="7743852" cy="5429287"/>
          </a:xfrm>
          <a:noFill/>
        </p:spPr>
        <p:txBody>
          <a:bodyPr>
            <a:noAutofit/>
          </a:bodyPr>
          <a:lstStyle/>
          <a:p>
            <a:r>
              <a:rPr lang="en-US" sz="5400" b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3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MSC 4</a:t>
            </a:r>
            <a:r>
              <a:rPr lang="en-US" sz="5400" b="0" baseline="300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3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TH</a:t>
            </a:r>
            <a:r>
              <a:rPr lang="en-US" sz="5400" b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3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 SEMESTER PROJECT  VIVA VOCE PRESENTAION ON</a:t>
            </a:r>
            <a:br>
              <a:rPr lang="en-US" sz="5400" b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3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</a:br>
            <a:r>
              <a:rPr lang="en-US" sz="5400" b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3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 06-10-2023</a:t>
            </a:r>
            <a:br>
              <a:rPr lang="en-US" sz="5400" b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3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</a:br>
            <a:endParaRPr lang="en-US" sz="5400" b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3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2133600" y="6572272"/>
            <a:ext cx="6560234" cy="71438"/>
          </a:xfrm>
        </p:spPr>
        <p:txBody>
          <a:bodyPr>
            <a:normAutofit fontScale="25000" lnSpcReduction="20000"/>
          </a:bodyPr>
          <a:lstStyle/>
          <a:p>
            <a:endParaRPr lang="en-US" spc="-300" dirty="0" smtClean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2376" y="642918"/>
            <a:ext cx="7772400" cy="2245594"/>
          </a:xfrm>
          <a:solidFill>
            <a:schemeClr val="bg1">
              <a:lumMod val="65000"/>
              <a:lumOff val="3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200" dirty="0" smtClean="0"/>
              <a:t>PROJECT TITLE</a:t>
            </a:r>
            <a:r>
              <a:rPr lang="en-US" sz="2700" dirty="0" smtClean="0"/>
              <a:t>:-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DIGITAL IDENTITY USING BLOCKCHAIN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14282" y="4286256"/>
            <a:ext cx="8280431" cy="2357454"/>
          </a:xfrm>
        </p:spPr>
        <p:txBody>
          <a:bodyPr/>
          <a:lstStyle/>
          <a:p>
            <a:r>
              <a:rPr lang="en-US" dirty="0" smtClean="0"/>
              <a:t>Guided                                                            BY:</a:t>
            </a:r>
          </a:p>
          <a:p>
            <a:r>
              <a:rPr lang="en-US" dirty="0" smtClean="0"/>
              <a:t>    By:                                                        Maruti Gantyal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Sridevi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500042"/>
            <a:ext cx="8209056" cy="78581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Table of content: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158" y="1285860"/>
            <a:ext cx="8137555" cy="500066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Introduction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Objectives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Problem Statement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Existing System with </a:t>
            </a:r>
            <a:r>
              <a:rPr lang="en-US" dirty="0" err="1" smtClean="0"/>
              <a:t>Limitaton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Proposed System with Objectives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System </a:t>
            </a:r>
            <a:r>
              <a:rPr lang="en-US" dirty="0" err="1" smtClean="0"/>
              <a:t>Requrinments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Methodology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Implementation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Source Code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Conclusion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Future scope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5728"/>
            <a:ext cx="8494776" cy="78581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Introduction: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20" y="1000108"/>
            <a:ext cx="8501122" cy="478634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	In today's digital world, ensuring the security and integrity of user data is of paramount importance. This project presents a Digital Identity using Blockchain-Based User Data Management System designed to provide a secure and decentralized way to manage user data and transactions. The system incorporates features such as user registration, proof-of-work mining, and the ability to associate specific blocks with individual users.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1800" b="1" dirty="0" smtClean="0"/>
              <a:t>User Registration: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1800" b="1" dirty="0" smtClean="0"/>
              <a:t>Blockchain Implementation: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1800" b="1" dirty="0" smtClean="0"/>
              <a:t>User-Block Association: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1800" b="1" dirty="0" smtClean="0"/>
              <a:t>Data Management: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1800" b="1" dirty="0" smtClean="0"/>
              <a:t>Authentication and Security  digital: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5720" y="1071546"/>
            <a:ext cx="8401080" cy="4935745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Data Security and Integrity:</a:t>
            </a:r>
            <a:endParaRPr lang="en-US" sz="1600" dirty="0" smtClean="0"/>
          </a:p>
          <a:p>
            <a:pPr lvl="1"/>
            <a:r>
              <a:rPr lang="en-US" sz="1600" dirty="0" smtClean="0"/>
              <a:t>Ensure the security and integrity of user data by storing it in a blockchain, making it resistant to tampering and unauthorized access</a:t>
            </a:r>
            <a:r>
              <a:rPr lang="en-US" sz="1200" dirty="0" smtClean="0"/>
              <a:t>.</a:t>
            </a:r>
          </a:p>
          <a:p>
            <a:r>
              <a:rPr lang="en-US" sz="1600" b="1" dirty="0" smtClean="0"/>
              <a:t>User-Block Association:</a:t>
            </a:r>
            <a:endParaRPr lang="en-US" sz="1600" dirty="0" smtClean="0"/>
          </a:p>
          <a:p>
            <a:pPr lvl="1"/>
            <a:r>
              <a:rPr lang="en-US" sz="1600" dirty="0" smtClean="0"/>
              <a:t>Create a user-block association feature that allows users to mine blocks and associate them with their respective accounts.</a:t>
            </a:r>
          </a:p>
          <a:p>
            <a:r>
              <a:rPr lang="en-US" sz="1600" b="1" dirty="0" smtClean="0"/>
              <a:t>Dynamic Table Creation:</a:t>
            </a:r>
            <a:endParaRPr lang="en-US" sz="1600" dirty="0" smtClean="0"/>
          </a:p>
          <a:p>
            <a:pPr lvl="1"/>
            <a:r>
              <a:rPr lang="en-US" sz="1600" dirty="0" smtClean="0"/>
              <a:t>Enable users to create and manage their own custom data tables for various data types, such as text and images.</a:t>
            </a:r>
          </a:p>
          <a:p>
            <a:r>
              <a:rPr lang="en-US" sz="1700" b="1" dirty="0" smtClean="0"/>
              <a:t>User-Friendly Interface:</a:t>
            </a:r>
            <a:endParaRPr lang="en-US" sz="1700" dirty="0" smtClean="0"/>
          </a:p>
          <a:p>
            <a:pPr lvl="1"/>
            <a:r>
              <a:rPr lang="en-US" sz="1700" dirty="0" smtClean="0"/>
              <a:t>Create an intuitive and user-friendly web-based interface for user registration, login, data upload, and retrieval.</a:t>
            </a:r>
          </a:p>
          <a:p>
            <a:r>
              <a:rPr lang="en-US" sz="1700" b="1" dirty="0" smtClean="0"/>
              <a:t>Security Measures:</a:t>
            </a:r>
            <a:endParaRPr lang="en-US" sz="1700" dirty="0" smtClean="0"/>
          </a:p>
          <a:p>
            <a:pPr lvl="1"/>
            <a:r>
              <a:rPr lang="en-US" sz="1700" dirty="0" smtClean="0"/>
              <a:t>Implement robust security measures to protect user data and prevent unauthorized access or modification</a:t>
            </a:r>
          </a:p>
          <a:p>
            <a:endParaRPr lang="en-US" sz="17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Objectives:&gt;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500726"/>
          </a:xfrm>
        </p:spPr>
        <p:txBody>
          <a:bodyPr>
            <a:normAutofit/>
          </a:bodyPr>
          <a:lstStyle/>
          <a:p>
            <a:r>
              <a:rPr lang="en-US" sz="1700" b="1" dirty="0" smtClean="0"/>
              <a:t>Data Security:</a:t>
            </a:r>
            <a:r>
              <a:rPr lang="en-US" sz="1700" dirty="0" smtClean="0"/>
              <a:t> Traditional data storage systems are susceptible to hacking and data breaches. Ensuring the security of user data is a fundamental challenge.</a:t>
            </a:r>
          </a:p>
          <a:p>
            <a:r>
              <a:rPr lang="en-US" sz="1700" b="1" dirty="0" smtClean="0"/>
              <a:t>User Privacy:</a:t>
            </a:r>
            <a:r>
              <a:rPr lang="en-US" sz="1700" dirty="0" smtClean="0"/>
              <a:t> Users may have concerns about third-party entities accessing or monetizing their data without their consent. Preserving user privacy is a critical consideration.</a:t>
            </a:r>
          </a:p>
          <a:p>
            <a:r>
              <a:rPr lang="en-US" sz="1700" b="1" dirty="0" smtClean="0"/>
              <a:t>Data Integrity:</a:t>
            </a:r>
            <a:r>
              <a:rPr lang="en-US" sz="1700" dirty="0" smtClean="0"/>
              <a:t> Maintaining the integrity of user data is vital to prevent unauthorized modifications or data corruption.</a:t>
            </a:r>
          </a:p>
          <a:p>
            <a:r>
              <a:rPr lang="en-US" sz="1700" b="1" dirty="0" smtClean="0"/>
              <a:t>User Control:</a:t>
            </a:r>
            <a:r>
              <a:rPr lang="en-US" sz="1700" dirty="0" smtClean="0"/>
              <a:t> Empowering users to have control over their data and providing them with a user-friendly interface for data management is a significant challenge.</a:t>
            </a:r>
          </a:p>
          <a:p>
            <a:r>
              <a:rPr lang="en-US" sz="1700" b="1" dirty="0" smtClean="0"/>
              <a:t>Blockchain Implementation:</a:t>
            </a:r>
            <a:r>
              <a:rPr lang="en-US" sz="1700" dirty="0" smtClean="0"/>
              <a:t> Implementing a robust blockchain system with features like proof-of-work mining and dynamic table creation presents technical complexities.</a:t>
            </a:r>
          </a:p>
          <a:p>
            <a:r>
              <a:rPr lang="en-US" sz="1700" b="1" dirty="0" smtClean="0"/>
              <a:t>User Authentication:</a:t>
            </a:r>
            <a:r>
              <a:rPr lang="en-US" sz="1700" dirty="0" smtClean="0"/>
              <a:t> Developing a secure user registration and authentication process is crucial for protecting user accounts and data.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85725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Problem statement:&gt;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007183"/>
          </a:xfrm>
        </p:spPr>
        <p:txBody>
          <a:bodyPr>
            <a:noAutofit/>
          </a:bodyPr>
          <a:lstStyle/>
          <a:p>
            <a:r>
              <a:rPr lang="en-US" sz="1600" dirty="0" smtClean="0"/>
              <a:t>1</a:t>
            </a:r>
            <a:r>
              <a:rPr lang="en-US" dirty="0" smtClean="0"/>
              <a:t>. </a:t>
            </a:r>
            <a:r>
              <a:rPr lang="en-US" sz="1600" dirty="0" smtClean="0"/>
              <a:t>Centralized Data Storage:</a:t>
            </a:r>
          </a:p>
          <a:p>
            <a:r>
              <a:rPr lang="en-US" sz="1600" dirty="0" smtClean="0"/>
              <a:t>   -Limitation: In the existing system, user data is stored in centralized                  databases, making it vulnerable to single   points of failure and security breaches.</a:t>
            </a:r>
          </a:p>
          <a:p>
            <a:r>
              <a:rPr lang="en-US" sz="1600" dirty="0" smtClean="0"/>
              <a:t>2. Security Risks:</a:t>
            </a:r>
          </a:p>
          <a:p>
            <a:r>
              <a:rPr lang="en-US" sz="1600" dirty="0" smtClean="0"/>
              <a:t>   - Limitation: Centralized systems are susceptible to security breaches and hacking attempts, leading to data leaks and unauthorized access.</a:t>
            </a:r>
          </a:p>
          <a:p>
            <a:r>
              <a:rPr lang="en-US" sz="1600" dirty="0" smtClean="0"/>
              <a:t>3. Scalability Issues:</a:t>
            </a:r>
          </a:p>
          <a:p>
            <a:r>
              <a:rPr lang="en-US" sz="1600" dirty="0" smtClean="0"/>
              <a:t>   - Limitation: As user data grows, centralized systems may face scalability challenges, leading to performance issues.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Existing System with Limitations: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4282" y="1000108"/>
            <a:ext cx="8572560" cy="564360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Enhanced Data Security:</a:t>
            </a:r>
            <a:endParaRPr lang="en-US" sz="2400" dirty="0" smtClean="0"/>
          </a:p>
          <a:p>
            <a:pPr lvl="1"/>
            <a:r>
              <a:rPr lang="en-US" dirty="0" smtClean="0"/>
              <a:t> </a:t>
            </a:r>
            <a:r>
              <a:rPr lang="en-US" sz="1800" dirty="0" smtClean="0"/>
              <a:t>Implement a blockchain-based data storage mechanism to ensure the security and immutability of user data, protecting it from unauthorized access and breaches.</a:t>
            </a:r>
          </a:p>
          <a:p>
            <a:r>
              <a:rPr lang="en-US" sz="2400" b="1" dirty="0" smtClean="0"/>
              <a:t>User Data Privacy and Control</a:t>
            </a:r>
            <a:r>
              <a:rPr lang="en-US" b="1" dirty="0" smtClean="0"/>
              <a:t>:</a:t>
            </a:r>
            <a:endParaRPr lang="en-US" dirty="0" smtClean="0"/>
          </a:p>
          <a:p>
            <a:pPr lvl="1"/>
            <a:r>
              <a:rPr lang="en-US" sz="1800" dirty="0" smtClean="0"/>
              <a:t>Empower users with control over their data and privacy settings, allowing them to determine who can access their information and how it is used</a:t>
            </a:r>
            <a:r>
              <a:rPr lang="en-US" dirty="0" smtClean="0"/>
              <a:t>.</a:t>
            </a:r>
          </a:p>
          <a:p>
            <a:r>
              <a:rPr lang="en-US" sz="2400" b="1" dirty="0" smtClean="0"/>
              <a:t>Dynamic Data Tables:</a:t>
            </a:r>
            <a:endParaRPr lang="en-US" sz="2400" dirty="0" smtClean="0"/>
          </a:p>
          <a:p>
            <a:pPr>
              <a:buFont typeface="Courier New" pitchFamily="49" charset="0"/>
              <a:buChar char="o"/>
            </a:pPr>
            <a:r>
              <a:rPr lang="en-US" sz="1800" dirty="0" smtClean="0"/>
              <a:t>      Allow users to create and manage custom data tables, supporting                   various data types such as text, images, and potentially more.</a:t>
            </a:r>
          </a:p>
          <a:p>
            <a:pPr>
              <a:buFont typeface="Courier New" pitchFamily="49" charset="0"/>
              <a:buChar char="o"/>
            </a:pPr>
            <a:r>
              <a:rPr lang="en-US" sz="1800" dirty="0" smtClean="0"/>
              <a:t>     Create a feature allowing users to associate specific blocks within     the blockchain with their accounts, enhancing data management and retrieval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72547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Proposed System with Objective</a:t>
            </a:r>
            <a:r>
              <a:rPr lang="en-US" sz="2400" dirty="0" smtClean="0"/>
              <a:t>:</a:t>
            </a:r>
            <a:endParaRPr lang="en-US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193</TotalTime>
  <Words>524</Words>
  <Application>Microsoft Office PowerPoint</Application>
  <PresentationFormat>On-screen Show (4:3)</PresentationFormat>
  <Paragraphs>61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MSC 4TH SEMESTER PROJECT  VIVA VOCE PRESENTAION ON  06-10-2023 </vt:lpstr>
      <vt:lpstr>PROJECT TITLE:- DIGITAL IDENTITY USING BLOCKCHAIN</vt:lpstr>
      <vt:lpstr>Table of content:</vt:lpstr>
      <vt:lpstr>Introduction:</vt:lpstr>
      <vt:lpstr>Objectives:&gt; </vt:lpstr>
      <vt:lpstr>Problem statement:&gt;</vt:lpstr>
      <vt:lpstr>Existing System with Limitations:</vt:lpstr>
      <vt:lpstr>Proposed System with Objective: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IDENTITY USING BLOCKCHAIN</dc:title>
  <dc:creator>Dell</dc:creator>
  <cp:lastModifiedBy>Dell</cp:lastModifiedBy>
  <cp:revision>25</cp:revision>
  <dcterms:created xsi:type="dcterms:W3CDTF">2023-10-03T15:48:18Z</dcterms:created>
  <dcterms:modified xsi:type="dcterms:W3CDTF">2025-02-05T09:19:55Z</dcterms:modified>
</cp:coreProperties>
</file>