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634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30A-B296-45FB-9961-D35667DF65DF}" type="datetimeFigureOut">
              <a:rPr lang="en-IN" smtClean="0"/>
              <a:pPr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BB679-E739-4437-AA62-CFDF5EE5F68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53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30A-B296-45FB-9961-D35667DF65DF}" type="datetimeFigureOut">
              <a:rPr lang="en-IN" smtClean="0"/>
              <a:pPr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BB679-E739-4437-AA62-CFDF5EE5F68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641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30A-B296-45FB-9961-D35667DF65DF}" type="datetimeFigureOut">
              <a:rPr lang="en-IN" smtClean="0"/>
              <a:pPr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BB679-E739-4437-AA62-CFDF5EE5F6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8953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30A-B296-45FB-9961-D35667DF65DF}" type="datetimeFigureOut">
              <a:rPr lang="en-IN" smtClean="0"/>
              <a:pPr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BB679-E739-4437-AA62-CFDF5EE5F68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387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30A-B296-45FB-9961-D35667DF65DF}" type="datetimeFigureOut">
              <a:rPr lang="en-IN" smtClean="0"/>
              <a:pPr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BB679-E739-4437-AA62-CFDF5EE5F6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3241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30A-B296-45FB-9961-D35667DF65DF}" type="datetimeFigureOut">
              <a:rPr lang="en-IN" smtClean="0"/>
              <a:pPr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BB679-E739-4437-AA62-CFDF5EE5F68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53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30A-B296-45FB-9961-D35667DF65DF}" type="datetimeFigureOut">
              <a:rPr lang="en-IN" smtClean="0"/>
              <a:pPr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BB679-E739-4437-AA62-CFDF5EE5F68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252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30A-B296-45FB-9961-D35667DF65DF}" type="datetimeFigureOut">
              <a:rPr lang="en-IN" smtClean="0"/>
              <a:pPr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BB679-E739-4437-AA62-CFDF5EE5F68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09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30A-B296-45FB-9961-D35667DF65DF}" type="datetimeFigureOut">
              <a:rPr lang="en-IN" smtClean="0"/>
              <a:pPr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BB679-E739-4437-AA62-CFDF5EE5F68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86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30A-B296-45FB-9961-D35667DF65DF}" type="datetimeFigureOut">
              <a:rPr lang="en-IN" smtClean="0"/>
              <a:pPr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BB679-E739-4437-AA62-CFDF5EE5F68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534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30A-B296-45FB-9961-D35667DF65DF}" type="datetimeFigureOut">
              <a:rPr lang="en-IN" smtClean="0"/>
              <a:pPr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BB679-E739-4437-AA62-CFDF5EE5F68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99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30A-B296-45FB-9961-D35667DF65DF}" type="datetimeFigureOut">
              <a:rPr lang="en-IN" smtClean="0"/>
              <a:pPr/>
              <a:t>10-04-2024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BB679-E739-4437-AA62-CFDF5EE5F68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81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30A-B296-45FB-9961-D35667DF65DF}" type="datetimeFigureOut">
              <a:rPr lang="en-IN" smtClean="0"/>
              <a:pPr/>
              <a:t>10-04-2024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BB679-E739-4437-AA62-CFDF5EE5F68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04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30A-B296-45FB-9961-D35667DF65DF}" type="datetimeFigureOut">
              <a:rPr lang="en-IN" smtClean="0"/>
              <a:pPr/>
              <a:t>10-04-2024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BB679-E739-4437-AA62-CFDF5EE5F68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64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30A-B296-45FB-9961-D35667DF65DF}" type="datetimeFigureOut">
              <a:rPr lang="en-IN" smtClean="0"/>
              <a:pPr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BB679-E739-4437-AA62-CFDF5EE5F68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3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30A-B296-45FB-9961-D35667DF65DF}" type="datetimeFigureOut">
              <a:rPr lang="en-IN" smtClean="0"/>
              <a:pPr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BB679-E739-4437-AA62-CFDF5EE5F68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73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A430A-B296-45FB-9961-D35667DF65DF}" type="datetimeFigureOut">
              <a:rPr lang="en-IN" smtClean="0"/>
              <a:pPr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49BB679-E739-4437-AA62-CFDF5EE5F68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32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E8CF54-2970-4788-8461-64077EDAC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9704" y="1098248"/>
            <a:ext cx="8280020" cy="801573"/>
          </a:xfrm>
        </p:spPr>
        <p:txBody>
          <a:bodyPr/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EMOTION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2760C35-5FD0-40AF-9B20-822389858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1671" y="3013788"/>
            <a:ext cx="7766936" cy="2220685"/>
          </a:xfrm>
        </p:spPr>
        <p:txBody>
          <a:bodyPr/>
          <a:lstStyle/>
          <a:p>
            <a:pPr algn="ctr"/>
            <a:r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VISHNUPRIYA (2018115133)</a:t>
            </a:r>
          </a:p>
        </p:txBody>
      </p:sp>
    </p:spTree>
    <p:extLst>
      <p:ext uri="{BB962C8B-B14F-4D97-AF65-F5344CB8AC3E}">
        <p14:creationId xmlns:p14="http://schemas.microsoft.com/office/powerpoint/2010/main" val="916928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04B703-C124-444F-8EE6-DE64760AB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959564" cy="398106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FOR SPEECH EMOTION RECOGNITION: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7F7E7B6-5A75-4080-8F82-E17D95AE3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3649"/>
            <a:ext cx="9987556" cy="4837713"/>
          </a:xfrm>
        </p:spPr>
        <p:txBody>
          <a:bodyPr/>
          <a:lstStyle/>
          <a:p>
            <a:pPr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4" name="Picture 3" descr="Audio-Waveforms-Featued-Im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1216" y="2071395"/>
            <a:ext cx="1035698" cy="5225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72612" y="1810140"/>
            <a:ext cx="1296956" cy="1045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file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632858" y="2248677"/>
            <a:ext cx="643812" cy="242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918858" y="2220687"/>
            <a:ext cx="774440" cy="298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23925" y="1838130"/>
            <a:ext cx="1754156" cy="998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and masking of audio file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6643396" y="2267339"/>
            <a:ext cx="699796" cy="270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464490" y="1866123"/>
            <a:ext cx="1259632" cy="998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</p:txBody>
      </p:sp>
      <p:sp>
        <p:nvSpPr>
          <p:cNvPr id="15" name="Bent-Up Arrow 14"/>
          <p:cNvSpPr/>
          <p:nvPr/>
        </p:nvSpPr>
        <p:spPr>
          <a:xfrm flipV="1">
            <a:off x="8938726" y="2351314"/>
            <a:ext cx="550507" cy="77444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528179" y="3340360"/>
            <a:ext cx="1735495" cy="1138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classifier</a:t>
            </a:r>
          </a:p>
        </p:txBody>
      </p:sp>
      <p:sp>
        <p:nvSpPr>
          <p:cNvPr id="17" name="Left Arrow 16"/>
          <p:cNvSpPr/>
          <p:nvPr/>
        </p:nvSpPr>
        <p:spPr>
          <a:xfrm>
            <a:off x="7529804" y="3769567"/>
            <a:ext cx="886408" cy="2705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83560" y="3340358"/>
            <a:ext cx="1259632" cy="105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50904" y="3368350"/>
            <a:ext cx="1250303" cy="1101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5131837" y="3844212"/>
            <a:ext cx="765110" cy="317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udio-Waveforms-Featued-Im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26637" y="3809999"/>
            <a:ext cx="1035698" cy="522514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2855167" y="3890866"/>
            <a:ext cx="774442" cy="307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6643396" y="4609323"/>
            <a:ext cx="345232" cy="699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313024" y="5523725"/>
            <a:ext cx="1240972" cy="8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</a:t>
            </a:r>
          </a:p>
        </p:txBody>
      </p:sp>
      <p:sp>
        <p:nvSpPr>
          <p:cNvPr id="25" name="Left Arrow 24"/>
          <p:cNvSpPr/>
          <p:nvPr/>
        </p:nvSpPr>
        <p:spPr>
          <a:xfrm>
            <a:off x="5262465" y="5747657"/>
            <a:ext cx="774441" cy="3452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312367" y="5318449"/>
            <a:ext cx="1707502" cy="1156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 video or quotes to boost your mindset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5274" y="2752531"/>
            <a:ext cx="160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audio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15616" y="4506685"/>
            <a:ext cx="183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recording audio</a:t>
            </a:r>
          </a:p>
        </p:txBody>
      </p:sp>
    </p:spTree>
    <p:extLst>
      <p:ext uri="{BB962C8B-B14F-4D97-AF65-F5344CB8AC3E}">
        <p14:creationId xmlns:p14="http://schemas.microsoft.com/office/powerpoint/2010/main" val="4199463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46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Times New Roman</vt:lpstr>
      <vt:lpstr>Trebuchet MS</vt:lpstr>
      <vt:lpstr>Wingdings 3</vt:lpstr>
      <vt:lpstr>Facet</vt:lpstr>
      <vt:lpstr>SPEECH EMOTION RECOGNITION</vt:lpstr>
      <vt:lpstr>DESIGN FOR SPEECH EMOTION RECOGNITION: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hijdxjkasbjm</dc:title>
  <dc:creator>PAAVANI M</dc:creator>
  <cp:lastModifiedBy>DEVI</cp:lastModifiedBy>
  <cp:revision>6</cp:revision>
  <dcterms:created xsi:type="dcterms:W3CDTF">2021-03-09T08:59:41Z</dcterms:created>
  <dcterms:modified xsi:type="dcterms:W3CDTF">2024-04-10T11:45:41Z</dcterms:modified>
</cp:coreProperties>
</file>