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99"/>
  </p:normalViewPr>
  <p:slideViewPr>
    <p:cSldViewPr snapToGrid="0">
      <p:cViewPr varScale="1">
        <p:scale>
          <a:sx n="164" d="100"/>
          <a:sy n="164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12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6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8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75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0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0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1/15/24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77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1/15/24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5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1/15/24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30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1/15/24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3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7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3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1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1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14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kern="1200" spc="13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4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b="0" i="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lex maths formulae on a blackboard">
            <a:extLst>
              <a:ext uri="{FF2B5EF4-FFF2-40B4-BE49-F238E27FC236}">
                <a16:creationId xmlns:a16="http://schemas.microsoft.com/office/drawing/2014/main" id="{BE85545E-354B-E5FE-31BF-352B5A8DFD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8208" b="47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E74F879-EAB1-6B0D-2ECF-6AB73A94B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FFFF"/>
                </a:solidFill>
              </a:rPr>
              <a:t>CS5242</a:t>
            </a:r>
            <a:r>
              <a:rPr kumimoji="1" lang="zh-CN" altLang="en-US" dirty="0">
                <a:solidFill>
                  <a:srgbClr val="FFFFFF"/>
                </a:solidFill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</a:rPr>
              <a:t>Tutorial</a:t>
            </a:r>
            <a:r>
              <a:rPr kumimoji="1" lang="zh-CN" altLang="en-US" dirty="0">
                <a:solidFill>
                  <a:srgbClr val="FFFFFF"/>
                </a:solidFill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</a:rPr>
              <a:t>1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69732-84B2-4ED1-5558-847965E8F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kumimoji="1" lang="en-US" altLang="zh-CN">
                <a:solidFill>
                  <a:srgbClr val="FFFFFF"/>
                </a:solidFill>
              </a:rPr>
              <a:t>Introduction</a:t>
            </a:r>
            <a:r>
              <a:rPr kumimoji="1" lang="zh-CN" altLang="en-US">
                <a:solidFill>
                  <a:srgbClr val="FFFFFF"/>
                </a:solidFill>
              </a:rPr>
              <a:t> </a:t>
            </a:r>
            <a:r>
              <a:rPr kumimoji="1" lang="en-US" altLang="zh-CN">
                <a:solidFill>
                  <a:srgbClr val="FFFFFF"/>
                </a:solidFill>
              </a:rPr>
              <a:t>to</a:t>
            </a:r>
            <a:r>
              <a:rPr kumimoji="1" lang="zh-CN" altLang="en-US">
                <a:solidFill>
                  <a:srgbClr val="FFFFFF"/>
                </a:solidFill>
              </a:rPr>
              <a:t> </a:t>
            </a:r>
            <a:r>
              <a:rPr kumimoji="1" lang="en-US" altLang="zh-CN">
                <a:solidFill>
                  <a:srgbClr val="FFFFFF"/>
                </a:solidFill>
              </a:rPr>
              <a:t>PyTorch</a:t>
            </a:r>
            <a:endParaRPr kumimoji="1" lang="zh-CN" altLang="en-US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955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81C5C2F-03FE-35CE-ECD7-F7D998AA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kumimoji="1" lang="en-US" altLang="zh-CN" sz="4400">
                <a:solidFill>
                  <a:srgbClr val="FFFFFF"/>
                </a:solidFill>
              </a:rPr>
              <a:t>What</a:t>
            </a:r>
            <a:r>
              <a:rPr kumimoji="1" lang="zh-CN" altLang="en-US" sz="4400">
                <a:solidFill>
                  <a:srgbClr val="FFFFFF"/>
                </a:solidFill>
              </a:rPr>
              <a:t> </a:t>
            </a:r>
            <a:r>
              <a:rPr kumimoji="1" lang="en-US" altLang="zh-CN" sz="4400">
                <a:solidFill>
                  <a:srgbClr val="FFFFFF"/>
                </a:solidFill>
              </a:rPr>
              <a:t>is</a:t>
            </a:r>
            <a:r>
              <a:rPr kumimoji="1" lang="zh-CN" altLang="en-US" sz="4400">
                <a:solidFill>
                  <a:srgbClr val="FFFFFF"/>
                </a:solidFill>
              </a:rPr>
              <a:t> </a:t>
            </a:r>
            <a:r>
              <a:rPr kumimoji="1" lang="en-US" altLang="zh-CN" sz="4400">
                <a:solidFill>
                  <a:srgbClr val="FFFFFF"/>
                </a:solidFill>
              </a:rPr>
              <a:t>Pytorch</a:t>
            </a:r>
            <a:endParaRPr kumimoji="1" lang="zh-CN" altLang="en-US" sz="440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108008-45F9-BC12-FAE1-015C05762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2400" b="0" i="0">
                <a:effectLst/>
                <a:latin typeface="FreightSans"/>
              </a:rPr>
              <a:t>PyTorch is a Python-based scientific computing package serving two broad purposes: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400" b="0" i="0">
                <a:effectLst/>
                <a:latin typeface="FreightSans"/>
              </a:rPr>
              <a:t>A replacement for NumPy to use the power of GPUs and other accelerators.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400" b="0" i="0">
                <a:effectLst/>
                <a:latin typeface="FreightSans"/>
              </a:rPr>
              <a:t>An automatic differentiation library that is useful to implement neural networks.</a:t>
            </a:r>
          </a:p>
          <a:p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03942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ED634E1-1365-EE54-7BF6-8B9B350F7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kumimoji="1" lang="en-US" altLang="zh-CN" sz="4100" dirty="0"/>
              <a:t>Before</a:t>
            </a:r>
            <a:r>
              <a:rPr kumimoji="1" lang="zh-CN" altLang="en-US" sz="4100" dirty="0"/>
              <a:t> </a:t>
            </a:r>
            <a:r>
              <a:rPr kumimoji="1" lang="en-US" altLang="zh-CN" sz="4100" dirty="0"/>
              <a:t>Installing</a:t>
            </a:r>
            <a:r>
              <a:rPr kumimoji="1" lang="zh-CN" altLang="en-US" sz="4100" dirty="0"/>
              <a:t> </a:t>
            </a:r>
            <a:r>
              <a:rPr kumimoji="1" lang="en-US" altLang="zh-CN" sz="4100" dirty="0" err="1"/>
              <a:t>PyTorch</a:t>
            </a:r>
            <a:endParaRPr kumimoji="1" lang="zh-CN" altLang="en-US" sz="4100" dirty="0"/>
          </a:p>
        </p:txBody>
      </p:sp>
      <p:pic>
        <p:nvPicPr>
          <p:cNvPr id="5" name="Picture 4" descr="Puzzle pieces">
            <a:extLst>
              <a:ext uri="{FF2B5EF4-FFF2-40B4-BE49-F238E27FC236}">
                <a16:creationId xmlns:a16="http://schemas.microsoft.com/office/drawing/2014/main" id="{0329DC66-0A4E-EC76-786B-CC27B512E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17" r="22399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11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B88BF2-653C-6CFE-6003-B50EA09DB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PC:</a:t>
            </a:r>
          </a:p>
          <a:p>
            <a:r>
              <a:rPr kumimoji="1" lang="en-US" altLang="zh-CN" dirty="0"/>
              <a:t>Virtual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environment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conda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highly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recommended.</a:t>
            </a:r>
          </a:p>
          <a:p>
            <a:r>
              <a:rPr kumimoji="1" lang="en-US" altLang="zh-CN" dirty="0"/>
              <a:t>Easier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package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management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(avoiding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conflict).</a:t>
            </a:r>
          </a:p>
          <a:p>
            <a:r>
              <a:rPr kumimoji="1" lang="en-US" altLang="zh-CN" dirty="0"/>
              <a:t>Easier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build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environment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projects.</a:t>
            </a:r>
            <a:endParaRPr kumimoji="1" lang="zh-CN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3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545B8-CBF6-0539-6AE9-90009A9E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Installing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Miniconda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16743-3614-5A83-7381-276C45C1D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rgbClr val="222832"/>
                </a:solidFill>
                <a:effectLst/>
                <a:latin typeface="open-sans"/>
              </a:rPr>
              <a:t>Miniconda</a:t>
            </a:r>
            <a:r>
              <a:rPr lang="en-US" altLang="zh-CN" b="0" i="0" dirty="0">
                <a:solidFill>
                  <a:srgbClr val="222832"/>
                </a:solidFill>
                <a:effectLst/>
                <a:latin typeface="open-sans"/>
              </a:rPr>
              <a:t> is a minimal installer provided by Anaconda.</a:t>
            </a:r>
          </a:p>
          <a:p>
            <a:r>
              <a:rPr kumimoji="1" lang="en-US" altLang="zh-CN" dirty="0">
                <a:solidFill>
                  <a:srgbClr val="222832"/>
                </a:solidFill>
                <a:latin typeface="open-sans"/>
              </a:rPr>
              <a:t>Lighter,</a:t>
            </a:r>
            <a:r>
              <a:rPr kumimoji="1" lang="zh-CN" altLang="en-US" dirty="0">
                <a:solidFill>
                  <a:srgbClr val="222832"/>
                </a:solidFill>
                <a:latin typeface="open-sans"/>
              </a:rPr>
              <a:t> </a:t>
            </a:r>
            <a:r>
              <a:rPr kumimoji="1" lang="en-US" altLang="zh-CN" dirty="0">
                <a:solidFill>
                  <a:srgbClr val="222832"/>
                </a:solidFill>
                <a:latin typeface="open-sans"/>
              </a:rPr>
              <a:t>need</a:t>
            </a:r>
            <a:r>
              <a:rPr kumimoji="1" lang="zh-CN" altLang="en-US" dirty="0">
                <a:solidFill>
                  <a:srgbClr val="222832"/>
                </a:solidFill>
                <a:latin typeface="open-sans"/>
              </a:rPr>
              <a:t> </a:t>
            </a:r>
            <a:r>
              <a:rPr kumimoji="1" lang="en-US" altLang="zh-CN" dirty="0">
                <a:solidFill>
                  <a:srgbClr val="222832"/>
                </a:solidFill>
                <a:latin typeface="open-sans"/>
              </a:rPr>
              <a:t>to</a:t>
            </a:r>
            <a:r>
              <a:rPr kumimoji="1" lang="zh-CN" altLang="en-US" dirty="0">
                <a:solidFill>
                  <a:srgbClr val="222832"/>
                </a:solidFill>
                <a:latin typeface="open-sans"/>
              </a:rPr>
              <a:t> </a:t>
            </a:r>
            <a:r>
              <a:rPr kumimoji="1" lang="en-US" altLang="zh-CN" dirty="0">
                <a:solidFill>
                  <a:srgbClr val="222832"/>
                </a:solidFill>
                <a:latin typeface="open-sans"/>
              </a:rPr>
              <a:t>install</a:t>
            </a:r>
            <a:r>
              <a:rPr kumimoji="1" lang="zh-CN" altLang="en-US" dirty="0">
                <a:solidFill>
                  <a:srgbClr val="222832"/>
                </a:solidFill>
                <a:latin typeface="open-sans"/>
              </a:rPr>
              <a:t> </a:t>
            </a:r>
            <a:r>
              <a:rPr kumimoji="1" lang="en-US" altLang="zh-CN" dirty="0">
                <a:solidFill>
                  <a:srgbClr val="222832"/>
                </a:solidFill>
                <a:latin typeface="open-sans"/>
              </a:rPr>
              <a:t>most</a:t>
            </a:r>
            <a:r>
              <a:rPr kumimoji="1" lang="zh-CN" altLang="en-US" dirty="0">
                <a:solidFill>
                  <a:srgbClr val="222832"/>
                </a:solidFill>
                <a:latin typeface="open-sans"/>
              </a:rPr>
              <a:t> </a:t>
            </a:r>
            <a:r>
              <a:rPr kumimoji="1" lang="en-US" altLang="zh-CN" dirty="0">
                <a:solidFill>
                  <a:srgbClr val="222832"/>
                </a:solidFill>
                <a:latin typeface="open-sans"/>
              </a:rPr>
              <a:t>packages</a:t>
            </a:r>
            <a:r>
              <a:rPr kumimoji="1" lang="zh-CN" altLang="en-US" dirty="0">
                <a:solidFill>
                  <a:srgbClr val="222832"/>
                </a:solidFill>
                <a:latin typeface="open-sans"/>
              </a:rPr>
              <a:t> </a:t>
            </a:r>
            <a:r>
              <a:rPr kumimoji="1" lang="en-US" altLang="zh-CN" dirty="0">
                <a:solidFill>
                  <a:srgbClr val="222832"/>
                </a:solidFill>
                <a:latin typeface="open-sans"/>
              </a:rPr>
              <a:t>yourself.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CA2958-9448-A4EE-43F9-B452239C8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039" y="3243579"/>
            <a:ext cx="9678704" cy="205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4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0ED17-07DA-4363-B218-66A6DD75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Miniconda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F0BB0-79F4-0FC4-D180-6134D7148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environment:</a:t>
            </a:r>
          </a:p>
          <a:p>
            <a:pPr marL="201168" lvl="1" indent="0">
              <a:buNone/>
            </a:pPr>
            <a:r>
              <a:rPr kumimoji="1" lang="zh-CN" altLang="en-US" sz="1600" dirty="0"/>
              <a:t>   </a:t>
            </a:r>
            <a:r>
              <a:rPr kumimoji="1" lang="en-US" altLang="zh-CN" sz="2000" dirty="0" err="1"/>
              <a:t>conda</a:t>
            </a:r>
            <a:r>
              <a:rPr kumimoji="1" lang="en-US" altLang="zh-CN" sz="2000" dirty="0"/>
              <a:t> create -n CS5242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python=3.8</a:t>
            </a:r>
          </a:p>
          <a:p>
            <a:r>
              <a:rPr kumimoji="1" lang="en-US" altLang="zh-CN" dirty="0"/>
              <a:t>Activate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environment:</a:t>
            </a:r>
          </a:p>
          <a:p>
            <a:r>
              <a:rPr kumimoji="1" lang="zh-CN" altLang="en-US" dirty="0"/>
              <a:t>    </a:t>
            </a:r>
            <a:r>
              <a:rPr kumimoji="1" lang="en-US" altLang="zh-CN" dirty="0" err="1"/>
              <a:t>conda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activate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CS5242</a:t>
            </a:r>
          </a:p>
          <a:p>
            <a:r>
              <a:rPr kumimoji="1" lang="en-US" altLang="zh-CN" dirty="0"/>
              <a:t>Exit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environment:</a:t>
            </a:r>
          </a:p>
          <a:p>
            <a:r>
              <a:rPr kumimoji="1" lang="zh-CN" altLang="en-US" dirty="0"/>
              <a:t>    </a:t>
            </a:r>
            <a:r>
              <a:rPr kumimoji="1" lang="en-US" altLang="zh-CN" dirty="0" err="1"/>
              <a:t>conda</a:t>
            </a:r>
            <a:r>
              <a:rPr kumimoji="1" lang="zh-CN" altLang="en-US" dirty="0"/>
              <a:t> </a:t>
            </a:r>
            <a:r>
              <a:rPr kumimoji="1" lang="en-US" altLang="zh-CN" dirty="0"/>
              <a:t>deactivate</a:t>
            </a:r>
            <a:br>
              <a:rPr kumimoji="1"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179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11DE4-B108-C1AF-B59E-9C9ED4DF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Installing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PyTorch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9A5C1-1E14-D5F1-B94C-1DFA03DDF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550332"/>
          </a:xfrm>
        </p:spPr>
        <p:txBody>
          <a:bodyPr/>
          <a:lstStyle/>
          <a:p>
            <a:r>
              <a:rPr kumimoji="1" lang="en-US" altLang="zh-CN" dirty="0"/>
              <a:t>Install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Website: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042DFF-49EC-E9E0-4FDF-ED65DDAB8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658534"/>
            <a:ext cx="7772400" cy="356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009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Retrospect">
      <a:majorFont>
        <a:latin typeface="Microsoft YaHe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icrosoft YaHe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7365</TotalTime>
  <Words>146</Words>
  <Application>Microsoft Macintosh PowerPoint</Application>
  <PresentationFormat>宽屏</PresentationFormat>
  <Paragraphs>23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Microsoft YaHei</vt:lpstr>
      <vt:lpstr>FreightSans</vt:lpstr>
      <vt:lpstr>Microsoft YaHei Light</vt:lpstr>
      <vt:lpstr>open-sans</vt:lpstr>
      <vt:lpstr>Arial</vt:lpstr>
      <vt:lpstr>Calibri</vt:lpstr>
      <vt:lpstr>RetrospectVTI</vt:lpstr>
      <vt:lpstr>CS5242 Tutorial 1</vt:lpstr>
      <vt:lpstr>What is Pytorch</vt:lpstr>
      <vt:lpstr>Before Installing PyTorch</vt:lpstr>
      <vt:lpstr>Installing Miniconda</vt:lpstr>
      <vt:lpstr>Using Miniconda</vt:lpstr>
      <vt:lpstr>Installing PyTorch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CS5242 Tutorial 1</dc:title>
  <dc:creator>Liu Ziming</dc:creator>
  <cp:lastModifiedBy>Liu Ziming</cp:lastModifiedBy>
  <cp:revision>1</cp:revision>
  <dcterms:created xsi:type="dcterms:W3CDTF">2024-01-15T02:40:16Z</dcterms:created>
  <dcterms:modified xsi:type="dcterms:W3CDTF">2024-01-20T05:26:00Z</dcterms:modified>
</cp:coreProperties>
</file>