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Kubik" initials="MK" lastIdx="1" clrIdx="0">
    <p:extLst>
      <p:ext uri="{19B8F6BF-5375-455C-9EA6-DF929625EA0E}">
        <p15:presenceInfo xmlns:p15="http://schemas.microsoft.com/office/powerpoint/2012/main" userId="45097a5ae4703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30T17:57:02.054" idx="1">
    <p:pos x="10" y="10"/>
    <p:text>hhh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88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16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679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78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41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9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53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3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3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0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15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64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2D1F-0A54-4EF3-892F-367DF55DFF4C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E854BB-4375-49E7-9A5E-0CCA9ADA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0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enbanken-verstehen.de/sql-tutorial/" TargetMode="External"/><Relationship Id="rId2" Type="http://schemas.openxmlformats.org/officeDocument/2006/relationships/hyperlink" Target="https://www.mysql.com/de/products/workben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416841B-1BE4-44C5-9AE5-2896D6CD4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E-portfolio – </a:t>
            </a:r>
            <a:r>
              <a:rPr lang="de-DE" dirty="0" err="1"/>
              <a:t>Softwarengineering</a:t>
            </a:r>
            <a:r>
              <a:rPr lang="de-DE" dirty="0"/>
              <a:t> </a:t>
            </a:r>
          </a:p>
          <a:p>
            <a:r>
              <a:rPr lang="de-DE" dirty="0"/>
              <a:t>Marvin Kubik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6F5724-C778-4E12-979A-D194A6C94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6667" y="660354"/>
            <a:ext cx="4777291" cy="29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9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25326-71A2-438C-84AB-E078A1EE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50243-1702-4ADA-AB7C-1A68F605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  <a:p>
            <a:r>
              <a:rPr lang="de-DE" dirty="0"/>
              <a:t>SQL</a:t>
            </a:r>
          </a:p>
          <a:p>
            <a:r>
              <a:rPr lang="de-DE" dirty="0"/>
              <a:t>MySQL Workbench</a:t>
            </a:r>
          </a:p>
          <a:p>
            <a:r>
              <a:rPr lang="de-DE" dirty="0"/>
              <a:t>EER-Diagramme</a:t>
            </a:r>
          </a:p>
          <a:p>
            <a:r>
              <a:rPr lang="de-DE" dirty="0"/>
              <a:t>Trigger</a:t>
            </a:r>
          </a:p>
          <a:p>
            <a:r>
              <a:rPr lang="de-DE" dirty="0"/>
              <a:t>Quellen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8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0A8F2-8907-4AC7-8144-8F592C31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E041C-C7EC-4365-AE0D-220B5093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2008 MySQL AB</a:t>
            </a:r>
          </a:p>
          <a:p>
            <a:r>
              <a:rPr lang="de-DE" dirty="0"/>
              <a:t>Bis 2010 Sun</a:t>
            </a:r>
          </a:p>
          <a:p>
            <a:r>
              <a:rPr lang="de-DE" dirty="0"/>
              <a:t>Übernommen von Oracle -&gt; kostenpflichtig</a:t>
            </a:r>
          </a:p>
          <a:p>
            <a:r>
              <a:rPr lang="de-DE" dirty="0"/>
              <a:t>MySQL ersetzt durch </a:t>
            </a:r>
            <a:r>
              <a:rPr lang="de-DE" dirty="0" err="1"/>
              <a:t>MariaDB</a:t>
            </a:r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A46A94-D62A-4A0F-8609-10529F52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10" y="4100975"/>
            <a:ext cx="3895492" cy="5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8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88E65-1A99-4C91-9442-80479B91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5295A9-9590-4D23-B4D5-214230E6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„Structured Query Language“</a:t>
            </a:r>
          </a:p>
          <a:p>
            <a:r>
              <a:rPr lang="de-DE" dirty="0"/>
              <a:t>Datenbankensprache für relationale Datenbanken</a:t>
            </a:r>
          </a:p>
          <a:p>
            <a:r>
              <a:rPr lang="de-DE" dirty="0"/>
              <a:t>Angelehnt an Englisch</a:t>
            </a:r>
          </a:p>
          <a:p>
            <a:r>
              <a:rPr lang="de-DE" dirty="0"/>
              <a:t>Basiert auf Abfragen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19DCB8-11BE-4A9F-9AB4-E52E9B56C87A}"/>
              </a:ext>
            </a:extLst>
          </p:cNvPr>
          <p:cNvSpPr txBox="1"/>
          <p:nvPr/>
        </p:nvSpPr>
        <p:spPr>
          <a:xfrm>
            <a:off x="5358384" y="3931920"/>
            <a:ext cx="391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NACHNAME,GEHALT </a:t>
            </a:r>
            <a:r>
              <a:rPr lang="de-DE" dirty="0">
                <a:solidFill>
                  <a:srgbClr val="00B0F0"/>
                </a:solidFill>
              </a:rPr>
              <a:t>FROM </a:t>
            </a:r>
            <a:r>
              <a:rPr lang="de-DE" dirty="0"/>
              <a:t>MITARBEITER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388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8F72F-87C9-497B-B51C-24DF6025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MySQL Workbench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D9AF5-940C-40EE-AFBD-FE4A6ADA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Graphische Benutzeroberfläche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Entwickeln/Designen von Datenbanken</a:t>
            </a:r>
          </a:p>
          <a:p>
            <a:r>
              <a:rPr lang="de-DE" dirty="0"/>
              <a:t>Benutzerverwaltung</a:t>
            </a:r>
          </a:p>
          <a:p>
            <a:r>
              <a:rPr lang="de-DE" dirty="0"/>
              <a:t>Erstellung von Modellen und EER-Diagrammen</a:t>
            </a:r>
          </a:p>
          <a:p>
            <a:r>
              <a:rPr lang="de-DE" dirty="0"/>
              <a:t>Alternativen: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F9A724-8D49-4CEB-BCFF-5DFF826A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77" y="3299265"/>
            <a:ext cx="2143125" cy="21431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CC2A74-EB67-49BB-8511-E5B131B7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17" y="4843419"/>
            <a:ext cx="1197943" cy="11979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44B1007-8FDA-4E8B-810E-E96C3F424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529" y="4843420"/>
            <a:ext cx="1197942" cy="11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5CCCC-AEA5-4D94-AD69-8007D693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EER-Diagramme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4D9E4-21B3-46A6-8ED3-D1EB76B6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ER-Modell erweitert</a:t>
            </a:r>
          </a:p>
          <a:p>
            <a:r>
              <a:rPr lang="de-DE" dirty="0"/>
              <a:t>Übersichtlichkeit und Dokumentation</a:t>
            </a:r>
          </a:p>
          <a:p>
            <a:r>
              <a:rPr lang="de-DE" dirty="0"/>
              <a:t>Einfaches Anlegen und Verwalten von Datenbanken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DE8011-A5E6-4ADE-A973-7EBDD0BD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02" y="3374362"/>
            <a:ext cx="3189372" cy="2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8359B-75B6-4A9F-B2C4-572EB0B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A1FEB-39A5-4D22-96E0-A4BA59D5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Gespeichertes Programm</a:t>
            </a:r>
          </a:p>
          <a:p>
            <a:r>
              <a:rPr lang="de-DE" dirty="0"/>
              <a:t>Auslöser sind bestimmte Änderungen (Events)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49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F1A6F-98DF-4CCF-BE8D-7E8BE46A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48CA0-2BD3-4EA5-A91D-92295300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https://www.mysql.com/de/products/workbench/</a:t>
            </a:r>
            <a:endParaRPr lang="de-DE" dirty="0"/>
          </a:p>
          <a:p>
            <a:r>
              <a:rPr lang="de-DE" dirty="0">
                <a:hlinkClick r:id="rId3"/>
              </a:rPr>
              <a:t>http://www.datenbanken-verstehen.de/sql-tutorial/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111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117</Words>
  <Application>Microsoft Office PowerPoint</Application>
  <PresentationFormat>Breitbild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PowerPoint-Präsentation</vt:lpstr>
      <vt:lpstr>Inhalt</vt:lpstr>
      <vt:lpstr>Geschichte</vt:lpstr>
      <vt:lpstr>SQL</vt:lpstr>
      <vt:lpstr>MySQL Workbench</vt:lpstr>
      <vt:lpstr>EER-Diagramme</vt:lpstr>
      <vt:lpstr>Trigger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Kubik</dc:creator>
  <cp:lastModifiedBy>Marvin Kubik</cp:lastModifiedBy>
  <cp:revision>14</cp:revision>
  <dcterms:created xsi:type="dcterms:W3CDTF">2018-10-29T13:51:26Z</dcterms:created>
  <dcterms:modified xsi:type="dcterms:W3CDTF">2018-11-16T09:51:49Z</dcterms:modified>
</cp:coreProperties>
</file>