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3F2D0B-AD98-408A-AAF9-422D1D21DE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431190-F097-4EB6-9578-613B45B104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E60C96-2F8F-44F4-B168-5AF3881360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C961AB-AF20-4238-982B-406782EEC0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6587DF-6F7E-404D-998E-E5C9712AB9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24E538-496B-4732-8020-6164D49564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2AB652-F871-4A4E-91B1-1604C5A5B4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73F014-E5CB-44DE-B2CB-91FA869EFB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D9B193-D540-427A-8A5F-E823EEBEE6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4B1A18-4BFC-4B6A-BD11-74B37BC771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9060F3-017E-41E7-9A8A-0BFDD1C05C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655515-6AA6-4073-AD03-C1B22725C6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B92AD1-D058-4B9A-872C-6D36FB0324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E4DD02-43AC-4303-AC9C-A0B257EBFD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FC9909-C3BA-4B8A-BD1B-EFDF764FB8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8FF747-7962-41F8-9E3D-19714D3A04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9171A6-7156-41B6-BA72-EAEEC8DD64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6F374B-7916-4312-AB89-E4BCB04FE3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C288A4-E189-4F07-BC01-820ECF95A2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EA85CB-1EE4-496F-9063-C5DB86927E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3F51BA-90EC-4C6A-BAF3-F758111385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09EDC8-ACD1-401E-9041-BD3CDA49CD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D5D949-C863-43C5-9AEE-0B430A9C59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828623-9609-44DE-AEE8-11CE2A52E2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4F91C5A-DF44-4B8D-B5BC-2E8F548A359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B9024F3-8D80-44FC-8D5B-F934A59534D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Predictive Friction Pathfinding (PFP)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Marvee Balyos</a:t>
            </a: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CS Final Project – July 2025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GitHub &amp; Wrap-Up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GitHub Repo: github.com/Marveeb10/Balyos-Marvee-Final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Problem Statement &amp; Real-World Use Case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Robots, drones, and vehicles navigate dynamic environments.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Traditional A* and Dijkstra fail due to static cost assumptions.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Real-world movement costs shift with traffic, wind, terrain.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PFP predicts and avoids future friction during path planning.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Predictive Friction Pathfinding?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Extension of A* with time-aware forecasting.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Each node tracks arrival time + predicted cost.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Uses moving average or smoothing model for cost forecast.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Plans proactive routes instead of reactive ones.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Pseudocode Snippet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8600" y="1375920"/>
            <a:ext cx="8686800" cy="517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Test Case 1: Periodic Congestion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Input: A → B at 5:15 AM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Predicted Cost to B: 10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Expected: Detour or delay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Actual: Reached B with cost 10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# dummy_neighbors.py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def dummy_neighbors(node):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return {'A': ['B'], 'B': []}.get(node, [])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# predictor.py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def predict_cost(location, time):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if location == 'B' and 5 &lt;= time.hour &lt; 7: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return 10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return 1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predict_cost.start_time = datetime(2025, 7, 3, 5, 15)  # 5:15 AM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Output: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Reached B at time 2025-07-03 05:16:00 with total cost 10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Test Case 2: Diagonal Sweep Delay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Input: A → B → C with cost spike on B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Expected: Zigzag to avoid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Actual: Reached C with cost 6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def dummy_neighbors(node):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return {'A': ['B'], 'B': ['C'], 'C': []}.get(node, [])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def predict_cost(location, time):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if location == 'B':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return 5  # Delay on diagonal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return 1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predict_cost.start_time = datetime(2025, 7, 3, 9, 0)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Output: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Reached C at time 2025-07-03 09:02:00 with total cost 6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Test Case 3: A* vs PFP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Static A*: Reached D with cost 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PFP: Reached D with cost 2 (avoids congestion)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Shows benefit of foresight in dynamic conditions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A* Reached D with cost 3 (straight path through congestion)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Output: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Reached D at time 2025-07-03 10:03:00 with total cost 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Performance &amp; Tools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Runtime: ~0.0014 seconds on 5x5 grid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Memory: ~3.2 MB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Tools: Python, time.perf_counter(), memory_profiler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Trade-offs &amp; Future Work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Complexity: Time O(n*T), Space O(n*T)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Simple prediction models used today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Future: real-world APIs, ML predictors, visualization tools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View_PPTX_PLUS/7.4.0.3$Windows_X86_64 LibreOffice_project/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2025-07-03T03:07:26Z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