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3" r:id="rId4"/>
    <p:sldId id="266" r:id="rId5"/>
    <p:sldId id="267" r:id="rId6"/>
    <p:sldId id="268" r:id="rId7"/>
    <p:sldId id="278" r:id="rId8"/>
    <p:sldId id="277" r:id="rId9"/>
    <p:sldId id="281" r:id="rId10"/>
    <p:sldId id="271" r:id="rId11"/>
    <p:sldId id="282" r:id="rId12"/>
    <p:sldId id="279" r:id="rId13"/>
    <p:sldId id="280" r:id="rId14"/>
    <p:sldId id="262" r:id="rId15"/>
    <p:sldId id="26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9C88-5F4B-4E55-B5A7-85E44F840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5455"/>
            <a:ext cx="9144000" cy="9490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23BFB-9041-482A-B882-E6BCF8F5E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4F57-B651-490D-9CEA-2960D9F9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1930-33C0-4263-BC5B-40571193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AAB83-9F98-4529-AFF2-4E8CFF53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748D-8745-4EA2-B12F-53BE12F1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FAF5A-57C7-405C-9CA9-5E7170F77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D541B-778B-4BBE-A5F0-20BE147CB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8A820-25D2-4BFC-A260-3F7EB11A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5E36D-9DCE-490A-A014-1A674E6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73AF9-4393-46A5-BA3E-BEF248E1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9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192D-30DE-4A48-BCA0-05F55B34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7C383-0A80-496C-AE32-32D69F2F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437D-88AF-48B4-968A-A7228B95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8D74-B853-4E09-AD43-893306D3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FDE3-CEEC-4BFE-A9B7-346D0F0A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37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D2DBE-A3B2-43EA-AA38-DFF139FED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5A1D3-0936-468D-8715-3D2A62648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31311-0167-4E53-BCF5-20A598ED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F043-33F9-4A55-9547-1BEE74AA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0DC30-4CEB-4742-ACAD-63E2EE76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4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6B69-309D-41E6-98B4-C130C72E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FD4D8-2230-4C7F-9CF8-84D69186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A9251-8642-428E-898D-A9259CE9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E846F-339E-4833-9A05-4EC0147A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0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F19C-94C6-4120-B6C2-5F75E70C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0B62D-9460-4C4B-9C0C-4DD190B8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047E5-8DCB-45AC-88A4-A473043E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32D2A-D086-486D-A8F3-A6287E34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F58E-3CB3-46EB-BFBE-FF02C9DE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0D3E6-67FF-4364-83D2-C1E47DB3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2F8E9-7388-4000-AD70-DD636A22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B236B-502D-471F-A7E2-CF57104C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3952-DA6A-4D50-881F-B611C006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830F-FA5F-4882-9937-734C3344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03D04-2F5B-4308-8328-541D44B3D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673CC-92DF-40D2-B88D-AF2699C3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D792-311B-4FBC-A687-1D3ACCCE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5C1D7-6CA3-42DC-9B3F-9358EFD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5B9A-7C88-4B14-A13B-DB3825C9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C882-B4BE-4C32-8650-BDDB07C80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AE15-2296-4977-80BF-8662EFCB7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F808-65C0-4F4E-93B8-536F3AE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42C9D-4A90-4260-B4BF-D173C0AF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3488A-2005-44B1-924C-A12B192A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8A14-0090-4BF2-AB94-38374F8F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32D06-E6B2-404C-91DD-6BF6D821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F346D-22EB-4C0F-A76F-78352EEF6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04415-9EEF-40E6-87C4-1452D0846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7FF64-8074-4E2D-BDDF-F78AFDBAE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97FF3-7086-4F19-8A7D-CD0583F8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88F80-BFD5-4346-B9A9-F2C8DA82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DD345-AF53-4155-9608-EDB3D030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B36-82A5-42C5-92A0-3ECAA8F9E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8EF9-34DC-40DB-9D1D-D23255D5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4723F-5E1E-4046-A017-AAB6837C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38592-0CEC-46BF-A270-6959F8E0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EAEA7-E283-4EC8-A8AF-4DBC5D4C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BC987-E786-47EB-9A3B-2417D281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CAC34-5A43-4F4B-8E01-A6F0C6A9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19BB-5DEE-4253-9BC6-4A7FD75E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C010-CE68-4E9E-A009-7425CA3A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38F8A-7E8F-471D-9605-810E4B8A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22FBB-EED8-473B-A0CA-476E163B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928" y="6490132"/>
            <a:ext cx="2743200" cy="365125"/>
          </a:xfrm>
          <a:prstGeom prst="rect">
            <a:avLst/>
          </a:prstGeom>
        </p:spPr>
        <p:txBody>
          <a:bodyPr/>
          <a:lstStyle/>
          <a:p>
            <a:fld id="{7F0CF54F-6696-4B66-947F-D511EF900376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90B2-D3B3-4CDC-B339-E12CEBF0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743CC-2647-45AD-9A4D-9446C963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F05F-75E4-4839-B7F4-E35A7BFF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6E562-F044-4C23-BF6A-32E6C512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15104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A073-097C-428B-B853-6E623FA30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2599" y="6462567"/>
            <a:ext cx="4114800" cy="365125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027DD-1F99-4120-A08A-35C56BCBC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8382" y="646256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FDFF05F-75E4-4839-B7F4-E35A7BFFD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7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nor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B667-C3C0-478A-974E-BEB440CC4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418" y="129988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>
                <a:latin typeface="Codec Pro" panose="00000500000000000000" pitchFamily="2" charset="0"/>
              </a:rPr>
              <a:t>Blue Team Training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D284E-452D-4BA2-8A13-2D17D2607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418" y="3796924"/>
            <a:ext cx="9144000" cy="1228364"/>
          </a:xfrm>
        </p:spPr>
        <p:txBody>
          <a:bodyPr/>
          <a:lstStyle/>
          <a:p>
            <a:pPr algn="l"/>
            <a:r>
              <a:rPr lang="en-US" sz="3600" dirty="0">
                <a:latin typeface="Codec Pro" panose="00000500000000000000" pitchFamily="2" charset="0"/>
              </a:rPr>
              <a:t>Introductory guide to blue team operations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CA77C9DD-27BA-44E9-8975-880E4FEDC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8" y="359123"/>
            <a:ext cx="2739567" cy="7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Snort rule syntax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30138A-731B-4E7C-8F6B-3D5B1AE48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082"/>
            <a:ext cx="10660427" cy="35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0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How Snort works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DE657205-D565-4A56-8458-D4EDA98D9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4626"/>
            <a:ext cx="10291950" cy="45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6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Snort IDS network placement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2E78190-15D2-4986-A867-1EE0779D07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9" t="2143" r="2455" b="2833"/>
          <a:stretch/>
        </p:blipFill>
        <p:spPr>
          <a:xfrm>
            <a:off x="1194062" y="1102935"/>
            <a:ext cx="9803876" cy="489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2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Lab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2D794-DE5E-44A7-87E1-0AE5ECD18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5662" y="963592"/>
            <a:ext cx="9560674" cy="534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7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0973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04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F8E0-C4CE-44BB-9CF5-F29A68D8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33" y="1415280"/>
            <a:ext cx="7365308" cy="1325563"/>
          </a:xfrm>
        </p:spPr>
        <p:txBody>
          <a:bodyPr/>
          <a:lstStyle/>
          <a:p>
            <a:r>
              <a:rPr lang="en-US" dirty="0">
                <a:latin typeface="Codec Pro" panose="00000500000000000000" pitchFamily="2" charset="0"/>
                <a:cs typeface="Codec Pro" panose="00000500000000000000" pitchFamily="2" charset="0"/>
              </a:rPr>
              <a:t>Threat Detection With </a:t>
            </a:r>
            <a:r>
              <a:rPr lang="en-US" dirty="0" err="1">
                <a:latin typeface="Codec Pro" panose="00000500000000000000" pitchFamily="2" charset="0"/>
                <a:cs typeface="Codec Pro" panose="00000500000000000000" pitchFamily="2" charset="0"/>
              </a:rPr>
              <a:t>Wazuh</a:t>
            </a:r>
            <a:endParaRPr lang="en-US" dirty="0">
              <a:latin typeface="Codec Pro" panose="00000500000000000000" pitchFamily="2" charset="0"/>
              <a:cs typeface="Codec Pro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678A9-BD51-4C97-9240-925CDD4C6EBE}"/>
              </a:ext>
            </a:extLst>
          </p:cNvPr>
          <p:cNvSpPr txBox="1">
            <a:spLocks/>
          </p:cNvSpPr>
          <p:nvPr/>
        </p:nvSpPr>
        <p:spPr>
          <a:xfrm>
            <a:off x="421233" y="412700"/>
            <a:ext cx="9144000" cy="12283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dec Pro" panose="00000500000000000000" pitchFamily="2" charset="0"/>
              </a:rPr>
              <a:t>Next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E5049-0C73-4D37-A338-8CCE5D487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89651" y="2740843"/>
            <a:ext cx="5065167" cy="25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5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FFD4-81A9-4EE4-8212-26D27C92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6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latin typeface="Codec Pro" panose="00000500000000000000" pitchFamily="2" charset="0"/>
              </a:rPr>
              <a:t>Intrusion Detection With Snort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3096D61-8755-4CBC-B48B-EC06512B8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26" y="3122762"/>
            <a:ext cx="5415130" cy="295124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3B18F0D-512D-486C-88C1-E43B6A2C874E}"/>
              </a:ext>
            </a:extLst>
          </p:cNvPr>
          <p:cNvSpPr txBox="1">
            <a:spLocks/>
          </p:cNvSpPr>
          <p:nvPr/>
        </p:nvSpPr>
        <p:spPr>
          <a:xfrm>
            <a:off x="1524000" y="2200636"/>
            <a:ext cx="9144000" cy="12283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latin typeface="Codec Pro" panose="00000500000000000000" pitchFamily="2" charset="0"/>
              </a:rPr>
              <a:t>Detecting network intrusions with snort</a:t>
            </a:r>
          </a:p>
        </p:txBody>
      </p:sp>
    </p:spTree>
    <p:extLst>
      <p:ext uri="{BB962C8B-B14F-4D97-AF65-F5344CB8AC3E}">
        <p14:creationId xmlns:p14="http://schemas.microsoft.com/office/powerpoint/2010/main" val="114514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What we will be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729-A49C-4902-A752-1961F1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6"/>
            <a:ext cx="10515600" cy="4917056"/>
          </a:xfrm>
        </p:spPr>
        <p:txBody>
          <a:bodyPr/>
          <a:lstStyle/>
          <a:p>
            <a:r>
              <a:rPr lang="en-US" sz="3600" dirty="0">
                <a:latin typeface="Codec Pro" panose="00000500000000000000" pitchFamily="2" charset="0"/>
              </a:rPr>
              <a:t>Intrusion detection systems</a:t>
            </a:r>
          </a:p>
          <a:p>
            <a:r>
              <a:rPr lang="en-US" sz="3600" dirty="0">
                <a:latin typeface="Codec Pro" panose="00000500000000000000" pitchFamily="2" charset="0"/>
              </a:rPr>
              <a:t>Introduction to Snort</a:t>
            </a:r>
          </a:p>
          <a:p>
            <a:r>
              <a:rPr lang="en-US" sz="3600" dirty="0">
                <a:latin typeface="Codec Pro" panose="00000500000000000000" pitchFamily="2" charset="0"/>
              </a:rPr>
              <a:t>How Snort works</a:t>
            </a:r>
          </a:p>
          <a:p>
            <a:r>
              <a:rPr lang="en-US" sz="3600" dirty="0">
                <a:latin typeface="Codec Pro" panose="00000500000000000000" pitchFamily="2" charset="0"/>
              </a:rPr>
              <a:t>Snort network placement</a:t>
            </a:r>
          </a:p>
          <a:p>
            <a:r>
              <a:rPr lang="en-US" sz="3600" dirty="0">
                <a:latin typeface="Codec Pro" panose="00000500000000000000" pitchFamily="2" charset="0"/>
              </a:rPr>
              <a:t>Installing &amp; configuring Snort</a:t>
            </a:r>
          </a:p>
          <a:p>
            <a:r>
              <a:rPr lang="en-US" sz="3600" dirty="0">
                <a:latin typeface="Codec Pro" panose="00000500000000000000" pitchFamily="2" charset="0"/>
              </a:rPr>
              <a:t>Snort configuration file</a:t>
            </a:r>
          </a:p>
          <a:p>
            <a:r>
              <a:rPr lang="en-US" sz="3600" dirty="0">
                <a:latin typeface="Codec Pro" panose="00000500000000000000" pitchFamily="2" charset="0"/>
              </a:rPr>
              <a:t>Writing custom Snort rules</a:t>
            </a:r>
          </a:p>
          <a:p>
            <a:endParaRPr lang="en-US" sz="3600" dirty="0">
              <a:latin typeface="Codec Pro" panose="00000500000000000000" pitchFamily="2" charset="0"/>
            </a:endParaRPr>
          </a:p>
          <a:p>
            <a:pPr marL="0" indent="0">
              <a:buNone/>
            </a:pPr>
            <a:endParaRPr lang="en-US" sz="3600" dirty="0">
              <a:latin typeface="Codec P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13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729-A49C-4902-A752-1961F1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117"/>
            <a:ext cx="10515600" cy="3491766"/>
          </a:xfrm>
        </p:spPr>
        <p:txBody>
          <a:bodyPr/>
          <a:lstStyle/>
          <a:p>
            <a:r>
              <a:rPr lang="en-US" sz="3200" dirty="0">
                <a:latin typeface="Codec Pro" panose="00000500000000000000" pitchFamily="2" charset="0"/>
              </a:rPr>
              <a:t>Familiarity with information security concepts.</a:t>
            </a:r>
          </a:p>
          <a:p>
            <a:r>
              <a:rPr lang="en-US" sz="3200" dirty="0">
                <a:latin typeface="Codec Pro" panose="00000500000000000000" pitchFamily="2" charset="0"/>
              </a:rPr>
              <a:t>Familiarity with Linux and various command line utilities.</a:t>
            </a:r>
          </a:p>
          <a:p>
            <a:r>
              <a:rPr lang="en-US" sz="3200" dirty="0">
                <a:latin typeface="Codec Pro" panose="00000500000000000000" pitchFamily="2" charset="0"/>
              </a:rPr>
              <a:t>A good understanding of the OSI model and the layers that make up the model.</a:t>
            </a:r>
          </a:p>
          <a:p>
            <a:r>
              <a:rPr lang="en-US" sz="3200" dirty="0">
                <a:latin typeface="Codec Pro" panose="00000500000000000000" pitchFamily="2" charset="0"/>
              </a:rPr>
              <a:t>Functional knowledge of TCP/IP &amp; UDP.</a:t>
            </a:r>
          </a:p>
          <a:p>
            <a:r>
              <a:rPr lang="en-US" sz="3200" dirty="0">
                <a:latin typeface="Codec Pro" panose="00000500000000000000" pitchFamily="2" charset="0"/>
              </a:rPr>
              <a:t>Familiarity with HTTP &amp; Web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40487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Intrusion Detection Systems (IDS)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729-A49C-4902-A752-1961F1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3898252"/>
          </a:xfrm>
        </p:spPr>
        <p:txBody>
          <a:bodyPr/>
          <a:lstStyle/>
          <a:p>
            <a:r>
              <a:rPr lang="en-US" sz="2400" dirty="0">
                <a:latin typeface="Codec Pro" panose="00000500000000000000" pitchFamily="2" charset="0"/>
              </a:rPr>
              <a:t>Intrusion detection is the process of actively discovering threats/attacks/intrusions on a network, hosts or services.</a:t>
            </a:r>
          </a:p>
          <a:p>
            <a:r>
              <a:rPr lang="en-US" sz="2400" dirty="0">
                <a:latin typeface="Codec Pro" panose="00000500000000000000" pitchFamily="2" charset="0"/>
              </a:rPr>
              <a:t>There are 2 types of IDS solutions based on the placement, a host-based IDS (HIDS) is setup on an individual host on a network and a network IDS (NIDS) is placed within a network to monitor traffic to and from all hosts on a network.</a:t>
            </a:r>
          </a:p>
          <a:p>
            <a:r>
              <a:rPr lang="en-US" sz="2400" dirty="0">
                <a:latin typeface="Codec Pro" panose="00000500000000000000" pitchFamily="2" charset="0"/>
              </a:rPr>
              <a:t>An IDS is a system/host planted within a network to capture traffic and identify malicious activity based on predefined rules, after which, this malicious activity is logged, and a notification is sent to the relevant parties informing them of an intrusion.</a:t>
            </a:r>
          </a:p>
          <a:p>
            <a:r>
              <a:rPr lang="en-US" sz="2400" dirty="0">
                <a:latin typeface="Codec Pro" panose="00000500000000000000" pitchFamily="2" charset="0"/>
              </a:rPr>
              <a:t>Intrusion detection systems are typically coupled with the functionality to also perform intrusion prevention, whereby specific rules can be set to drop packets that are malicious or intrusive.</a:t>
            </a:r>
          </a:p>
          <a:p>
            <a:endParaRPr lang="en-US" sz="2400" dirty="0">
              <a:latin typeface="Codec Pro" panose="00000500000000000000" pitchFamily="2" charset="0"/>
            </a:endParaRPr>
          </a:p>
          <a:p>
            <a:endParaRPr lang="en-US" sz="2400" dirty="0">
              <a:latin typeface="Codec P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Introduction to Snort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729-A49C-4902-A752-1961F1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385"/>
            <a:ext cx="10515600" cy="5156461"/>
          </a:xfrm>
        </p:spPr>
        <p:txBody>
          <a:bodyPr/>
          <a:lstStyle/>
          <a:p>
            <a:r>
              <a:rPr lang="en-US" dirty="0">
                <a:latin typeface="Codec Pro" panose="00000500000000000000" pitchFamily="2" charset="0"/>
                <a:hlinkClick r:id="rId3"/>
              </a:rPr>
              <a:t>Snort</a:t>
            </a:r>
            <a:r>
              <a:rPr lang="en-US" dirty="0">
                <a:latin typeface="Codec Pro" panose="00000500000000000000" pitchFamily="2" charset="0"/>
              </a:rPr>
              <a:t> is a popular free and open-source IDS/IPS system that is used to perform traffic/protocol analysis, content matching and can be used to detect and prevent various attacks based on predefined rules.</a:t>
            </a:r>
          </a:p>
          <a:p>
            <a:r>
              <a:rPr lang="en-US" dirty="0">
                <a:latin typeface="Codec Pro" panose="00000500000000000000" pitchFamily="2" charset="0"/>
              </a:rPr>
              <a:t>Snort has been active development and has thousands of users and contributors that develop rules to keep Snort up to date with the latest attacks.</a:t>
            </a:r>
          </a:p>
          <a:p>
            <a:r>
              <a:rPr lang="en-US" dirty="0">
                <a:latin typeface="Codec Pro" panose="00000500000000000000" pitchFamily="2" charset="0"/>
              </a:rPr>
              <a:t>Snort has 3 main operational modes</a:t>
            </a:r>
          </a:p>
          <a:p>
            <a:pPr lvl="1"/>
            <a:r>
              <a:rPr lang="en-US" dirty="0">
                <a:latin typeface="Codec Pro" panose="00000500000000000000" pitchFamily="2" charset="0"/>
              </a:rPr>
              <a:t>Packet Sniffing – Collects and displays network traffic like what Wireshark does.</a:t>
            </a:r>
          </a:p>
          <a:p>
            <a:pPr lvl="1"/>
            <a:r>
              <a:rPr lang="en-US" dirty="0">
                <a:latin typeface="Codec Pro" panose="00000500000000000000" pitchFamily="2" charset="0"/>
              </a:rPr>
              <a:t>Packet Logging -  Collects and logs network traffic into a file.</a:t>
            </a:r>
          </a:p>
          <a:p>
            <a:pPr lvl="1"/>
            <a:r>
              <a:rPr lang="en-US" dirty="0">
                <a:latin typeface="Codec Pro" panose="00000500000000000000" pitchFamily="2" charset="0"/>
              </a:rPr>
              <a:t>Network intrusion detection – Analyzes packets and matches traffic against signatures</a:t>
            </a: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6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Introduction to Snort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729-A49C-4902-A752-1961F1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518"/>
            <a:ext cx="10515600" cy="4406498"/>
          </a:xfrm>
        </p:spPr>
        <p:txBody>
          <a:bodyPr/>
          <a:lstStyle/>
          <a:p>
            <a:r>
              <a:rPr lang="en-US" dirty="0">
                <a:latin typeface="Codec Pro" panose="00000500000000000000" pitchFamily="2" charset="0"/>
              </a:rPr>
              <a:t>Snort detects malicious traffic or attacks by leveraging pattern matching.</a:t>
            </a:r>
          </a:p>
          <a:p>
            <a:r>
              <a:rPr lang="en-US" dirty="0">
                <a:latin typeface="Codec Pro" panose="00000500000000000000" pitchFamily="2" charset="0"/>
              </a:rPr>
              <a:t>When active, Snort captures packets, reassembles them, analyzes them and determines what needs to be done to the packet based on predefined rules.</a:t>
            </a:r>
          </a:p>
          <a:p>
            <a:r>
              <a:rPr lang="en-US" dirty="0">
                <a:latin typeface="Codec Pro" panose="00000500000000000000" pitchFamily="2" charset="0"/>
              </a:rPr>
              <a:t>Snort rules are very similar to a typical firewall rule, whereby, they are used to match network activity against specific patterns or signatures and consequently make a decision as to whether to send an alert or drop the traffic (in the case of IPS).</a:t>
            </a:r>
          </a:p>
          <a:p>
            <a:r>
              <a:rPr lang="en-US" dirty="0">
                <a:latin typeface="Codec Pro" panose="00000500000000000000" pitchFamily="2" charset="0"/>
              </a:rPr>
              <a:t>Snort has a large amount or rule-sets created by the community that are very useful to begin with.</a:t>
            </a: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1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Snort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729-A49C-4902-A752-1961F1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273"/>
            <a:ext cx="10515600" cy="4453454"/>
          </a:xfrm>
        </p:spPr>
        <p:txBody>
          <a:bodyPr/>
          <a:lstStyle/>
          <a:p>
            <a:r>
              <a:rPr lang="en-US" dirty="0">
                <a:latin typeface="Codec Pro" panose="00000500000000000000" pitchFamily="2" charset="0"/>
              </a:rPr>
              <a:t>Snort was initially developed in 1998 and has been continuously improved since then.</a:t>
            </a:r>
          </a:p>
          <a:p>
            <a:r>
              <a:rPr lang="en-US" dirty="0">
                <a:latin typeface="Codec Pro" panose="00000500000000000000" pitchFamily="2" charset="0"/>
              </a:rPr>
              <a:t>There are currently 2 versions of Snort available:</a:t>
            </a:r>
          </a:p>
          <a:p>
            <a:pPr lvl="1"/>
            <a:r>
              <a:rPr lang="en-US" dirty="0">
                <a:latin typeface="Codec Pro" panose="00000500000000000000" pitchFamily="2" charset="0"/>
              </a:rPr>
              <a:t>Snort 2.X - De facto version of snort.</a:t>
            </a:r>
          </a:p>
          <a:p>
            <a:pPr lvl="1"/>
            <a:r>
              <a:rPr lang="en-US" dirty="0">
                <a:latin typeface="Codec Pro" panose="00000500000000000000" pitchFamily="2" charset="0"/>
              </a:rPr>
              <a:t>Snort 3.0 – Latest version of Snort that features improved efficiency, performance, scalability and usability over Snort 2.</a:t>
            </a:r>
          </a:p>
          <a:p>
            <a:r>
              <a:rPr lang="en-US" dirty="0">
                <a:latin typeface="Codec Pro" panose="00000500000000000000" pitchFamily="2" charset="0"/>
              </a:rPr>
              <a:t>In this video, we will be using Snort 2.x as it is the most widely implemented version and has extensive support, documentation &amp; rule-sets.</a:t>
            </a:r>
          </a:p>
          <a:p>
            <a:pPr marL="457200" lvl="1" indent="0">
              <a:buNone/>
            </a:pPr>
            <a:endParaRPr lang="en-US" dirty="0">
              <a:latin typeface="Codec Pro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dec Pro" panose="00000500000000000000" pitchFamily="2" charset="0"/>
              </a:rPr>
              <a:t>Note: Rules written for Snort 2 will need to be re-written or converted to the new Snort 3 format.</a:t>
            </a: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  <a:p>
            <a:endParaRPr lang="en-US" dirty="0">
              <a:latin typeface="Codec P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9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7F89-7AA5-4FE9-87E2-AFFD3C40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562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dec Pro" panose="00000500000000000000" pitchFamily="2" charset="0"/>
              </a:rPr>
              <a:t>Snort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1729-A49C-4902-A752-1961F1D0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102"/>
            <a:ext cx="10515600" cy="3783795"/>
          </a:xfrm>
        </p:spPr>
        <p:txBody>
          <a:bodyPr/>
          <a:lstStyle/>
          <a:p>
            <a:r>
              <a:rPr lang="en-US" dirty="0">
                <a:latin typeface="Codec Pro" panose="00000500000000000000" pitchFamily="2" charset="0"/>
              </a:rPr>
              <a:t>Snort has 3 types of rules/rule-sets:</a:t>
            </a:r>
          </a:p>
          <a:p>
            <a:pPr lvl="1"/>
            <a:r>
              <a:rPr lang="en-US" dirty="0">
                <a:latin typeface="Codec Pro" panose="00000500000000000000" pitchFamily="2" charset="0"/>
              </a:rPr>
              <a:t>Community rules - Free rule-sets created by the Snort community.</a:t>
            </a:r>
          </a:p>
          <a:p>
            <a:pPr lvl="1"/>
            <a:r>
              <a:rPr lang="en-US" dirty="0">
                <a:latin typeface="Codec Pro" panose="00000500000000000000" pitchFamily="2" charset="0"/>
              </a:rPr>
              <a:t>Registered rules – Free rule-sets created by Talos. In order to use them, you must register for an account.</a:t>
            </a:r>
          </a:p>
          <a:p>
            <a:pPr lvl="1"/>
            <a:r>
              <a:rPr lang="en-US" dirty="0">
                <a:latin typeface="Codec Pro" panose="00000500000000000000" pitchFamily="2" charset="0"/>
              </a:rPr>
              <a:t>Subscription only rules – These rule-sets require an active paid subscription in order to be accessed and used.</a:t>
            </a:r>
          </a:p>
          <a:p>
            <a:pPr lvl="1"/>
            <a:endParaRPr lang="en-US" dirty="0">
              <a:latin typeface="Codec Pro" panose="00000500000000000000" pitchFamily="2" charset="0"/>
            </a:endParaRPr>
          </a:p>
          <a:p>
            <a:r>
              <a:rPr lang="en-US" dirty="0">
                <a:latin typeface="Codec Pro" panose="00000500000000000000" pitchFamily="2" charset="0"/>
              </a:rPr>
              <a:t>Or… we can write our own rules based on your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50754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ckerSploit Presentation Template - 2022" id="{1D5BB2BB-D1D1-4DDA-A8CA-A2603CA86C30}" vid="{F6DEAD61-C8B9-41BE-B202-DA102A59B8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HackerSploit Presentation Template - 2022</Template>
  <TotalTime>1495</TotalTime>
  <Words>668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Codec Pro</vt:lpstr>
      <vt:lpstr>Office Theme</vt:lpstr>
      <vt:lpstr>Blue Team Training Series</vt:lpstr>
      <vt:lpstr>Intrusion Detection With Snort</vt:lpstr>
      <vt:lpstr>What we will be covering</vt:lpstr>
      <vt:lpstr>Prerequisites</vt:lpstr>
      <vt:lpstr>Intrusion Detection Systems (IDS)</vt:lpstr>
      <vt:lpstr>Introduction to Snort</vt:lpstr>
      <vt:lpstr>Introduction to Snort</vt:lpstr>
      <vt:lpstr>Snort versions</vt:lpstr>
      <vt:lpstr>Snort rules</vt:lpstr>
      <vt:lpstr>Snort rule syntax</vt:lpstr>
      <vt:lpstr>How Snort works</vt:lpstr>
      <vt:lpstr>Snort IDS network placement</vt:lpstr>
      <vt:lpstr>Lab environment</vt:lpstr>
      <vt:lpstr>PowerPoint Presentation</vt:lpstr>
      <vt:lpstr>PowerPoint Presentation</vt:lpstr>
      <vt:lpstr>Threat Detection With Wazuh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Ahmed</dc:creator>
  <cp:lastModifiedBy>Alexis Ahmed</cp:lastModifiedBy>
  <cp:revision>93</cp:revision>
  <dcterms:created xsi:type="dcterms:W3CDTF">2022-03-18T00:15:06Z</dcterms:created>
  <dcterms:modified xsi:type="dcterms:W3CDTF">2022-03-22T00:46:24Z</dcterms:modified>
</cp:coreProperties>
</file>