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384" r:id="rId2"/>
    <p:sldId id="392" r:id="rId3"/>
    <p:sldId id="396" r:id="rId4"/>
    <p:sldId id="393" r:id="rId5"/>
    <p:sldId id="394" r:id="rId6"/>
    <p:sldId id="397" r:id="rId7"/>
    <p:sldId id="283" r:id="rId8"/>
  </p:sldIdLst>
  <p:sldSz cx="9144000" cy="5143500" type="screen16x9"/>
  <p:notesSz cx="6858000" cy="9144000"/>
  <p:embeddedFontLst>
    <p:embeddedFont>
      <p:font typeface="Cardo"/>
      <p:regular r:id="rId10"/>
      <p:bold r:id="rId11"/>
      <p:italic r:id="rId12"/>
    </p:embeddedFont>
    <p:embeddedFont>
      <p:font typeface="Josefin Sans" pitchFamily="2" charset="0"/>
      <p:regular r:id="rId13"/>
      <p:bold r:id="rId14"/>
      <p:italic r:id="rId15"/>
      <p:boldItalic r:id="rId16"/>
    </p:embeddedFont>
    <p:embeddedFont>
      <p:font typeface="Karla" pitchFamily="2" charset="0"/>
      <p:regular r:id="rId17"/>
      <p:bold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70EDE2-2D39-43B6-9B2F-3BF919B3E1E0}">
  <a:tblStyle styleId="{0970EDE2-2D39-43B6-9B2F-3BF919B3E1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>
          <a:extLst>
            <a:ext uri="{FF2B5EF4-FFF2-40B4-BE49-F238E27FC236}">
              <a16:creationId xmlns:a16="http://schemas.microsoft.com/office/drawing/2014/main" id="{A4ED92F9-3889-AA40-C69D-02B649A79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c4e301897_0_0:notes">
            <a:extLst>
              <a:ext uri="{FF2B5EF4-FFF2-40B4-BE49-F238E27FC236}">
                <a16:creationId xmlns:a16="http://schemas.microsoft.com/office/drawing/2014/main" id="{5B481865-92CB-2B14-7D65-969316E207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c4e301897_0_0:notes">
            <a:extLst>
              <a:ext uri="{FF2B5EF4-FFF2-40B4-BE49-F238E27FC236}">
                <a16:creationId xmlns:a16="http://schemas.microsoft.com/office/drawing/2014/main" id="{3639AFB9-3EF0-3F9B-E7D1-703E693DF7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80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>
          <a:extLst>
            <a:ext uri="{FF2B5EF4-FFF2-40B4-BE49-F238E27FC236}">
              <a16:creationId xmlns:a16="http://schemas.microsoft.com/office/drawing/2014/main" id="{ECF00F9C-8F89-6FF3-4490-7B55341B5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019cdf330_0_388:notes">
            <a:extLst>
              <a:ext uri="{FF2B5EF4-FFF2-40B4-BE49-F238E27FC236}">
                <a16:creationId xmlns:a16="http://schemas.microsoft.com/office/drawing/2014/main" id="{4A75503E-C00B-69F6-58AB-A398D65D84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019cdf330_0_388:notes">
            <a:extLst>
              <a:ext uri="{FF2B5EF4-FFF2-40B4-BE49-F238E27FC236}">
                <a16:creationId xmlns:a16="http://schemas.microsoft.com/office/drawing/2014/main" id="{A00A8A8E-A027-8228-4CF6-4AAE8DF2C4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222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>
          <a:extLst>
            <a:ext uri="{FF2B5EF4-FFF2-40B4-BE49-F238E27FC236}">
              <a16:creationId xmlns:a16="http://schemas.microsoft.com/office/drawing/2014/main" id="{FF9E96E7-35AD-CC64-6F92-6D08F01A7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019cdf330_0_388:notes">
            <a:extLst>
              <a:ext uri="{FF2B5EF4-FFF2-40B4-BE49-F238E27FC236}">
                <a16:creationId xmlns:a16="http://schemas.microsoft.com/office/drawing/2014/main" id="{D0BCAB45-43CF-EC24-17DD-B74857B475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019cdf330_0_388:notes">
            <a:extLst>
              <a:ext uri="{FF2B5EF4-FFF2-40B4-BE49-F238E27FC236}">
                <a16:creationId xmlns:a16="http://schemas.microsoft.com/office/drawing/2014/main" id="{E6AEFC4E-EA78-6A6C-416E-460715FA3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3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>
          <a:extLst>
            <a:ext uri="{FF2B5EF4-FFF2-40B4-BE49-F238E27FC236}">
              <a16:creationId xmlns:a16="http://schemas.microsoft.com/office/drawing/2014/main" id="{4610AEB5-59E5-A4F6-BCBE-A1CC423C8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019cdf330_0_388:notes">
            <a:extLst>
              <a:ext uri="{FF2B5EF4-FFF2-40B4-BE49-F238E27FC236}">
                <a16:creationId xmlns:a16="http://schemas.microsoft.com/office/drawing/2014/main" id="{C428DA0F-A330-161F-A6C8-D39E324C8B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019cdf330_0_388:notes">
            <a:extLst>
              <a:ext uri="{FF2B5EF4-FFF2-40B4-BE49-F238E27FC236}">
                <a16:creationId xmlns:a16="http://schemas.microsoft.com/office/drawing/2014/main" id="{5874E178-F7D9-65BB-D9F6-1F89E708E8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2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>
          <a:extLst>
            <a:ext uri="{FF2B5EF4-FFF2-40B4-BE49-F238E27FC236}">
              <a16:creationId xmlns:a16="http://schemas.microsoft.com/office/drawing/2014/main" id="{78F23E88-CA78-B4B4-0005-59B3406DC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019cdf330_0_388:notes">
            <a:extLst>
              <a:ext uri="{FF2B5EF4-FFF2-40B4-BE49-F238E27FC236}">
                <a16:creationId xmlns:a16="http://schemas.microsoft.com/office/drawing/2014/main" id="{D8738E41-64CB-B30B-ACF1-4CFB5CF368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019cdf330_0_388:notes">
            <a:extLst>
              <a:ext uri="{FF2B5EF4-FFF2-40B4-BE49-F238E27FC236}">
                <a16:creationId xmlns:a16="http://schemas.microsoft.com/office/drawing/2014/main" id="{E6D96C40-3DAB-A6E2-3E5B-7F61A90A96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95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>
          <a:extLst>
            <a:ext uri="{FF2B5EF4-FFF2-40B4-BE49-F238E27FC236}">
              <a16:creationId xmlns:a16="http://schemas.microsoft.com/office/drawing/2014/main" id="{1AA52857-2AE9-BE77-8A91-C70A70F06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019cdf330_0_388:notes">
            <a:extLst>
              <a:ext uri="{FF2B5EF4-FFF2-40B4-BE49-F238E27FC236}">
                <a16:creationId xmlns:a16="http://schemas.microsoft.com/office/drawing/2014/main" id="{170809A0-A634-48AB-5CA5-68A1723600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019cdf330_0_388:notes">
            <a:extLst>
              <a:ext uri="{FF2B5EF4-FFF2-40B4-BE49-F238E27FC236}">
                <a16:creationId xmlns:a16="http://schemas.microsoft.com/office/drawing/2014/main" id="{F63DDAD3-5926-7D01-A0B9-0CC628F70A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20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69674"/>
            <a:ext cx="4608600" cy="21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63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83875"/>
            <a:ext cx="4608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rdo"/>
              <a:buNone/>
              <a:defRPr sz="1750">
                <a:latin typeface="Cardo"/>
                <a:ea typeface="Cardo"/>
                <a:cs typeface="Cardo"/>
                <a:sym typeface="Card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04600" y="475488"/>
            <a:ext cx="4084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788800" y="1691465"/>
            <a:ext cx="3499200" cy="23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Open Sans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4675" y="1704325"/>
            <a:ext cx="3571874" cy="3555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36"/>
          <p:cNvGrpSpPr/>
          <p:nvPr/>
        </p:nvGrpSpPr>
        <p:grpSpPr>
          <a:xfrm rot="10800000">
            <a:off x="-1235208" y="219091"/>
            <a:ext cx="3571874" cy="3605474"/>
            <a:chOff x="7224675" y="-1465300"/>
            <a:chExt cx="3571874" cy="3605474"/>
          </a:xfrm>
        </p:grpSpPr>
        <p:pic>
          <p:nvPicPr>
            <p:cNvPr id="193" name="Google Shape;193;p36"/>
            <p:cNvPicPr preferRelativeResize="0"/>
            <p:nvPr/>
          </p:nvPicPr>
          <p:blipFill rotWithShape="1">
            <a:blip r:embed="rId2">
              <a:alphaModFix/>
            </a:blip>
            <a:srcRect l="-30550" t="-21349" r="30550" b="21350"/>
            <a:stretch/>
          </p:blipFill>
          <p:spPr>
            <a:xfrm>
              <a:off x="7224675" y="-14653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42416" y="261250"/>
              <a:ext cx="1000659" cy="51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82553" y="972824"/>
              <a:ext cx="1344325" cy="116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87441" y="936059"/>
              <a:ext cx="875027" cy="8921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7"/>
          <p:cNvGrpSpPr/>
          <p:nvPr/>
        </p:nvGrpSpPr>
        <p:grpSpPr>
          <a:xfrm>
            <a:off x="-2235200" y="-616700"/>
            <a:ext cx="3571881" cy="3555501"/>
            <a:chOff x="-2235200" y="-616700"/>
            <a:chExt cx="3571881" cy="3555501"/>
          </a:xfrm>
        </p:grpSpPr>
        <p:pic>
          <p:nvPicPr>
            <p:cNvPr id="199" name="Google Shape;199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238484" y="376937"/>
              <a:ext cx="1344325" cy="116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235200" y="-6167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7300" y="202150"/>
              <a:ext cx="839381" cy="803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p37"/>
          <p:cNvGrpSpPr/>
          <p:nvPr/>
        </p:nvGrpSpPr>
        <p:grpSpPr>
          <a:xfrm>
            <a:off x="8184066" y="2360800"/>
            <a:ext cx="3730958" cy="3555501"/>
            <a:chOff x="8184066" y="2360800"/>
            <a:chExt cx="3730958" cy="3555501"/>
          </a:xfrm>
        </p:grpSpPr>
        <p:pic>
          <p:nvPicPr>
            <p:cNvPr id="203" name="Google Shape;20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43150" y="23608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84066" y="4024912"/>
              <a:ext cx="1344325" cy="116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75650" y="3686975"/>
              <a:ext cx="588600" cy="618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ctrTitle"/>
          </p:nvPr>
        </p:nvSpPr>
        <p:spPr>
          <a:xfrm>
            <a:off x="2243613" y="573100"/>
            <a:ext cx="4661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1"/>
          </p:nvPr>
        </p:nvSpPr>
        <p:spPr>
          <a:xfrm>
            <a:off x="2243625" y="1723300"/>
            <a:ext cx="4661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2072100" y="4182850"/>
            <a:ext cx="49998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6">
            <a:alphaModFix amt="75000"/>
          </a:blip>
          <a:srcRect l="18320"/>
          <a:stretch/>
        </p:blipFill>
        <p:spPr>
          <a:xfrm rot="5400000">
            <a:off x="5077976" y="347474"/>
            <a:ext cx="5076823" cy="38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6">
            <a:alphaModFix amt="75000"/>
          </a:blip>
          <a:srcRect l="14258" t="537"/>
          <a:stretch/>
        </p:blipFill>
        <p:spPr>
          <a:xfrm rot="-5399997">
            <a:off x="-1076912" y="756716"/>
            <a:ext cx="5372099" cy="3858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52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888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52600"/>
            <a:ext cx="7717500" cy="3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●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○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■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●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○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■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●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○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■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82" r:id="rId4"/>
    <p:sldLayoutId id="2147483683" r:id="rId5"/>
    <p:sldLayoutId id="214748368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5">
          <a:extLst>
            <a:ext uri="{FF2B5EF4-FFF2-40B4-BE49-F238E27FC236}">
              <a16:creationId xmlns:a16="http://schemas.microsoft.com/office/drawing/2014/main" id="{793B71B9-5D40-05BC-D20D-2E8FD248A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45155546-C99E-B3E4-A429-287D8BB2A4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125" y="-889800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1">
            <a:extLst>
              <a:ext uri="{FF2B5EF4-FFF2-40B4-BE49-F238E27FC236}">
                <a16:creationId xmlns:a16="http://schemas.microsoft.com/office/drawing/2014/main" id="{9CF1BCED-C4A7-2C02-E55E-3D689825F2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90600" y="2991075"/>
            <a:ext cx="3571874" cy="3555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1">
            <a:extLst>
              <a:ext uri="{FF2B5EF4-FFF2-40B4-BE49-F238E27FC236}">
                <a16:creationId xmlns:a16="http://schemas.microsoft.com/office/drawing/2014/main" id="{851A59BE-7660-B8B5-D97E-2D16776FEC0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5217" y="2115571"/>
            <a:ext cx="5479757" cy="9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Final Talks</a:t>
            </a:r>
            <a:br>
              <a:rPr lang="en-US" sz="5000" dirty="0"/>
            </a:br>
            <a:r>
              <a:rPr lang="en-US" sz="1400" dirty="0">
                <a:solidFill>
                  <a:schemeClr val="tx2"/>
                </a:solidFill>
              </a:rPr>
              <a:t>Week 12: By </a:t>
            </a:r>
            <a:r>
              <a:rPr lang="en-US" sz="1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</a:t>
            </a:r>
          </a:p>
        </p:txBody>
      </p:sp>
      <p:pic>
        <p:nvPicPr>
          <p:cNvPr id="220" name="Google Shape;220;p41">
            <a:extLst>
              <a:ext uri="{FF2B5EF4-FFF2-40B4-BE49-F238E27FC236}">
                <a16:creationId xmlns:a16="http://schemas.microsoft.com/office/drawing/2014/main" id="{C7909BAC-DD20-EC04-7D48-929A9B44182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750" y="1682925"/>
            <a:ext cx="1797024" cy="187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1">
            <a:extLst>
              <a:ext uri="{FF2B5EF4-FFF2-40B4-BE49-F238E27FC236}">
                <a16:creationId xmlns:a16="http://schemas.microsoft.com/office/drawing/2014/main" id="{9EB291DF-6140-042B-94DD-A67515AC332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0450" y="1207077"/>
            <a:ext cx="2685800" cy="2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1">
            <a:extLst>
              <a:ext uri="{FF2B5EF4-FFF2-40B4-BE49-F238E27FC236}">
                <a16:creationId xmlns:a16="http://schemas.microsoft.com/office/drawing/2014/main" id="{E64BA799-3C22-2D5C-6552-5201F761DD5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685820">
            <a:off x="5804150" y="1973400"/>
            <a:ext cx="1797025" cy="16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1">
            <a:extLst>
              <a:ext uri="{FF2B5EF4-FFF2-40B4-BE49-F238E27FC236}">
                <a16:creationId xmlns:a16="http://schemas.microsoft.com/office/drawing/2014/main" id="{0E27FEF4-D967-B568-675D-44ECF89FB0A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298734">
            <a:off x="5502566" y="877290"/>
            <a:ext cx="1775043" cy="1600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1">
            <a:extLst>
              <a:ext uri="{FF2B5EF4-FFF2-40B4-BE49-F238E27FC236}">
                <a16:creationId xmlns:a16="http://schemas.microsoft.com/office/drawing/2014/main" id="{CCAF027E-AE8D-A5BB-2C73-89F704C795F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40650" y="665775"/>
            <a:ext cx="588600" cy="6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1">
            <a:extLst>
              <a:ext uri="{FF2B5EF4-FFF2-40B4-BE49-F238E27FC236}">
                <a16:creationId xmlns:a16="http://schemas.microsoft.com/office/drawing/2014/main" id="{065D57B4-21F2-6674-D1C4-4B0C228402CC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20450" y="3804825"/>
            <a:ext cx="839381" cy="80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52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9">
          <a:extLst>
            <a:ext uri="{FF2B5EF4-FFF2-40B4-BE49-F238E27FC236}">
              <a16:creationId xmlns:a16="http://schemas.microsoft.com/office/drawing/2014/main" id="{4077184B-D094-CC94-2D97-73D77AA74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>
            <a:extLst>
              <a:ext uri="{FF2B5EF4-FFF2-40B4-BE49-F238E27FC236}">
                <a16:creationId xmlns:a16="http://schemas.microsoft.com/office/drawing/2014/main" id="{5B8EAA28-B8E0-86E3-14F1-D901D70412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4599" y="475488"/>
            <a:ext cx="5329055" cy="53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applications work?</a:t>
            </a:r>
            <a:endParaRPr dirty="0"/>
          </a:p>
        </p:txBody>
      </p:sp>
      <p:sp>
        <p:nvSpPr>
          <p:cNvPr id="261" name="Google Shape;261;p44">
            <a:extLst>
              <a:ext uri="{FF2B5EF4-FFF2-40B4-BE49-F238E27FC236}">
                <a16:creationId xmlns:a16="http://schemas.microsoft.com/office/drawing/2014/main" id="{E0EB9B92-EC39-C19C-A9B9-242EC91EA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43360" y="1717020"/>
            <a:ext cx="3499200" cy="2728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Applications are collections of code that allow users to perform specific tasks, interact with data, and connect with other systems.</a:t>
            </a:r>
          </a:p>
        </p:txBody>
      </p:sp>
      <p:pic>
        <p:nvPicPr>
          <p:cNvPr id="262" name="Google Shape;262;p44">
            <a:extLst>
              <a:ext uri="{FF2B5EF4-FFF2-40B4-BE49-F238E27FC236}">
                <a16:creationId xmlns:a16="http://schemas.microsoft.com/office/drawing/2014/main" id="{1AC75A68-5A84-B12D-788C-E2B0DB1BDA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87" y="1167725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4">
            <a:extLst>
              <a:ext uri="{FF2B5EF4-FFF2-40B4-BE49-F238E27FC236}">
                <a16:creationId xmlns:a16="http://schemas.microsoft.com/office/drawing/2014/main" id="{A073A009-75DA-91A2-A96F-539580D8570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225" y="2469463"/>
            <a:ext cx="3408968" cy="114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4">
            <a:extLst>
              <a:ext uri="{FF2B5EF4-FFF2-40B4-BE49-F238E27FC236}">
                <a16:creationId xmlns:a16="http://schemas.microsoft.com/office/drawing/2014/main" id="{8570018D-0C44-BC13-7361-9D9F1D7ABC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40281">
            <a:off x="735446" y="2410897"/>
            <a:ext cx="3408965" cy="129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4">
            <a:extLst>
              <a:ext uri="{FF2B5EF4-FFF2-40B4-BE49-F238E27FC236}">
                <a16:creationId xmlns:a16="http://schemas.microsoft.com/office/drawing/2014/main" id="{0ED34F93-1F16-6021-DCA5-5FA8265C721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1486" y="1704051"/>
            <a:ext cx="1026100" cy="2336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4">
            <a:extLst>
              <a:ext uri="{FF2B5EF4-FFF2-40B4-BE49-F238E27FC236}">
                <a16:creationId xmlns:a16="http://schemas.microsoft.com/office/drawing/2014/main" id="{DA904D9D-733D-8A8B-F7BE-CC9C37BDFE0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7288" y="2577850"/>
            <a:ext cx="1001075" cy="225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4">
            <a:extLst>
              <a:ext uri="{FF2B5EF4-FFF2-40B4-BE49-F238E27FC236}">
                <a16:creationId xmlns:a16="http://schemas.microsoft.com/office/drawing/2014/main" id="{390F4D77-DA54-190D-FDB4-EF11DBE6AF8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02400" y="3258525"/>
            <a:ext cx="839381" cy="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4">
            <a:extLst>
              <a:ext uri="{FF2B5EF4-FFF2-40B4-BE49-F238E27FC236}">
                <a16:creationId xmlns:a16="http://schemas.microsoft.com/office/drawing/2014/main" id="{79CAC105-B56A-43D0-DCCD-20F0D68B872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5300" y="3586366"/>
            <a:ext cx="704744" cy="7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0C478-A06B-4B7E-C62A-6C75CD21B0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491" y="333890"/>
            <a:ext cx="7573284" cy="45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1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9">
          <a:extLst>
            <a:ext uri="{FF2B5EF4-FFF2-40B4-BE49-F238E27FC236}">
              <a16:creationId xmlns:a16="http://schemas.microsoft.com/office/drawing/2014/main" id="{69AC8507-7525-578D-D408-E5E70E956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4">
            <a:extLst>
              <a:ext uri="{FF2B5EF4-FFF2-40B4-BE49-F238E27FC236}">
                <a16:creationId xmlns:a16="http://schemas.microsoft.com/office/drawing/2014/main" id="{29C1C807-22D7-29D0-75A1-0B1D17D099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87" y="1167725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4">
            <a:extLst>
              <a:ext uri="{FF2B5EF4-FFF2-40B4-BE49-F238E27FC236}">
                <a16:creationId xmlns:a16="http://schemas.microsoft.com/office/drawing/2014/main" id="{61DFDA9C-9EFF-9F34-F17D-A41027FB13A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225" y="2469463"/>
            <a:ext cx="3408968" cy="114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4">
            <a:extLst>
              <a:ext uri="{FF2B5EF4-FFF2-40B4-BE49-F238E27FC236}">
                <a16:creationId xmlns:a16="http://schemas.microsoft.com/office/drawing/2014/main" id="{9C717F5D-47A4-1BA4-793C-A55F41EA5EB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40281">
            <a:off x="735446" y="2410897"/>
            <a:ext cx="3408965" cy="129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4">
            <a:extLst>
              <a:ext uri="{FF2B5EF4-FFF2-40B4-BE49-F238E27FC236}">
                <a16:creationId xmlns:a16="http://schemas.microsoft.com/office/drawing/2014/main" id="{1610A652-2231-20CD-8483-11A8C1EF372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1486" y="1704051"/>
            <a:ext cx="1026100" cy="2336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4">
            <a:extLst>
              <a:ext uri="{FF2B5EF4-FFF2-40B4-BE49-F238E27FC236}">
                <a16:creationId xmlns:a16="http://schemas.microsoft.com/office/drawing/2014/main" id="{0538A84C-54C0-DFC6-65A5-A208A615983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7288" y="2577850"/>
            <a:ext cx="1001075" cy="225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4">
            <a:extLst>
              <a:ext uri="{FF2B5EF4-FFF2-40B4-BE49-F238E27FC236}">
                <a16:creationId xmlns:a16="http://schemas.microsoft.com/office/drawing/2014/main" id="{9544FFBD-3167-28EC-67EA-737148DF16A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02400" y="3258525"/>
            <a:ext cx="839381" cy="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4">
            <a:extLst>
              <a:ext uri="{FF2B5EF4-FFF2-40B4-BE49-F238E27FC236}">
                <a16:creationId xmlns:a16="http://schemas.microsoft.com/office/drawing/2014/main" id="{24BD431E-F878-CA34-002D-9D68F0FE046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5300" y="3586366"/>
            <a:ext cx="704744" cy="7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2F4E59-9834-6064-BEC6-0F3638DA90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4710" y="413289"/>
            <a:ext cx="6386210" cy="40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2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9">
          <a:extLst>
            <a:ext uri="{FF2B5EF4-FFF2-40B4-BE49-F238E27FC236}">
              <a16:creationId xmlns:a16="http://schemas.microsoft.com/office/drawing/2014/main" id="{E59009CB-8B5A-F7CF-E003-04F2D9F9A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>
            <a:extLst>
              <a:ext uri="{FF2B5EF4-FFF2-40B4-BE49-F238E27FC236}">
                <a16:creationId xmlns:a16="http://schemas.microsoft.com/office/drawing/2014/main" id="{88DD1FC1-E5B1-482A-D620-64C254CF1C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4599" y="475488"/>
            <a:ext cx="5329055" cy="53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applications work?</a:t>
            </a:r>
            <a:endParaRPr dirty="0"/>
          </a:p>
        </p:txBody>
      </p:sp>
      <p:sp>
        <p:nvSpPr>
          <p:cNvPr id="261" name="Google Shape;261;p44">
            <a:extLst>
              <a:ext uri="{FF2B5EF4-FFF2-40B4-BE49-F238E27FC236}">
                <a16:creationId xmlns:a16="http://schemas.microsoft.com/office/drawing/2014/main" id="{EA919308-BC8F-AE70-1707-88711836D9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43360" y="1717020"/>
            <a:ext cx="3499200" cy="2728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Applications are collections of code that allow users to perform specific tasks, interact with data, and connect with other systems.</a:t>
            </a:r>
          </a:p>
        </p:txBody>
      </p:sp>
      <p:pic>
        <p:nvPicPr>
          <p:cNvPr id="262" name="Google Shape;262;p44">
            <a:extLst>
              <a:ext uri="{FF2B5EF4-FFF2-40B4-BE49-F238E27FC236}">
                <a16:creationId xmlns:a16="http://schemas.microsoft.com/office/drawing/2014/main" id="{D6F38FC0-CFD0-4DEA-0E66-56115214C5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87" y="1167725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4">
            <a:extLst>
              <a:ext uri="{FF2B5EF4-FFF2-40B4-BE49-F238E27FC236}">
                <a16:creationId xmlns:a16="http://schemas.microsoft.com/office/drawing/2014/main" id="{43A9353B-6D57-61B8-CCB6-CD5DD69B952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225" y="2469463"/>
            <a:ext cx="3408968" cy="114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4">
            <a:extLst>
              <a:ext uri="{FF2B5EF4-FFF2-40B4-BE49-F238E27FC236}">
                <a16:creationId xmlns:a16="http://schemas.microsoft.com/office/drawing/2014/main" id="{55E46A1B-5392-1772-6DF2-5984F38E4C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40281">
            <a:off x="735446" y="2410897"/>
            <a:ext cx="3408965" cy="129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4">
            <a:extLst>
              <a:ext uri="{FF2B5EF4-FFF2-40B4-BE49-F238E27FC236}">
                <a16:creationId xmlns:a16="http://schemas.microsoft.com/office/drawing/2014/main" id="{721C8161-9D8A-EA85-3023-3B0D05AB469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1486" y="1704051"/>
            <a:ext cx="1026100" cy="2336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4">
            <a:extLst>
              <a:ext uri="{FF2B5EF4-FFF2-40B4-BE49-F238E27FC236}">
                <a16:creationId xmlns:a16="http://schemas.microsoft.com/office/drawing/2014/main" id="{588BFCF7-CE68-7119-F350-4CC0225EA14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7288" y="2577850"/>
            <a:ext cx="1001075" cy="225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4">
            <a:extLst>
              <a:ext uri="{FF2B5EF4-FFF2-40B4-BE49-F238E27FC236}">
                <a16:creationId xmlns:a16="http://schemas.microsoft.com/office/drawing/2014/main" id="{FD107A15-4683-C0F4-1664-E01E7F176C1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02400" y="3258525"/>
            <a:ext cx="839381" cy="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4">
            <a:extLst>
              <a:ext uri="{FF2B5EF4-FFF2-40B4-BE49-F238E27FC236}">
                <a16:creationId xmlns:a16="http://schemas.microsoft.com/office/drawing/2014/main" id="{3B03A85F-17EF-07B4-13B6-89184E1F372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5300" y="3586366"/>
            <a:ext cx="704744" cy="7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426119-56AA-EE22-B525-613743734E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3605" y="499978"/>
            <a:ext cx="7116084" cy="414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1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9">
          <a:extLst>
            <a:ext uri="{FF2B5EF4-FFF2-40B4-BE49-F238E27FC236}">
              <a16:creationId xmlns:a16="http://schemas.microsoft.com/office/drawing/2014/main" id="{1BD67B6C-5FBB-6712-E74E-F657B3DC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4">
            <a:extLst>
              <a:ext uri="{FF2B5EF4-FFF2-40B4-BE49-F238E27FC236}">
                <a16:creationId xmlns:a16="http://schemas.microsoft.com/office/drawing/2014/main" id="{98C22B25-37C6-8FE8-5D3F-420BB1C611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87" y="1167725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4">
            <a:extLst>
              <a:ext uri="{FF2B5EF4-FFF2-40B4-BE49-F238E27FC236}">
                <a16:creationId xmlns:a16="http://schemas.microsoft.com/office/drawing/2014/main" id="{AC2E659B-73B2-1746-00CB-7C52C072AD5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225" y="2469463"/>
            <a:ext cx="3408968" cy="114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4">
            <a:extLst>
              <a:ext uri="{FF2B5EF4-FFF2-40B4-BE49-F238E27FC236}">
                <a16:creationId xmlns:a16="http://schemas.microsoft.com/office/drawing/2014/main" id="{2D1D1201-DF42-6075-3759-83F33810DEC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40281">
            <a:off x="735446" y="2410897"/>
            <a:ext cx="3408965" cy="129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4">
            <a:extLst>
              <a:ext uri="{FF2B5EF4-FFF2-40B4-BE49-F238E27FC236}">
                <a16:creationId xmlns:a16="http://schemas.microsoft.com/office/drawing/2014/main" id="{386B72A5-0B52-CD6F-7AE5-C4BEA2F4AD9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1486" y="1704051"/>
            <a:ext cx="1026100" cy="2336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4">
            <a:extLst>
              <a:ext uri="{FF2B5EF4-FFF2-40B4-BE49-F238E27FC236}">
                <a16:creationId xmlns:a16="http://schemas.microsoft.com/office/drawing/2014/main" id="{69FB9D33-1465-F5A0-D586-691E0F70088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7288" y="2577850"/>
            <a:ext cx="1001075" cy="225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4">
            <a:extLst>
              <a:ext uri="{FF2B5EF4-FFF2-40B4-BE49-F238E27FC236}">
                <a16:creationId xmlns:a16="http://schemas.microsoft.com/office/drawing/2014/main" id="{466CDCD1-AE03-6EE4-1EE1-1302F51A6A8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02400" y="3258525"/>
            <a:ext cx="839381" cy="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4">
            <a:extLst>
              <a:ext uri="{FF2B5EF4-FFF2-40B4-BE49-F238E27FC236}">
                <a16:creationId xmlns:a16="http://schemas.microsoft.com/office/drawing/2014/main" id="{4E6F8D3C-4048-3584-87D7-C2C279FBF63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5300" y="3586366"/>
            <a:ext cx="704744" cy="7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0BC4A4-9026-6168-D9E0-B57AC49ABA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2466" y="0"/>
            <a:ext cx="3928232" cy="503999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21A7D-81D1-2233-E729-F8165D3BA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9919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9">
          <a:extLst>
            <a:ext uri="{FF2B5EF4-FFF2-40B4-BE49-F238E27FC236}">
              <a16:creationId xmlns:a16="http://schemas.microsoft.com/office/drawing/2014/main" id="{4C9490BF-F324-5C5D-D9A2-8DF6F9003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4">
            <a:extLst>
              <a:ext uri="{FF2B5EF4-FFF2-40B4-BE49-F238E27FC236}">
                <a16:creationId xmlns:a16="http://schemas.microsoft.com/office/drawing/2014/main" id="{8E503AEF-C93D-BFFD-A64D-0E0C3372B6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87" y="1167725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4">
            <a:extLst>
              <a:ext uri="{FF2B5EF4-FFF2-40B4-BE49-F238E27FC236}">
                <a16:creationId xmlns:a16="http://schemas.microsoft.com/office/drawing/2014/main" id="{0F1D0B0C-CC6D-1AD5-CEBF-40E3323EC6D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225" y="2469463"/>
            <a:ext cx="3408968" cy="114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4">
            <a:extLst>
              <a:ext uri="{FF2B5EF4-FFF2-40B4-BE49-F238E27FC236}">
                <a16:creationId xmlns:a16="http://schemas.microsoft.com/office/drawing/2014/main" id="{280C4904-121C-4205-BFD4-F823E07A8EC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40281">
            <a:off x="735446" y="2410897"/>
            <a:ext cx="3408965" cy="129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4">
            <a:extLst>
              <a:ext uri="{FF2B5EF4-FFF2-40B4-BE49-F238E27FC236}">
                <a16:creationId xmlns:a16="http://schemas.microsoft.com/office/drawing/2014/main" id="{9F77DA29-03C8-8BF0-001C-90F117B2DD7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1486" y="1704051"/>
            <a:ext cx="1026100" cy="2336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4">
            <a:extLst>
              <a:ext uri="{FF2B5EF4-FFF2-40B4-BE49-F238E27FC236}">
                <a16:creationId xmlns:a16="http://schemas.microsoft.com/office/drawing/2014/main" id="{3FCBF56A-5BB2-F849-8265-B98764B95D6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7288" y="2577850"/>
            <a:ext cx="1001075" cy="225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4">
            <a:extLst>
              <a:ext uri="{FF2B5EF4-FFF2-40B4-BE49-F238E27FC236}">
                <a16:creationId xmlns:a16="http://schemas.microsoft.com/office/drawing/2014/main" id="{D5ED8E47-101B-8EBA-30EF-F2D62D508A3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02400" y="3258525"/>
            <a:ext cx="839381" cy="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4">
            <a:extLst>
              <a:ext uri="{FF2B5EF4-FFF2-40B4-BE49-F238E27FC236}">
                <a16:creationId xmlns:a16="http://schemas.microsoft.com/office/drawing/2014/main" id="{C7C0271E-84C8-E1E6-086A-855B1FB8276C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5300" y="3586366"/>
            <a:ext cx="704744" cy="7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77A44-51C4-FBF4-2E43-138D94881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D7AC5-53F3-6BE0-C1ED-A59562A7E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367" y="315149"/>
            <a:ext cx="8294195" cy="460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6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57"/>
          <p:cNvSpPr/>
          <p:nvPr/>
        </p:nvSpPr>
        <p:spPr>
          <a:xfrm>
            <a:off x="1727250" y="539500"/>
            <a:ext cx="5689500" cy="213517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3" name="Google Shape;1403;p57"/>
          <p:cNvGrpSpPr/>
          <p:nvPr/>
        </p:nvGrpSpPr>
        <p:grpSpPr>
          <a:xfrm>
            <a:off x="4572000" y="3366574"/>
            <a:ext cx="387661" cy="387661"/>
            <a:chOff x="1379798" y="1723250"/>
            <a:chExt cx="397887" cy="397887"/>
          </a:xfrm>
        </p:grpSpPr>
        <p:sp>
          <p:nvSpPr>
            <p:cNvPr id="1404" name="Google Shape;1404;p5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57"/>
          <p:cNvGrpSpPr/>
          <p:nvPr/>
        </p:nvGrpSpPr>
        <p:grpSpPr>
          <a:xfrm>
            <a:off x="3772348" y="3366574"/>
            <a:ext cx="387641" cy="387661"/>
            <a:chOff x="864491" y="1723250"/>
            <a:chExt cx="397866" cy="397887"/>
          </a:xfrm>
        </p:grpSpPr>
        <p:sp>
          <p:nvSpPr>
            <p:cNvPr id="1412" name="Google Shape;1412;p5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" name="Google Shape;1415;p57"/>
          <p:cNvSpPr txBox="1">
            <a:spLocks noGrp="1"/>
          </p:cNvSpPr>
          <p:nvPr>
            <p:ph type="ctrTitle"/>
          </p:nvPr>
        </p:nvSpPr>
        <p:spPr>
          <a:xfrm>
            <a:off x="2243613" y="573100"/>
            <a:ext cx="4661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416" name="Google Shape;1416;p57"/>
          <p:cNvSpPr txBox="1">
            <a:spLocks noGrp="1"/>
          </p:cNvSpPr>
          <p:nvPr>
            <p:ph type="subTitle" idx="1"/>
          </p:nvPr>
        </p:nvSpPr>
        <p:spPr>
          <a:xfrm>
            <a:off x="2243625" y="1723300"/>
            <a:ext cx="4661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</a:rPr>
              <a:t>Do you have any questions?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amosmarvellous48@gmail.com 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+234</a:t>
            </a:r>
            <a:r>
              <a:rPr lang="en" dirty="0"/>
              <a:t> 702 625 4613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421" name="Google Shape;1421;p57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1422" name="Google Shape;1422;p5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57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1429" name="Google Shape;1429;p5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57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1436" name="Google Shape;1436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57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1440" name="Google Shape;1440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443;p57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1444" name="Google Shape;1444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57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1448" name="Google Shape;1448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57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1452" name="Google Shape;1452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57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1456" name="Google Shape;1456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ck and Gold Pitch Deck by Slidesgo">
  <a:themeElements>
    <a:clrScheme name="Simple Light">
      <a:dk1>
        <a:srgbClr val="000000"/>
      </a:dk1>
      <a:lt1>
        <a:srgbClr val="E9C78C"/>
      </a:lt1>
      <a:dk2>
        <a:srgbClr val="FAECD3"/>
      </a:dk2>
      <a:lt2>
        <a:srgbClr val="FFFFFF"/>
      </a:lt2>
      <a:accent1>
        <a:srgbClr val="E2E2E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</TotalTime>
  <Words>82</Words>
  <Application>Microsoft Office PowerPoint</Application>
  <PresentationFormat>On-screen Show (16:9)</PresentationFormat>
  <Paragraphs>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Cardo</vt:lpstr>
      <vt:lpstr>Open Sans</vt:lpstr>
      <vt:lpstr>Josefin Sans</vt:lpstr>
      <vt:lpstr>Arial</vt:lpstr>
      <vt:lpstr>Karla</vt:lpstr>
      <vt:lpstr>Black and Gold Pitch Deck by Slidesgo</vt:lpstr>
      <vt:lpstr>Final Talks Week 12: By Oracle</vt:lpstr>
      <vt:lpstr>How do applications work?</vt:lpstr>
      <vt:lpstr>PowerPoint Presentation</vt:lpstr>
      <vt:lpstr>How do applications work?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Marvellous Amos</dc:creator>
  <cp:lastModifiedBy>Marvellous Amos</cp:lastModifiedBy>
  <cp:revision>32</cp:revision>
  <dcterms:modified xsi:type="dcterms:W3CDTF">2024-11-16T11:08:45Z</dcterms:modified>
</cp:coreProperties>
</file>