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1.xml" ContentType="application/vnd.openxmlformats-officedocument.presentationml.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4"/>
  </p:notesMasterIdLst>
  <p:sldIdLst>
    <p:sldId id="256" r:id="rId2"/>
    <p:sldId id="307" r:id="rId3"/>
    <p:sldId id="265" r:id="rId4"/>
    <p:sldId id="385" r:id="rId5"/>
    <p:sldId id="309" r:id="rId6"/>
    <p:sldId id="259" r:id="rId7"/>
    <p:sldId id="386" r:id="rId8"/>
    <p:sldId id="389" r:id="rId9"/>
    <p:sldId id="390" r:id="rId10"/>
    <p:sldId id="387" r:id="rId11"/>
    <p:sldId id="393" r:id="rId12"/>
    <p:sldId id="394" r:id="rId13"/>
    <p:sldId id="395" r:id="rId14"/>
    <p:sldId id="396" r:id="rId15"/>
    <p:sldId id="397" r:id="rId16"/>
    <p:sldId id="398" r:id="rId17"/>
    <p:sldId id="399" r:id="rId18"/>
    <p:sldId id="400" r:id="rId19"/>
    <p:sldId id="402" r:id="rId20"/>
    <p:sldId id="401" r:id="rId21"/>
    <p:sldId id="403" r:id="rId22"/>
    <p:sldId id="404" r:id="rId23"/>
    <p:sldId id="405" r:id="rId24"/>
    <p:sldId id="407" r:id="rId25"/>
    <p:sldId id="406" r:id="rId26"/>
    <p:sldId id="412" r:id="rId27"/>
    <p:sldId id="391" r:id="rId28"/>
    <p:sldId id="408" r:id="rId29"/>
    <p:sldId id="409" r:id="rId30"/>
    <p:sldId id="416" r:id="rId31"/>
    <p:sldId id="410" r:id="rId32"/>
    <p:sldId id="411" r:id="rId33"/>
    <p:sldId id="414" r:id="rId34"/>
    <p:sldId id="415" r:id="rId35"/>
    <p:sldId id="417" r:id="rId36"/>
    <p:sldId id="418" r:id="rId37"/>
    <p:sldId id="420" r:id="rId38"/>
    <p:sldId id="424" r:id="rId39"/>
    <p:sldId id="421" r:id="rId40"/>
    <p:sldId id="422" r:id="rId41"/>
    <p:sldId id="423" r:id="rId42"/>
    <p:sldId id="283" r:id="rId43"/>
  </p:sldIdLst>
  <p:sldSz cx="9144000" cy="5143500" type="screen16x9"/>
  <p:notesSz cx="6858000" cy="9144000"/>
  <p:embeddedFontLst>
    <p:embeddedFont>
      <p:font typeface="Audiowide" panose="020B0604020202020204" charset="0"/>
      <p:regular r:id="rId45"/>
    </p:embeddedFont>
    <p:embeddedFont>
      <p:font typeface="Fira Sans" panose="020B0503050000020004" pitchFamily="34" charset="0"/>
      <p:regular r:id="rId46"/>
      <p:bold r:id="rId47"/>
      <p:italic r:id="rId48"/>
      <p:boldItalic r:id="rId49"/>
    </p:embeddedFont>
    <p:embeddedFont>
      <p:font typeface="Karla" pitchFamily="2" charset="0"/>
      <p:regular r:id="rId50"/>
      <p:bold r:id="rId51"/>
      <p:italic r:id="rId52"/>
      <p:boldItalic r:id="rId53"/>
    </p:embeddedFont>
    <p:embeddedFont>
      <p:font typeface="Source Sans Pro" panose="020B0503030403020204"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vellous Amos" initials="MA" lastIdx="1" clrIdx="0">
    <p:extLst>
      <p:ext uri="{19B8F6BF-5375-455C-9EA6-DF929625EA0E}">
        <p15:presenceInfo xmlns:p15="http://schemas.microsoft.com/office/powerpoint/2012/main" userId="5d46c7c9e29e9aa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65A"/>
    <a:srgbClr val="3D4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E8A09E-087F-40BC-815C-6D4446F3BC7C}">
  <a:tblStyle styleId="{F1E8A09E-087F-40BC-815C-6D4446F3BC7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571"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4T08:03:33.534"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3705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871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7416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1398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949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15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4429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5237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0304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340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9646c4d463_0_8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9646c4d463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1009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5573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930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9470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9303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88639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611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5117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072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273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1133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355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0700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931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72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cc9050bdf8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cc9050bdf8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4182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794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4380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74641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212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75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07290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747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95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0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387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420fcadb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420fcadb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7677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34776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9" name="Google Shape;19;p3"/>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title"/>
          </p:nvPr>
        </p:nvSpPr>
        <p:spPr>
          <a:xfrm>
            <a:off x="4491888" y="1682463"/>
            <a:ext cx="3312300" cy="1113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700">
                <a:solidFill>
                  <a:schemeClr val="accent1"/>
                </a:solidFill>
              </a:defRPr>
            </a:lvl1pPr>
            <a:lvl2pPr lvl="1" algn="ctr" rtl="0">
              <a:spcBef>
                <a:spcPts val="0"/>
              </a:spcBef>
              <a:spcAft>
                <a:spcPts val="0"/>
              </a:spcAft>
              <a:buClr>
                <a:schemeClr val="lt1"/>
              </a:buClr>
              <a:buSzPts val="3600"/>
              <a:buNone/>
              <a:defRPr sz="3600">
                <a:solidFill>
                  <a:schemeClr val="lt1"/>
                </a:solidFill>
              </a:defRPr>
            </a:lvl2pPr>
            <a:lvl3pPr lvl="2" algn="ctr" rtl="0">
              <a:spcBef>
                <a:spcPts val="0"/>
              </a:spcBef>
              <a:spcAft>
                <a:spcPts val="0"/>
              </a:spcAft>
              <a:buClr>
                <a:schemeClr val="lt1"/>
              </a:buClr>
              <a:buSzPts val="3600"/>
              <a:buNone/>
              <a:defRPr sz="3600">
                <a:solidFill>
                  <a:schemeClr val="lt1"/>
                </a:solidFill>
              </a:defRPr>
            </a:lvl3pPr>
            <a:lvl4pPr lvl="3" algn="ctr" rtl="0">
              <a:spcBef>
                <a:spcPts val="0"/>
              </a:spcBef>
              <a:spcAft>
                <a:spcPts val="0"/>
              </a:spcAft>
              <a:buClr>
                <a:schemeClr val="lt1"/>
              </a:buClr>
              <a:buSzPts val="3600"/>
              <a:buNone/>
              <a:defRPr sz="3600">
                <a:solidFill>
                  <a:schemeClr val="lt1"/>
                </a:solidFill>
              </a:defRPr>
            </a:lvl4pPr>
            <a:lvl5pPr lvl="4" algn="ctr" rtl="0">
              <a:spcBef>
                <a:spcPts val="0"/>
              </a:spcBef>
              <a:spcAft>
                <a:spcPts val="0"/>
              </a:spcAft>
              <a:buClr>
                <a:schemeClr val="lt1"/>
              </a:buClr>
              <a:buSzPts val="3600"/>
              <a:buNone/>
              <a:defRPr sz="3600">
                <a:solidFill>
                  <a:schemeClr val="lt1"/>
                </a:solidFill>
              </a:defRPr>
            </a:lvl5pPr>
            <a:lvl6pPr lvl="5" algn="ctr" rtl="0">
              <a:spcBef>
                <a:spcPts val="0"/>
              </a:spcBef>
              <a:spcAft>
                <a:spcPts val="0"/>
              </a:spcAft>
              <a:buClr>
                <a:schemeClr val="lt1"/>
              </a:buClr>
              <a:buSzPts val="3600"/>
              <a:buNone/>
              <a:defRPr sz="3600">
                <a:solidFill>
                  <a:schemeClr val="lt1"/>
                </a:solidFill>
              </a:defRPr>
            </a:lvl6pPr>
            <a:lvl7pPr lvl="6" algn="ctr" rtl="0">
              <a:spcBef>
                <a:spcPts val="0"/>
              </a:spcBef>
              <a:spcAft>
                <a:spcPts val="0"/>
              </a:spcAft>
              <a:buClr>
                <a:schemeClr val="lt1"/>
              </a:buClr>
              <a:buSzPts val="3600"/>
              <a:buNone/>
              <a:defRPr sz="3600">
                <a:solidFill>
                  <a:schemeClr val="lt1"/>
                </a:solidFill>
              </a:defRPr>
            </a:lvl7pPr>
            <a:lvl8pPr lvl="7" algn="ctr" rtl="0">
              <a:spcBef>
                <a:spcPts val="0"/>
              </a:spcBef>
              <a:spcAft>
                <a:spcPts val="0"/>
              </a:spcAft>
              <a:buClr>
                <a:schemeClr val="lt1"/>
              </a:buClr>
              <a:buSzPts val="3600"/>
              <a:buNone/>
              <a:defRPr sz="3600">
                <a:solidFill>
                  <a:schemeClr val="lt1"/>
                </a:solidFill>
              </a:defRPr>
            </a:lvl8pPr>
            <a:lvl9pPr lvl="8" algn="ctr" rtl="0">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ubTitle" idx="1"/>
          </p:nvPr>
        </p:nvSpPr>
        <p:spPr>
          <a:xfrm>
            <a:off x="4491888" y="2851113"/>
            <a:ext cx="3312300" cy="60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24" name="Google Shape;24;p3"/>
          <p:cNvSpPr txBox="1">
            <a:spLocks noGrp="1"/>
          </p:cNvSpPr>
          <p:nvPr>
            <p:ph type="title" idx="2" hasCustomPrompt="1"/>
          </p:nvPr>
        </p:nvSpPr>
        <p:spPr>
          <a:xfrm>
            <a:off x="1931113" y="1872250"/>
            <a:ext cx="17289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8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25" name="Google Shape;25;p3"/>
          <p:cNvPicPr preferRelativeResize="0"/>
          <p:nvPr/>
        </p:nvPicPr>
        <p:blipFill>
          <a:blip r:embed="rId3">
            <a:alphaModFix amt="75000"/>
          </a:blip>
          <a:stretch>
            <a:fillRect/>
          </a:stretch>
        </p:blipFill>
        <p:spPr>
          <a:xfrm>
            <a:off x="-1015800" y="-419100"/>
            <a:ext cx="6190054" cy="3832501"/>
          </a:xfrm>
          <a:prstGeom prst="rect">
            <a:avLst/>
          </a:prstGeom>
          <a:noFill/>
          <a:ln>
            <a:noFill/>
          </a:ln>
        </p:spPr>
      </p:pic>
      <p:pic>
        <p:nvPicPr>
          <p:cNvPr id="26" name="Google Shape;26;p3"/>
          <p:cNvPicPr preferRelativeResize="0"/>
          <p:nvPr/>
        </p:nvPicPr>
        <p:blipFill>
          <a:blip r:embed="rId3">
            <a:alphaModFix amt="75000"/>
          </a:blip>
          <a:stretch>
            <a:fillRect/>
          </a:stretch>
        </p:blipFill>
        <p:spPr>
          <a:xfrm rot="10800000">
            <a:off x="4352926" y="1967775"/>
            <a:ext cx="5790899" cy="3585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74" name="Google Shape;74;p9"/>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9"/>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9"/>
          <p:cNvSpPr txBox="1">
            <a:spLocks noGrp="1"/>
          </p:cNvSpPr>
          <p:nvPr>
            <p:ph type="title"/>
          </p:nvPr>
        </p:nvSpPr>
        <p:spPr>
          <a:xfrm>
            <a:off x="970400" y="1168075"/>
            <a:ext cx="3133800" cy="18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 name="Google Shape;78;p9"/>
          <p:cNvSpPr txBox="1">
            <a:spLocks noGrp="1"/>
          </p:cNvSpPr>
          <p:nvPr>
            <p:ph type="subTitle" idx="1"/>
          </p:nvPr>
        </p:nvSpPr>
        <p:spPr>
          <a:xfrm>
            <a:off x="970400" y="3167250"/>
            <a:ext cx="3133800" cy="847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79" name="Google Shape;79;p9"/>
          <p:cNvPicPr preferRelativeResize="0"/>
          <p:nvPr/>
        </p:nvPicPr>
        <p:blipFill rotWithShape="1">
          <a:blip r:embed="rId3">
            <a:alphaModFix amt="75000"/>
          </a:blip>
          <a:srcRect l="19106" t="4942"/>
          <a:stretch/>
        </p:blipFill>
        <p:spPr>
          <a:xfrm rot="-5400000">
            <a:off x="-727588" y="1263239"/>
            <a:ext cx="4580326" cy="3332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2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4" name="Google Shape;254;p2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val="tx"/>
                    </a:ext>
                  </a:extLst>
                </a:hlinkClick>
              </a:rPr>
              <a:t>Freepik</a:t>
            </a:r>
            <a:endParaRPr sz="1200" b="1">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Fira Sans"/>
              <a:buNone/>
              <a:defRPr b="1">
                <a:latin typeface="Fira Sans"/>
                <a:ea typeface="Fira Sans"/>
                <a:cs typeface="Fira Sans"/>
                <a:sym typeface="Fira Sans"/>
              </a:defRPr>
            </a:lvl1pPr>
            <a:lvl2pPr lvl="1" algn="ctr">
              <a:spcBef>
                <a:spcPts val="0"/>
              </a:spcBef>
              <a:spcAft>
                <a:spcPts val="0"/>
              </a:spcAft>
              <a:buSzPts val="2800"/>
              <a:buFont typeface="Fira Sans"/>
              <a:buNone/>
              <a:defRPr b="1">
                <a:latin typeface="Fira Sans"/>
                <a:ea typeface="Fira Sans"/>
                <a:cs typeface="Fira Sans"/>
                <a:sym typeface="Fira Sans"/>
              </a:defRPr>
            </a:lvl2pPr>
            <a:lvl3pPr lvl="2" algn="ctr">
              <a:spcBef>
                <a:spcPts val="0"/>
              </a:spcBef>
              <a:spcAft>
                <a:spcPts val="0"/>
              </a:spcAft>
              <a:buSzPts val="2800"/>
              <a:buFont typeface="Fira Sans"/>
              <a:buNone/>
              <a:defRPr b="1">
                <a:latin typeface="Fira Sans"/>
                <a:ea typeface="Fira Sans"/>
                <a:cs typeface="Fira Sans"/>
                <a:sym typeface="Fira Sans"/>
              </a:defRPr>
            </a:lvl3pPr>
            <a:lvl4pPr lvl="3" algn="ctr">
              <a:spcBef>
                <a:spcPts val="0"/>
              </a:spcBef>
              <a:spcAft>
                <a:spcPts val="0"/>
              </a:spcAft>
              <a:buSzPts val="2800"/>
              <a:buFont typeface="Fira Sans"/>
              <a:buNone/>
              <a:defRPr b="1">
                <a:latin typeface="Fira Sans"/>
                <a:ea typeface="Fira Sans"/>
                <a:cs typeface="Fira Sans"/>
                <a:sym typeface="Fira Sans"/>
              </a:defRPr>
            </a:lvl4pPr>
            <a:lvl5pPr lvl="4" algn="ctr">
              <a:spcBef>
                <a:spcPts val="0"/>
              </a:spcBef>
              <a:spcAft>
                <a:spcPts val="0"/>
              </a:spcAft>
              <a:buSzPts val="2800"/>
              <a:buFont typeface="Fira Sans"/>
              <a:buNone/>
              <a:defRPr b="1">
                <a:latin typeface="Fira Sans"/>
                <a:ea typeface="Fira Sans"/>
                <a:cs typeface="Fira Sans"/>
                <a:sym typeface="Fira Sans"/>
              </a:defRPr>
            </a:lvl5pPr>
            <a:lvl6pPr lvl="5" algn="ctr">
              <a:spcBef>
                <a:spcPts val="0"/>
              </a:spcBef>
              <a:spcAft>
                <a:spcPts val="0"/>
              </a:spcAft>
              <a:buSzPts val="2800"/>
              <a:buFont typeface="Fira Sans"/>
              <a:buNone/>
              <a:defRPr b="1">
                <a:latin typeface="Fira Sans"/>
                <a:ea typeface="Fira Sans"/>
                <a:cs typeface="Fira Sans"/>
                <a:sym typeface="Fira Sans"/>
              </a:defRPr>
            </a:lvl6pPr>
            <a:lvl7pPr lvl="6" algn="ctr">
              <a:spcBef>
                <a:spcPts val="0"/>
              </a:spcBef>
              <a:spcAft>
                <a:spcPts val="0"/>
              </a:spcAft>
              <a:buSzPts val="2800"/>
              <a:buFont typeface="Fira Sans"/>
              <a:buNone/>
              <a:defRPr b="1">
                <a:latin typeface="Fira Sans"/>
                <a:ea typeface="Fira Sans"/>
                <a:cs typeface="Fira Sans"/>
                <a:sym typeface="Fira Sans"/>
              </a:defRPr>
            </a:lvl7pPr>
            <a:lvl8pPr lvl="7" algn="ctr">
              <a:spcBef>
                <a:spcPts val="0"/>
              </a:spcBef>
              <a:spcAft>
                <a:spcPts val="0"/>
              </a:spcAft>
              <a:buSzPts val="2800"/>
              <a:buFont typeface="Fira Sans"/>
              <a:buNone/>
              <a:defRPr b="1">
                <a:latin typeface="Fira Sans"/>
                <a:ea typeface="Fira Sans"/>
                <a:cs typeface="Fira Sans"/>
                <a:sym typeface="Fira Sans"/>
              </a:defRPr>
            </a:lvl8pPr>
            <a:lvl9pPr lvl="8" algn="ctr">
              <a:spcBef>
                <a:spcPts val="0"/>
              </a:spcBef>
              <a:spcAft>
                <a:spcPts val="0"/>
              </a:spcAft>
              <a:buSzPts val="2800"/>
              <a:buFont typeface="Fira Sans"/>
              <a:buNone/>
              <a:defRPr b="1">
                <a:latin typeface="Fira Sans"/>
                <a:ea typeface="Fira Sans"/>
                <a:cs typeface="Fira Sans"/>
                <a:sym typeface="Fira Sans"/>
              </a:defRPr>
            </a:lvl9pPr>
          </a:lstStyle>
          <a:p>
            <a:endParaRPr/>
          </a:p>
        </p:txBody>
      </p:sp>
    </p:spTree>
    <p:extLst>
      <p:ext uri="{BB962C8B-B14F-4D97-AF65-F5344CB8AC3E}">
        <p14:creationId xmlns:p14="http://schemas.microsoft.com/office/powerpoint/2010/main" val="335955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66" name="Google Shape;66;p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txBox="1">
            <a:spLocks noGrp="1"/>
          </p:cNvSpPr>
          <p:nvPr>
            <p:ph type="title"/>
          </p:nvPr>
        </p:nvSpPr>
        <p:spPr>
          <a:xfrm>
            <a:off x="2005350" y="1506750"/>
            <a:ext cx="5133300" cy="2130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73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pic>
        <p:nvPicPr>
          <p:cNvPr id="70" name="Google Shape;70;p8"/>
          <p:cNvPicPr preferRelativeResize="0"/>
          <p:nvPr/>
        </p:nvPicPr>
        <p:blipFill>
          <a:blip r:embed="rId3">
            <a:alphaModFix amt="75000"/>
          </a:blip>
          <a:stretch>
            <a:fillRect/>
          </a:stretch>
        </p:blipFill>
        <p:spPr>
          <a:xfrm rot="5400000">
            <a:off x="4270575" y="37800"/>
            <a:ext cx="6816287" cy="4220224"/>
          </a:xfrm>
          <a:prstGeom prst="rect">
            <a:avLst/>
          </a:prstGeom>
          <a:noFill/>
          <a:ln>
            <a:noFill/>
          </a:ln>
        </p:spPr>
      </p:pic>
      <p:pic>
        <p:nvPicPr>
          <p:cNvPr id="71" name="Google Shape;71;p8"/>
          <p:cNvPicPr preferRelativeResize="0"/>
          <p:nvPr/>
        </p:nvPicPr>
        <p:blipFill>
          <a:blip r:embed="rId3">
            <a:alphaModFix amt="75000"/>
          </a:blip>
          <a:stretch>
            <a:fillRect/>
          </a:stretch>
        </p:blipFill>
        <p:spPr>
          <a:xfrm rot="-5399997">
            <a:off x="-1890149" y="942974"/>
            <a:ext cx="6692275" cy="4143450"/>
          </a:xfrm>
          <a:prstGeom prst="rect">
            <a:avLst/>
          </a:prstGeom>
          <a:noFill/>
          <a:ln>
            <a:noFill/>
          </a:ln>
        </p:spPr>
      </p:pic>
    </p:spTree>
    <p:extLst>
      <p:ext uri="{BB962C8B-B14F-4D97-AF65-F5344CB8AC3E}">
        <p14:creationId xmlns:p14="http://schemas.microsoft.com/office/powerpoint/2010/main" val="1601584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8" r:id="rId4"/>
    <p:sldLayoutId id="2147483670" r:id="rId5"/>
    <p:sldLayoutId id="2147483671" r:id="rId6"/>
    <p:sldLayoutId id="2147483672" r:id="rId7"/>
    <p:sldLayoutId id="2147483676" r:id="rId8"/>
    <p:sldLayoutId id="2147483677" r:id="rId9"/>
    <p:sldLayoutId id="214748367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727250" y="12281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625850" y="1317528"/>
            <a:ext cx="5892300" cy="235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Essential Tools and</a:t>
            </a:r>
            <a:br>
              <a:rPr lang="en-US" dirty="0"/>
            </a:br>
            <a:r>
              <a:rPr lang="en-US" dirty="0"/>
              <a:t>programming languages</a:t>
            </a:r>
            <a:endParaRPr dirty="0">
              <a:solidFill>
                <a:srgbClr val="CC0000"/>
              </a:solidFill>
            </a:endParaRPr>
          </a:p>
        </p:txBody>
      </p:sp>
      <p:sp>
        <p:nvSpPr>
          <p:cNvPr id="283" name="Google Shape;283;p30"/>
          <p:cNvSpPr txBox="1">
            <a:spLocks noGrp="1"/>
          </p:cNvSpPr>
          <p:nvPr>
            <p:ph type="subTitle" idx="1"/>
          </p:nvPr>
        </p:nvSpPr>
        <p:spPr>
          <a:xfrm>
            <a:off x="1625850" y="377850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Week 3: What have you learnt so far?</a:t>
            </a:r>
            <a:endParaRPr dirty="0"/>
          </a:p>
        </p:txBody>
      </p:sp>
      <p:grpSp>
        <p:nvGrpSpPr>
          <p:cNvPr id="284" name="Google Shape;284;p30"/>
          <p:cNvGrpSpPr/>
          <p:nvPr/>
        </p:nvGrpSpPr>
        <p:grpSpPr>
          <a:xfrm>
            <a:off x="1006807" y="487596"/>
            <a:ext cx="288601" cy="1096693"/>
            <a:chOff x="1006700" y="2603975"/>
            <a:chExt cx="55450" cy="210700"/>
          </a:xfrm>
        </p:grpSpPr>
        <p:sp>
          <p:nvSpPr>
            <p:cNvPr id="285" name="Google Shape;285;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0"/>
          <p:cNvGrpSpPr/>
          <p:nvPr/>
        </p:nvGrpSpPr>
        <p:grpSpPr>
          <a:xfrm rot="5400000">
            <a:off x="7769557" y="3906771"/>
            <a:ext cx="288601" cy="1096693"/>
            <a:chOff x="1006700" y="2603975"/>
            <a:chExt cx="55450" cy="210700"/>
          </a:xfrm>
        </p:grpSpPr>
        <p:sp>
          <p:nvSpPr>
            <p:cNvPr id="292" name="Google Shape;292;p30"/>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0"/>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0"/>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0"/>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1682463"/>
            <a:ext cx="369923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Programming with Purpose</a:t>
            </a:r>
            <a:endParaRPr dirty="0"/>
          </a:p>
        </p:txBody>
      </p:sp>
      <p:sp>
        <p:nvSpPr>
          <p:cNvPr id="398" name="Google Shape;398;p33"/>
          <p:cNvSpPr txBox="1">
            <a:spLocks noGrp="1"/>
          </p:cNvSpPr>
          <p:nvPr>
            <p:ph type="subTitle" idx="1"/>
          </p:nvPr>
        </p:nvSpPr>
        <p:spPr>
          <a:xfrm>
            <a:off x="4491888" y="2851112"/>
            <a:ext cx="3312300" cy="85383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Python Syntax Overview</a:t>
            </a:r>
            <a:endParaRPr dirty="0"/>
          </a:p>
        </p:txBody>
      </p:sp>
      <p:sp>
        <p:nvSpPr>
          <p:cNvPr id="399" name="Google Shape;399;p33"/>
          <p:cNvSpPr txBox="1">
            <a:spLocks noGrp="1"/>
          </p:cNvSpPr>
          <p:nvPr>
            <p:ph type="title" idx="2"/>
          </p:nvPr>
        </p:nvSpPr>
        <p:spPr>
          <a:xfrm>
            <a:off x="1827623" y="1936250"/>
            <a:ext cx="1976518" cy="127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44654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Python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9169022-C09D-4679-083E-5CAFC65432BC}"/>
              </a:ext>
            </a:extLst>
          </p:cNvPr>
          <p:cNvSpPr txBox="1"/>
          <p:nvPr/>
        </p:nvSpPr>
        <p:spPr>
          <a:xfrm>
            <a:off x="1047766" y="1451041"/>
            <a:ext cx="7185079" cy="1169551"/>
          </a:xfrm>
          <a:prstGeom prst="rect">
            <a:avLst/>
          </a:prstGeom>
          <a:noFill/>
        </p:spPr>
        <p:txBody>
          <a:bodyPr wrap="square" rtlCol="0">
            <a:spAutoFit/>
          </a:bodyPr>
          <a:lstStyle/>
          <a:p>
            <a:r>
              <a:rPr lang="en-US" dirty="0">
                <a:solidFill>
                  <a:schemeClr val="bg1"/>
                </a:solidFill>
              </a:rPr>
              <a:t>Programming involves a lot of design decisions</a:t>
            </a:r>
          </a:p>
          <a:p>
            <a:endParaRPr lang="en-US" dirty="0">
              <a:solidFill>
                <a:schemeClr val="bg1"/>
              </a:solidFill>
            </a:endParaRPr>
          </a:p>
          <a:p>
            <a:r>
              <a:rPr lang="en-US" dirty="0">
                <a:solidFill>
                  <a:schemeClr val="bg1"/>
                </a:solidFill>
              </a:rPr>
              <a:t>In Python, it's good practice to start with a comment. </a:t>
            </a:r>
          </a:p>
          <a:p>
            <a:endParaRPr lang="en-US" dirty="0">
              <a:solidFill>
                <a:schemeClr val="bg1"/>
              </a:solidFill>
            </a:endParaRPr>
          </a:p>
          <a:p>
            <a:r>
              <a:rPr lang="en-US" dirty="0">
                <a:solidFill>
                  <a:schemeClr val="bg1"/>
                </a:solidFill>
              </a:rPr>
              <a:t>A comment is a note programmers make about the intention behind their code. </a:t>
            </a:r>
            <a:endParaRPr lang="en-NG" dirty="0">
              <a:solidFill>
                <a:schemeClr val="bg1"/>
              </a:solidFill>
            </a:endParaRPr>
          </a:p>
        </p:txBody>
      </p:sp>
      <p:pic>
        <p:nvPicPr>
          <p:cNvPr id="4" name="Picture 3">
            <a:extLst>
              <a:ext uri="{FF2B5EF4-FFF2-40B4-BE49-F238E27FC236}">
                <a16:creationId xmlns:a16="http://schemas.microsoft.com/office/drawing/2014/main" id="{D91075DE-894A-BD48-1D48-1EDF797CFA83}"/>
              </a:ext>
            </a:extLst>
          </p:cNvPr>
          <p:cNvPicPr>
            <a:picLocks noChangeAspect="1"/>
          </p:cNvPicPr>
          <p:nvPr/>
        </p:nvPicPr>
        <p:blipFill>
          <a:blip r:embed="rId3"/>
          <a:stretch>
            <a:fillRect/>
          </a:stretch>
        </p:blipFill>
        <p:spPr>
          <a:xfrm>
            <a:off x="1163186" y="3038592"/>
            <a:ext cx="7069659" cy="800663"/>
          </a:xfrm>
          <a:prstGeom prst="rect">
            <a:avLst/>
          </a:prstGeom>
        </p:spPr>
      </p:pic>
    </p:spTree>
    <p:extLst>
      <p:ext uri="{BB962C8B-B14F-4D97-AF65-F5344CB8AC3E}">
        <p14:creationId xmlns:p14="http://schemas.microsoft.com/office/powerpoint/2010/main" val="186057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Python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Picture 4">
            <a:extLst>
              <a:ext uri="{FF2B5EF4-FFF2-40B4-BE49-F238E27FC236}">
                <a16:creationId xmlns:a16="http://schemas.microsoft.com/office/drawing/2014/main" id="{5AA389B9-B578-2A18-9638-30B14175D468}"/>
              </a:ext>
            </a:extLst>
          </p:cNvPr>
          <p:cNvPicPr>
            <a:picLocks noChangeAspect="1"/>
          </p:cNvPicPr>
          <p:nvPr/>
        </p:nvPicPr>
        <p:blipFill>
          <a:blip r:embed="rId3"/>
          <a:stretch>
            <a:fillRect/>
          </a:stretch>
        </p:blipFill>
        <p:spPr>
          <a:xfrm>
            <a:off x="439448" y="2427739"/>
            <a:ext cx="8502700" cy="1976497"/>
          </a:xfrm>
          <a:prstGeom prst="rect">
            <a:avLst/>
          </a:prstGeom>
        </p:spPr>
      </p:pic>
      <p:sp>
        <p:nvSpPr>
          <p:cNvPr id="6" name="TextBox 5">
            <a:extLst>
              <a:ext uri="{FF2B5EF4-FFF2-40B4-BE49-F238E27FC236}">
                <a16:creationId xmlns:a16="http://schemas.microsoft.com/office/drawing/2014/main" id="{089E1CBE-A970-974F-30BC-18C32BE0EFDA}"/>
              </a:ext>
            </a:extLst>
          </p:cNvPr>
          <p:cNvSpPr txBox="1"/>
          <p:nvPr/>
        </p:nvSpPr>
        <p:spPr>
          <a:xfrm>
            <a:off x="914518" y="1451041"/>
            <a:ext cx="7357080" cy="307777"/>
          </a:xfrm>
          <a:prstGeom prst="rect">
            <a:avLst/>
          </a:prstGeom>
          <a:noFill/>
        </p:spPr>
        <p:txBody>
          <a:bodyPr wrap="square" rtlCol="0">
            <a:spAutoFit/>
          </a:bodyPr>
          <a:lstStyle/>
          <a:p>
            <a:r>
              <a:rPr lang="en-US" b="0" i="0" dirty="0">
                <a:solidFill>
                  <a:schemeClr val="bg1"/>
                </a:solidFill>
                <a:effectLst/>
                <a:latin typeface="Source Sans Pro" panose="020B0503030403020204" pitchFamily="34" charset="0"/>
              </a:rPr>
              <a:t>A </a:t>
            </a:r>
            <a:r>
              <a:rPr lang="en-US" b="1" i="0" dirty="0">
                <a:solidFill>
                  <a:schemeClr val="bg1"/>
                </a:solidFill>
                <a:effectLst/>
                <a:latin typeface="unset"/>
              </a:rPr>
              <a:t>data type</a:t>
            </a:r>
            <a:r>
              <a:rPr lang="en-US" b="0" i="0" dirty="0">
                <a:solidFill>
                  <a:schemeClr val="bg1"/>
                </a:solidFill>
                <a:effectLst/>
                <a:latin typeface="Source Sans Pro" panose="020B0503030403020204" pitchFamily="34" charset="0"/>
              </a:rPr>
              <a:t> is a category for a particular type of data item</a:t>
            </a:r>
          </a:p>
        </p:txBody>
      </p:sp>
    </p:spTree>
    <p:extLst>
      <p:ext uri="{BB962C8B-B14F-4D97-AF65-F5344CB8AC3E}">
        <p14:creationId xmlns:p14="http://schemas.microsoft.com/office/powerpoint/2010/main" val="165058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Best Practices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451041"/>
            <a:ext cx="7357080" cy="3385542"/>
          </a:xfrm>
          <a:prstGeom prst="rect">
            <a:avLst/>
          </a:prstGeom>
          <a:noFill/>
        </p:spPr>
        <p:txBody>
          <a:bodyPr wrap="square" rtlCol="0">
            <a:spAutoFit/>
          </a:bodyPr>
          <a:lstStyle/>
          <a:p>
            <a:r>
              <a:rPr lang="en-US" b="0" i="0" dirty="0">
                <a:solidFill>
                  <a:schemeClr val="bg1"/>
                </a:solidFill>
                <a:effectLst/>
                <a:latin typeface="Source Sans Pro" panose="020B0503030403020204" pitchFamily="34" charset="0"/>
              </a:rPr>
              <a:t>You can name a variable almost anything you want, but there are a few guidelines you should follow to ensure correct syntax and prevent errors:</a:t>
            </a:r>
          </a:p>
          <a:p>
            <a:endParaRPr lang="en-US" b="0" i="0" dirty="0">
              <a:solidFill>
                <a:schemeClr val="bg1"/>
              </a:solidFill>
              <a:effectLst/>
              <a:latin typeface="Source Sans Pro" panose="020B0503030403020204" pitchFamily="34" charset="0"/>
            </a:endParaRPr>
          </a:p>
          <a:p>
            <a:pPr marL="285750" indent="-285750">
              <a:buClr>
                <a:schemeClr val="bg1"/>
              </a:buClr>
              <a:buFont typeface="Arial" panose="020B0604020202020204" pitchFamily="34" charset="0"/>
              <a:buChar char="•"/>
            </a:pPr>
            <a:r>
              <a:rPr lang="en-US" b="0" i="0" dirty="0">
                <a:solidFill>
                  <a:schemeClr val="bg1"/>
                </a:solidFill>
                <a:effectLst/>
                <a:latin typeface="Source Sans Pro" panose="020B0503030403020204" pitchFamily="34" charset="0"/>
              </a:rPr>
              <a:t>Use only letters, numbers, and underscores in variable names. </a:t>
            </a:r>
          </a:p>
          <a:p>
            <a:pPr lvl="2">
              <a:buClr>
                <a:schemeClr val="bg1"/>
              </a:buClr>
            </a:pPr>
            <a:r>
              <a:rPr lang="en-US" dirty="0">
                <a:solidFill>
                  <a:schemeClr val="bg1"/>
                </a:solidFill>
                <a:latin typeface="Source Sans Pro" panose="020B0503030403020204" pitchFamily="34" charset="0"/>
              </a:rPr>
              <a:t>	E.g. </a:t>
            </a:r>
            <a:r>
              <a:rPr lang="en-US" b="0" i="0" dirty="0">
                <a:solidFill>
                  <a:schemeClr val="bg1"/>
                </a:solidFill>
                <a:effectLst/>
                <a:latin typeface="Source Sans Pro" panose="020B0503030403020204" pitchFamily="34" charset="0"/>
              </a:rPr>
              <a:t>date_3, username, interval2 	</a:t>
            </a:r>
          </a:p>
          <a:p>
            <a:pPr lvl="2">
              <a:buClr>
                <a:schemeClr val="bg1"/>
              </a:buClr>
            </a:pPr>
            <a:endParaRPr lang="en-US" b="0" i="0" dirty="0">
              <a:solidFill>
                <a:schemeClr val="bg1"/>
              </a:solidFill>
              <a:effectLst/>
              <a:latin typeface="Source Sans Pro" panose="020B0503030403020204" pitchFamily="34" charset="0"/>
            </a:endParaRPr>
          </a:p>
          <a:p>
            <a:pPr marL="285750" indent="-285750">
              <a:buClr>
                <a:schemeClr val="bg1"/>
              </a:buClr>
              <a:buFont typeface="Arial" panose="020B0604020202020204" pitchFamily="34" charset="0"/>
              <a:buChar char="•"/>
            </a:pPr>
            <a:r>
              <a:rPr lang="en-US" b="0" i="0" dirty="0">
                <a:solidFill>
                  <a:schemeClr val="bg1"/>
                </a:solidFill>
                <a:effectLst/>
                <a:latin typeface="Source Sans Pro" panose="020B0503030403020204" pitchFamily="34" charset="0"/>
              </a:rPr>
              <a:t>Start a variable name with a letter or underscore. </a:t>
            </a:r>
            <a:r>
              <a:rPr lang="en-US" sz="1600" b="1" i="0" dirty="0">
                <a:solidFill>
                  <a:srgbClr val="FF0000"/>
                </a:solidFill>
                <a:effectLst/>
                <a:latin typeface="Source Sans Pro" panose="020B0503030403020204" pitchFamily="34" charset="0"/>
              </a:rPr>
              <a:t>Do not start it with a number</a:t>
            </a:r>
            <a:r>
              <a:rPr lang="en-US" b="0" i="0" dirty="0">
                <a:solidFill>
                  <a:schemeClr val="bg1"/>
                </a:solidFill>
                <a:effectLst/>
                <a:latin typeface="Source Sans Pro" panose="020B0503030403020204" pitchFamily="34" charset="0"/>
              </a:rPr>
              <a:t>. </a:t>
            </a:r>
          </a:p>
          <a:p>
            <a:pPr>
              <a:buClr>
                <a:schemeClr val="bg1"/>
              </a:buClr>
            </a:pPr>
            <a:r>
              <a:rPr lang="en-US" dirty="0">
                <a:solidFill>
                  <a:schemeClr val="bg1"/>
                </a:solidFill>
                <a:latin typeface="Source Sans Pro" panose="020B0503030403020204" pitchFamily="34" charset="0"/>
              </a:rPr>
              <a:t>	E.g.</a:t>
            </a:r>
            <a:r>
              <a:rPr lang="en-US" b="0" i="0" dirty="0">
                <a:solidFill>
                  <a:schemeClr val="bg1"/>
                </a:solidFill>
                <a:effectLst/>
                <a:latin typeface="Source Sans Pro" panose="020B0503030403020204" pitchFamily="34" charset="0"/>
              </a:rPr>
              <a:t> time,  _login</a:t>
            </a:r>
          </a:p>
          <a:p>
            <a:pPr>
              <a:buClr>
                <a:schemeClr val="bg1"/>
              </a:buClr>
            </a:pPr>
            <a:endParaRPr lang="en-US" b="0" i="0" dirty="0">
              <a:solidFill>
                <a:schemeClr val="bg1"/>
              </a:solidFill>
              <a:effectLst/>
              <a:latin typeface="Source Sans Pro" panose="020B0503030403020204" pitchFamily="34" charset="0"/>
            </a:endParaRPr>
          </a:p>
          <a:p>
            <a:pPr marL="285750" indent="-285750">
              <a:buClr>
                <a:schemeClr val="bg1"/>
              </a:buClr>
              <a:buFont typeface="Arial" panose="020B0604020202020204" pitchFamily="34" charset="0"/>
              <a:buChar char="•"/>
            </a:pPr>
            <a:r>
              <a:rPr lang="en-US" b="0" i="0" dirty="0">
                <a:solidFill>
                  <a:schemeClr val="bg1"/>
                </a:solidFill>
                <a:effectLst/>
                <a:latin typeface="Source Sans Pro" panose="020B0503030403020204" pitchFamily="34" charset="0"/>
              </a:rPr>
              <a:t>Remember that variable names in Python are case-sensitive. </a:t>
            </a:r>
          </a:p>
          <a:p>
            <a:pPr>
              <a:buClr>
                <a:schemeClr val="bg1"/>
              </a:buClr>
            </a:pPr>
            <a:r>
              <a:rPr lang="en-US" dirty="0">
                <a:solidFill>
                  <a:schemeClr val="bg1"/>
                </a:solidFill>
                <a:latin typeface="Source Sans Pro" panose="020B0503030403020204" pitchFamily="34" charset="0"/>
              </a:rPr>
              <a:t>	E.g. </a:t>
            </a:r>
            <a:r>
              <a:rPr lang="en-US" b="0" i="0" dirty="0">
                <a:solidFill>
                  <a:schemeClr val="bg1"/>
                </a:solidFill>
                <a:effectLst/>
                <a:latin typeface="Source Sans Pro" panose="020B0503030403020204" pitchFamily="34" charset="0"/>
              </a:rPr>
              <a:t>time, Time, TIME, </a:t>
            </a:r>
            <a:r>
              <a:rPr lang="en-US" b="0" i="0" dirty="0" err="1">
                <a:solidFill>
                  <a:schemeClr val="bg1"/>
                </a:solidFill>
                <a:effectLst/>
                <a:latin typeface="Source Sans Pro" panose="020B0503030403020204" pitchFamily="34" charset="0"/>
              </a:rPr>
              <a:t>timE</a:t>
            </a:r>
            <a:r>
              <a:rPr lang="en-US" b="0" i="0" dirty="0">
                <a:solidFill>
                  <a:schemeClr val="bg1"/>
                </a:solidFill>
                <a:effectLst/>
                <a:latin typeface="Source Sans Pro" panose="020B0503030403020204" pitchFamily="34" charset="0"/>
              </a:rPr>
              <a:t>.</a:t>
            </a:r>
          </a:p>
          <a:p>
            <a:pPr>
              <a:buClr>
                <a:schemeClr val="bg1"/>
              </a:buClr>
            </a:pPr>
            <a:endParaRPr lang="en-US" b="0" i="0" dirty="0">
              <a:solidFill>
                <a:schemeClr val="bg1"/>
              </a:solidFill>
              <a:effectLst/>
              <a:latin typeface="Source Sans Pro" panose="020B0503030403020204" pitchFamily="34" charset="0"/>
            </a:endParaRPr>
          </a:p>
          <a:p>
            <a:pPr marL="285750" indent="-285750">
              <a:buClr>
                <a:schemeClr val="bg1"/>
              </a:buClr>
              <a:buFont typeface="Arial" panose="020B0604020202020204" pitchFamily="34" charset="0"/>
              <a:buChar char="•"/>
            </a:pPr>
            <a:r>
              <a:rPr lang="en-US" sz="1800" b="1" i="0" dirty="0">
                <a:solidFill>
                  <a:srgbClr val="FF0000"/>
                </a:solidFill>
                <a:effectLst/>
                <a:latin typeface="Source Sans Pro" panose="020B0503030403020204" pitchFamily="34" charset="0"/>
              </a:rPr>
              <a:t>Don't</a:t>
            </a:r>
            <a:r>
              <a:rPr lang="en-US" b="0" i="0" dirty="0">
                <a:solidFill>
                  <a:schemeClr val="bg1"/>
                </a:solidFill>
                <a:effectLst/>
                <a:latin typeface="Source Sans Pro" panose="020B0503030403020204" pitchFamily="34" charset="0"/>
              </a:rPr>
              <a:t> use Python’s built-in keywords or functions for variable names. </a:t>
            </a:r>
          </a:p>
          <a:p>
            <a:pPr>
              <a:buClr>
                <a:schemeClr val="bg1"/>
              </a:buClr>
            </a:pPr>
            <a:r>
              <a:rPr lang="en-US" dirty="0">
                <a:solidFill>
                  <a:schemeClr val="bg1"/>
                </a:solidFill>
                <a:latin typeface="Source Sans Pro" panose="020B0503030403020204" pitchFamily="34" charset="0"/>
              </a:rPr>
              <a:t>	V</a:t>
            </a:r>
            <a:r>
              <a:rPr lang="en-US" b="0" i="0" dirty="0">
                <a:solidFill>
                  <a:schemeClr val="bg1"/>
                </a:solidFill>
                <a:effectLst/>
                <a:latin typeface="Source Sans Pro" panose="020B0503030403020204" pitchFamily="34" charset="0"/>
              </a:rPr>
              <a:t>ariables shouldn't be named True, False, or if.</a:t>
            </a:r>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p:txBody>
      </p:sp>
    </p:spTree>
    <p:extLst>
      <p:ext uri="{BB962C8B-B14F-4D97-AF65-F5344CB8AC3E}">
        <p14:creationId xmlns:p14="http://schemas.microsoft.com/office/powerpoint/2010/main" val="1900798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Conditionals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954107"/>
          </a:xfrm>
          <a:prstGeom prst="rect">
            <a:avLst/>
          </a:prstGeom>
          <a:noFill/>
        </p:spPr>
        <p:txBody>
          <a:bodyPr wrap="square" rtlCol="0">
            <a:spAutoFit/>
          </a:bodyPr>
          <a:lstStyle/>
          <a:p>
            <a:r>
              <a:rPr lang="en-US" b="0" i="0" dirty="0">
                <a:solidFill>
                  <a:schemeClr val="bg1"/>
                </a:solidFill>
                <a:effectLst/>
                <a:latin typeface="Source Sans Pro" panose="020B0503030403020204" pitchFamily="34" charset="0"/>
              </a:rPr>
              <a:t>A conditional statement is that  which checks code to determine whether it meets a specific set of conditions. </a:t>
            </a:r>
          </a:p>
          <a:p>
            <a:r>
              <a:rPr lang="en-US" b="0" i="0" dirty="0">
                <a:solidFill>
                  <a:schemeClr val="bg1"/>
                </a:solidFill>
                <a:effectLst/>
                <a:latin typeface="Source Sans Pro" panose="020B0503030403020204" pitchFamily="34" charset="0"/>
              </a:rPr>
              <a:t>When a condition is met, it evaluates to a </a:t>
            </a:r>
            <a:r>
              <a:rPr lang="en-US" b="1" i="0" dirty="0">
                <a:solidFill>
                  <a:schemeClr val="bg1"/>
                </a:solidFill>
                <a:effectLst/>
                <a:latin typeface="Source Sans Pro" panose="020B0503030403020204" pitchFamily="34" charset="0"/>
              </a:rPr>
              <a:t>Boolean</a:t>
            </a:r>
            <a:r>
              <a:rPr lang="en-US" b="0" i="0" dirty="0">
                <a:solidFill>
                  <a:schemeClr val="bg1"/>
                </a:solidFill>
                <a:effectLst/>
                <a:latin typeface="Source Sans Pro" panose="020B0503030403020204" pitchFamily="34" charset="0"/>
              </a:rPr>
              <a:t> value of </a:t>
            </a:r>
            <a:r>
              <a:rPr lang="en-US" b="1" i="0" dirty="0">
                <a:solidFill>
                  <a:srgbClr val="00B050"/>
                </a:solidFill>
                <a:effectLst/>
                <a:latin typeface="Source Sans Pro" panose="020B0503030403020204" pitchFamily="34" charset="0"/>
              </a:rPr>
              <a:t>True</a:t>
            </a:r>
            <a:r>
              <a:rPr lang="en-US" dirty="0">
                <a:solidFill>
                  <a:schemeClr val="bg1"/>
                </a:solidFill>
                <a:latin typeface="Source Sans Pro" panose="020B0503030403020204" pitchFamily="34" charset="0"/>
              </a:rPr>
              <a:t>.</a:t>
            </a:r>
            <a:endParaRPr lang="en-US" b="0" i="0" dirty="0">
              <a:solidFill>
                <a:schemeClr val="bg1"/>
              </a:solidFill>
              <a:effectLst/>
              <a:latin typeface="Source Sans Pro" panose="020B0503030403020204" pitchFamily="34" charset="0"/>
            </a:endParaRPr>
          </a:p>
          <a:p>
            <a:r>
              <a:rPr lang="en-US" b="0" i="0" dirty="0">
                <a:solidFill>
                  <a:schemeClr val="bg1"/>
                </a:solidFill>
                <a:effectLst/>
                <a:latin typeface="Source Sans Pro" panose="020B0503030403020204" pitchFamily="34" charset="0"/>
              </a:rPr>
              <a:t>When the condition isn’t met, it evaluates a </a:t>
            </a:r>
            <a:r>
              <a:rPr lang="en-US" b="1" i="0" dirty="0">
                <a:solidFill>
                  <a:schemeClr val="bg1"/>
                </a:solidFill>
                <a:effectLst/>
                <a:latin typeface="Source Sans Pro" panose="020B0503030403020204" pitchFamily="34" charset="0"/>
              </a:rPr>
              <a:t>Boolean</a:t>
            </a:r>
            <a:r>
              <a:rPr lang="en-US" b="0" i="0" dirty="0">
                <a:solidFill>
                  <a:schemeClr val="bg1"/>
                </a:solidFill>
                <a:effectLst/>
                <a:latin typeface="Source Sans Pro" panose="020B0503030403020204" pitchFamily="34" charset="0"/>
              </a:rPr>
              <a:t> value of </a:t>
            </a:r>
            <a:r>
              <a:rPr lang="en-US" b="1" i="0" dirty="0">
                <a:solidFill>
                  <a:srgbClr val="FF0000"/>
                </a:solidFill>
                <a:effectLst/>
                <a:latin typeface="Source Sans Pro" panose="020B0503030403020204" pitchFamily="34" charset="0"/>
              </a:rPr>
              <a:t>False</a:t>
            </a:r>
            <a:r>
              <a:rPr lang="en-US" b="0" i="0" dirty="0">
                <a:solidFill>
                  <a:schemeClr val="bg1"/>
                </a:solidFill>
                <a:effectLst/>
                <a:latin typeface="Source Sans Pro" panose="020B0503030403020204" pitchFamily="34" charset="0"/>
              </a:rPr>
              <a:t>. </a:t>
            </a:r>
            <a:endParaRPr lang="en-US" dirty="0">
              <a:solidFill>
                <a:schemeClr val="bg1"/>
              </a:solidFill>
              <a:latin typeface="Source Sans Pro" panose="020B0503030403020204" pitchFamily="34" charset="0"/>
            </a:endParaRPr>
          </a:p>
        </p:txBody>
      </p:sp>
      <p:pic>
        <p:nvPicPr>
          <p:cNvPr id="3" name="Picture 2">
            <a:extLst>
              <a:ext uri="{FF2B5EF4-FFF2-40B4-BE49-F238E27FC236}">
                <a16:creationId xmlns:a16="http://schemas.microsoft.com/office/drawing/2014/main" id="{422FF0B2-CE3C-1756-D77D-933D94F0050D}"/>
              </a:ext>
            </a:extLst>
          </p:cNvPr>
          <p:cNvPicPr>
            <a:picLocks noChangeAspect="1"/>
          </p:cNvPicPr>
          <p:nvPr/>
        </p:nvPicPr>
        <p:blipFill>
          <a:blip r:embed="rId3"/>
          <a:stretch>
            <a:fillRect/>
          </a:stretch>
        </p:blipFill>
        <p:spPr>
          <a:xfrm>
            <a:off x="2494159" y="2401122"/>
            <a:ext cx="3792371" cy="2722337"/>
          </a:xfrm>
          <a:prstGeom prst="rect">
            <a:avLst/>
          </a:prstGeom>
        </p:spPr>
      </p:pic>
    </p:spTree>
    <p:extLst>
      <p:ext uri="{BB962C8B-B14F-4D97-AF65-F5344CB8AC3E}">
        <p14:creationId xmlns:p14="http://schemas.microsoft.com/office/powerpoint/2010/main" val="961687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Conditionals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1815882"/>
          </a:xfrm>
          <a:prstGeom prst="rect">
            <a:avLst/>
          </a:prstGeom>
          <a:noFill/>
        </p:spPr>
        <p:txBody>
          <a:bodyPr wrap="square" rtlCol="0">
            <a:spAutoFit/>
          </a:bodyPr>
          <a:lstStyle/>
          <a:p>
            <a:r>
              <a:rPr lang="en-US" dirty="0">
                <a:solidFill>
                  <a:schemeClr val="bg1"/>
                </a:solidFill>
                <a:latin typeface="Source Sans Pro" panose="020B0503030403020204" pitchFamily="34" charset="0"/>
              </a:rPr>
              <a:t>The keyword </a:t>
            </a:r>
            <a:r>
              <a:rPr lang="en-US" b="1" dirty="0">
                <a:solidFill>
                  <a:schemeClr val="bg1"/>
                </a:solidFill>
                <a:latin typeface="Source Sans Pro" panose="020B0503030403020204" pitchFamily="34" charset="0"/>
              </a:rPr>
              <a:t>if</a:t>
            </a:r>
            <a:r>
              <a:rPr lang="en-US" dirty="0">
                <a:solidFill>
                  <a:schemeClr val="bg1"/>
                </a:solidFill>
                <a:latin typeface="Source Sans Pro" panose="020B0503030403020204" pitchFamily="34" charset="0"/>
              </a:rPr>
              <a:t> starts a conditional statement</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The keyword </a:t>
            </a:r>
            <a:r>
              <a:rPr lang="en-US" b="1" dirty="0">
                <a:solidFill>
                  <a:schemeClr val="bg1"/>
                </a:solidFill>
                <a:latin typeface="Source Sans Pro" panose="020B0503030403020204" pitchFamily="34" charset="0"/>
              </a:rPr>
              <a:t>else</a:t>
            </a:r>
            <a:r>
              <a:rPr lang="en-US" dirty="0">
                <a:solidFill>
                  <a:schemeClr val="bg1"/>
                </a:solidFill>
                <a:latin typeface="Source Sans Pro" panose="020B0503030403020204" pitchFamily="34" charset="0"/>
              </a:rPr>
              <a:t> is used only when all conditions preceding it within the conditional statement are evaluated as False.</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The </a:t>
            </a:r>
            <a:r>
              <a:rPr lang="en-US" b="1" dirty="0" err="1">
                <a:solidFill>
                  <a:schemeClr val="bg1"/>
                </a:solidFill>
                <a:latin typeface="Source Sans Pro" panose="020B0503030403020204" pitchFamily="34" charset="0"/>
              </a:rPr>
              <a:t>elif</a:t>
            </a:r>
            <a:r>
              <a:rPr lang="en-US" dirty="0">
                <a:solidFill>
                  <a:schemeClr val="bg1"/>
                </a:solidFill>
                <a:latin typeface="Source Sans Pro" panose="020B0503030403020204" pitchFamily="34" charset="0"/>
              </a:rPr>
              <a:t> keyword precedes a condition that is only evaluated when previous conditions evaluate as False. </a:t>
            </a:r>
          </a:p>
          <a:p>
            <a:endParaRPr lang="en-US" dirty="0">
              <a:solidFill>
                <a:schemeClr val="bg1"/>
              </a:solidFill>
              <a:latin typeface="Source Sans Pro" panose="020B0503030403020204" pitchFamily="34" charset="0"/>
            </a:endParaRPr>
          </a:p>
        </p:txBody>
      </p:sp>
    </p:spTree>
    <p:extLst>
      <p:ext uri="{BB962C8B-B14F-4D97-AF65-F5344CB8AC3E}">
        <p14:creationId xmlns:p14="http://schemas.microsoft.com/office/powerpoint/2010/main" val="68146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Conditionals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61BBF13-E7DA-C4C6-7499-C24445CA2331}"/>
              </a:ext>
            </a:extLst>
          </p:cNvPr>
          <p:cNvPicPr>
            <a:picLocks noChangeAspect="1"/>
          </p:cNvPicPr>
          <p:nvPr/>
        </p:nvPicPr>
        <p:blipFill>
          <a:blip r:embed="rId3"/>
          <a:stretch>
            <a:fillRect/>
          </a:stretch>
        </p:blipFill>
        <p:spPr>
          <a:xfrm>
            <a:off x="2489755" y="1646200"/>
            <a:ext cx="4206605" cy="2781541"/>
          </a:xfrm>
          <a:prstGeom prst="rect">
            <a:avLst/>
          </a:prstGeom>
        </p:spPr>
      </p:pic>
    </p:spTree>
    <p:extLst>
      <p:ext uri="{BB962C8B-B14F-4D97-AF65-F5344CB8AC3E}">
        <p14:creationId xmlns:p14="http://schemas.microsoft.com/office/powerpoint/2010/main" val="1887690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Iterations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1169551"/>
          </a:xfrm>
          <a:prstGeom prst="rect">
            <a:avLst/>
          </a:prstGeom>
          <a:noFill/>
        </p:spPr>
        <p:txBody>
          <a:bodyPr wrap="square" rtlCol="0">
            <a:spAutoFit/>
          </a:bodyPr>
          <a:lstStyle/>
          <a:p>
            <a:r>
              <a:rPr lang="en-US" dirty="0">
                <a:solidFill>
                  <a:schemeClr val="bg1"/>
                </a:solidFill>
                <a:latin typeface="Source Sans Pro" panose="020B0503030403020204" pitchFamily="34" charset="0"/>
              </a:rPr>
              <a:t>An </a:t>
            </a:r>
            <a:r>
              <a:rPr lang="en-US" b="1" dirty="0">
                <a:solidFill>
                  <a:schemeClr val="bg1"/>
                </a:solidFill>
                <a:latin typeface="Source Sans Pro" panose="020B0503030403020204" pitchFamily="34" charset="0"/>
              </a:rPr>
              <a:t>iterative statement </a:t>
            </a:r>
            <a:r>
              <a:rPr lang="en-US" dirty="0">
                <a:solidFill>
                  <a:schemeClr val="bg1"/>
                </a:solidFill>
                <a:latin typeface="Source Sans Pro" panose="020B0503030403020204" pitchFamily="34" charset="0"/>
              </a:rPr>
              <a:t>is code that repeatedly executes a set of instructions.</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Depending on the criteria, iterative statements execute zero or more times. </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We iterated through code using both </a:t>
            </a:r>
            <a:r>
              <a:rPr lang="en-US" b="1" dirty="0">
                <a:solidFill>
                  <a:srgbClr val="FFC000"/>
                </a:solidFill>
                <a:latin typeface="Source Sans Pro" panose="020B0503030403020204" pitchFamily="34" charset="0"/>
              </a:rPr>
              <a:t>for loops </a:t>
            </a:r>
            <a:r>
              <a:rPr lang="en-US" dirty="0">
                <a:solidFill>
                  <a:schemeClr val="bg1"/>
                </a:solidFill>
                <a:latin typeface="Source Sans Pro" panose="020B0503030403020204" pitchFamily="34" charset="0"/>
              </a:rPr>
              <a:t>and </a:t>
            </a:r>
            <a:r>
              <a:rPr lang="en-US" b="1" dirty="0">
                <a:solidFill>
                  <a:srgbClr val="FFC000"/>
                </a:solidFill>
                <a:latin typeface="Source Sans Pro" panose="020B0503030403020204" pitchFamily="34" charset="0"/>
              </a:rPr>
              <a:t>while loops</a:t>
            </a:r>
            <a:r>
              <a:rPr lang="en-US" dirty="0">
                <a:solidFill>
                  <a:schemeClr val="bg1"/>
                </a:solidFill>
                <a:latin typeface="Source Sans Pro" panose="020B0503030403020204" pitchFamily="34" charset="0"/>
              </a:rPr>
              <a:t>. </a:t>
            </a:r>
          </a:p>
        </p:txBody>
      </p:sp>
    </p:spTree>
    <p:extLst>
      <p:ext uri="{BB962C8B-B14F-4D97-AF65-F5344CB8AC3E}">
        <p14:creationId xmlns:p14="http://schemas.microsoft.com/office/powerpoint/2010/main" val="3971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For Loop </a:t>
            </a:r>
            <a:r>
              <a:rPr lang="en-US" sz="2000" dirty="0" err="1"/>
              <a:t>Interation</a:t>
            </a:r>
            <a:endParaRPr lang="en-US" sz="2000" dirty="0"/>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307777"/>
          </a:xfrm>
          <a:prstGeom prst="rect">
            <a:avLst/>
          </a:prstGeom>
          <a:noFill/>
        </p:spPr>
        <p:txBody>
          <a:bodyPr wrap="square" rtlCol="0">
            <a:spAutoFit/>
          </a:bodyPr>
          <a:lstStyle/>
          <a:p>
            <a:r>
              <a:rPr lang="en-US" dirty="0">
                <a:solidFill>
                  <a:schemeClr val="bg1"/>
                </a:solidFill>
                <a:latin typeface="Source Sans Pro" panose="020B0503030403020204" pitchFamily="34" charset="0"/>
              </a:rPr>
              <a:t>If you need to iterate through a specified sequence, you should use a </a:t>
            </a:r>
            <a:r>
              <a:rPr lang="en-US" b="1" dirty="0">
                <a:solidFill>
                  <a:srgbClr val="00B050"/>
                </a:solidFill>
                <a:latin typeface="Source Sans Pro" panose="020B0503030403020204" pitchFamily="34" charset="0"/>
              </a:rPr>
              <a:t>for</a:t>
            </a:r>
            <a:r>
              <a:rPr lang="en-US" dirty="0">
                <a:solidFill>
                  <a:schemeClr val="bg1"/>
                </a:solidFill>
                <a:latin typeface="Source Sans Pro" panose="020B0503030403020204" pitchFamily="34" charset="0"/>
              </a:rPr>
              <a:t> loop. </a:t>
            </a:r>
          </a:p>
        </p:txBody>
      </p:sp>
      <p:pic>
        <p:nvPicPr>
          <p:cNvPr id="5" name="Picture 4">
            <a:extLst>
              <a:ext uri="{FF2B5EF4-FFF2-40B4-BE49-F238E27FC236}">
                <a16:creationId xmlns:a16="http://schemas.microsoft.com/office/drawing/2014/main" id="{9146E425-5493-F945-434C-A368784DD393}"/>
              </a:ext>
            </a:extLst>
          </p:cNvPr>
          <p:cNvPicPr>
            <a:picLocks noChangeAspect="1"/>
          </p:cNvPicPr>
          <p:nvPr/>
        </p:nvPicPr>
        <p:blipFill>
          <a:blip r:embed="rId3"/>
          <a:stretch>
            <a:fillRect/>
          </a:stretch>
        </p:blipFill>
        <p:spPr>
          <a:xfrm>
            <a:off x="607428" y="2180686"/>
            <a:ext cx="7816522" cy="772023"/>
          </a:xfrm>
          <a:prstGeom prst="rect">
            <a:avLst/>
          </a:prstGeom>
        </p:spPr>
      </p:pic>
    </p:spTree>
    <p:extLst>
      <p:ext uri="{BB962C8B-B14F-4D97-AF65-F5344CB8AC3E}">
        <p14:creationId xmlns:p14="http://schemas.microsoft.com/office/powerpoint/2010/main" val="273707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While Loop </a:t>
            </a:r>
            <a:r>
              <a:rPr lang="en-US" sz="2000" dirty="0" err="1"/>
              <a:t>Interation</a:t>
            </a:r>
            <a:endParaRPr lang="en-US" sz="2000" dirty="0"/>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307777"/>
          </a:xfrm>
          <a:prstGeom prst="rect">
            <a:avLst/>
          </a:prstGeom>
          <a:noFill/>
        </p:spPr>
        <p:txBody>
          <a:bodyPr wrap="square" rtlCol="0">
            <a:spAutoFit/>
          </a:bodyPr>
          <a:lstStyle/>
          <a:p>
            <a:r>
              <a:rPr lang="en-US" dirty="0">
                <a:solidFill>
                  <a:schemeClr val="bg1"/>
                </a:solidFill>
                <a:latin typeface="Source Sans Pro" panose="020B0503030403020204" pitchFamily="34" charset="0"/>
              </a:rPr>
              <a:t>If you want a loop to iterate based on a condition, you should use a </a:t>
            </a:r>
            <a:r>
              <a:rPr lang="en-US" b="1" dirty="0">
                <a:solidFill>
                  <a:srgbClr val="00B050"/>
                </a:solidFill>
                <a:latin typeface="Source Sans Pro" panose="020B0503030403020204" pitchFamily="34" charset="0"/>
              </a:rPr>
              <a:t>while</a:t>
            </a:r>
            <a:r>
              <a:rPr lang="en-US" dirty="0">
                <a:solidFill>
                  <a:schemeClr val="bg1"/>
                </a:solidFill>
                <a:latin typeface="Source Sans Pro" panose="020B0503030403020204" pitchFamily="34" charset="0"/>
              </a:rPr>
              <a:t> loop.</a:t>
            </a:r>
          </a:p>
        </p:txBody>
      </p:sp>
      <p:pic>
        <p:nvPicPr>
          <p:cNvPr id="3" name="Picture 2">
            <a:extLst>
              <a:ext uri="{FF2B5EF4-FFF2-40B4-BE49-F238E27FC236}">
                <a16:creationId xmlns:a16="http://schemas.microsoft.com/office/drawing/2014/main" id="{A1B5F286-8BB9-E6B8-4BCE-48BB8A46DB07}"/>
              </a:ext>
            </a:extLst>
          </p:cNvPr>
          <p:cNvPicPr>
            <a:picLocks noChangeAspect="1"/>
          </p:cNvPicPr>
          <p:nvPr/>
        </p:nvPicPr>
        <p:blipFill>
          <a:blip r:embed="rId3"/>
          <a:stretch>
            <a:fillRect/>
          </a:stretch>
        </p:blipFill>
        <p:spPr>
          <a:xfrm>
            <a:off x="1101138" y="2315850"/>
            <a:ext cx="6983840" cy="1965923"/>
          </a:xfrm>
          <a:prstGeom prst="rect">
            <a:avLst/>
          </a:prstGeom>
        </p:spPr>
      </p:pic>
    </p:spTree>
    <p:extLst>
      <p:ext uri="{BB962C8B-B14F-4D97-AF65-F5344CB8AC3E}">
        <p14:creationId xmlns:p14="http://schemas.microsoft.com/office/powerpoint/2010/main" val="106932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6310-A011-1CA5-7BD5-DA8E8A627781}"/>
              </a:ext>
            </a:extLst>
          </p:cNvPr>
          <p:cNvSpPr>
            <a:spLocks noGrp="1"/>
          </p:cNvSpPr>
          <p:nvPr>
            <p:ph type="title"/>
          </p:nvPr>
        </p:nvSpPr>
        <p:spPr>
          <a:xfrm>
            <a:off x="4229100" y="2015250"/>
            <a:ext cx="3314700" cy="1113000"/>
          </a:xfrm>
        </p:spPr>
        <p:txBody>
          <a:bodyPr/>
          <a:lstStyle/>
          <a:p>
            <a:r>
              <a:rPr lang="en-US" dirty="0"/>
              <a:t>Last weeks review</a:t>
            </a:r>
            <a:endParaRPr lang="en-NG" dirty="0"/>
          </a:p>
        </p:txBody>
      </p:sp>
      <p:sp>
        <p:nvSpPr>
          <p:cNvPr id="4" name="Title 3">
            <a:extLst>
              <a:ext uri="{FF2B5EF4-FFF2-40B4-BE49-F238E27FC236}">
                <a16:creationId xmlns:a16="http://schemas.microsoft.com/office/drawing/2014/main" id="{3B468953-8A5C-C6B7-518F-A57115403AC6}"/>
              </a:ext>
            </a:extLst>
          </p:cNvPr>
          <p:cNvSpPr>
            <a:spLocks noGrp="1"/>
          </p:cNvSpPr>
          <p:nvPr>
            <p:ph type="title" idx="2"/>
          </p:nvPr>
        </p:nvSpPr>
        <p:spPr>
          <a:xfrm>
            <a:off x="1900238" y="1693362"/>
            <a:ext cx="1988375" cy="1756775"/>
          </a:xfrm>
        </p:spPr>
        <p:txBody>
          <a:bodyPr/>
          <a:lstStyle/>
          <a:p>
            <a:r>
              <a:rPr lang="en-US" sz="9600" dirty="0"/>
              <a:t>?</a:t>
            </a:r>
            <a:endParaRPr lang="en-NG" sz="9600" dirty="0"/>
          </a:p>
        </p:txBody>
      </p:sp>
    </p:spTree>
    <p:extLst>
      <p:ext uri="{BB962C8B-B14F-4D97-AF65-F5344CB8AC3E}">
        <p14:creationId xmlns:p14="http://schemas.microsoft.com/office/powerpoint/2010/main" val="209066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Fun fact!!!</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307777"/>
          </a:xfrm>
          <a:prstGeom prst="rect">
            <a:avLst/>
          </a:prstGeom>
          <a:noFill/>
        </p:spPr>
        <p:txBody>
          <a:bodyPr wrap="square" rtlCol="0">
            <a:spAutoFit/>
          </a:bodyPr>
          <a:lstStyle/>
          <a:p>
            <a:r>
              <a:rPr lang="en-US" dirty="0">
                <a:solidFill>
                  <a:schemeClr val="bg1"/>
                </a:solidFill>
                <a:latin typeface="Source Sans Pro" panose="020B0503030403020204" pitchFamily="34" charset="0"/>
              </a:rPr>
              <a:t>Strings are also lists and can be iterated through.</a:t>
            </a:r>
          </a:p>
        </p:txBody>
      </p:sp>
      <p:pic>
        <p:nvPicPr>
          <p:cNvPr id="3" name="Picture 2">
            <a:extLst>
              <a:ext uri="{FF2B5EF4-FFF2-40B4-BE49-F238E27FC236}">
                <a16:creationId xmlns:a16="http://schemas.microsoft.com/office/drawing/2014/main" id="{D89F5584-A3DF-628E-9E76-892C93F384AC}"/>
              </a:ext>
            </a:extLst>
          </p:cNvPr>
          <p:cNvPicPr>
            <a:picLocks noChangeAspect="1"/>
          </p:cNvPicPr>
          <p:nvPr/>
        </p:nvPicPr>
        <p:blipFill>
          <a:blip r:embed="rId3"/>
          <a:stretch>
            <a:fillRect/>
          </a:stretch>
        </p:blipFill>
        <p:spPr>
          <a:xfrm>
            <a:off x="2231783" y="2170878"/>
            <a:ext cx="4722550" cy="1305131"/>
          </a:xfrm>
          <a:prstGeom prst="rect">
            <a:avLst/>
          </a:prstGeom>
        </p:spPr>
      </p:pic>
    </p:spTree>
    <p:extLst>
      <p:ext uri="{BB962C8B-B14F-4D97-AF65-F5344CB8AC3E}">
        <p14:creationId xmlns:p14="http://schemas.microsoft.com/office/powerpoint/2010/main" val="1245111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Functions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2677656"/>
          </a:xfrm>
          <a:prstGeom prst="rect">
            <a:avLst/>
          </a:prstGeom>
          <a:noFill/>
        </p:spPr>
        <p:txBody>
          <a:bodyPr wrap="square" rtlCol="0">
            <a:spAutoFit/>
          </a:bodyPr>
          <a:lstStyle/>
          <a:p>
            <a:r>
              <a:rPr lang="en-US" dirty="0">
                <a:solidFill>
                  <a:schemeClr val="bg1"/>
                </a:solidFill>
                <a:latin typeface="Source Sans Pro" panose="020B0503030403020204" pitchFamily="34" charset="0"/>
              </a:rPr>
              <a:t>A function is a section of code that can be reused in a program. </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Functions are important in Python because they allow you to </a:t>
            </a:r>
            <a:r>
              <a:rPr lang="en-US" dirty="0">
                <a:solidFill>
                  <a:srgbClr val="FFC000"/>
                </a:solidFill>
                <a:latin typeface="Source Sans Pro" panose="020B0503030403020204" pitchFamily="34" charset="0"/>
              </a:rPr>
              <a:t>automate</a:t>
            </a:r>
            <a:r>
              <a:rPr lang="en-US" dirty="0">
                <a:solidFill>
                  <a:schemeClr val="bg1"/>
                </a:solidFill>
                <a:latin typeface="Source Sans Pro" panose="020B0503030403020204" pitchFamily="34" charset="0"/>
              </a:rPr>
              <a:t> repetitive parts of your code. In cybersecurity, you will likely adopt some processes that you will often repeat.</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When working with security logs, you will often encounter tasks that need to be repeated.</a:t>
            </a:r>
          </a:p>
          <a:p>
            <a:r>
              <a:rPr lang="en-US" dirty="0">
                <a:solidFill>
                  <a:schemeClr val="bg1"/>
                </a:solidFill>
                <a:latin typeface="Source Sans Pro" panose="020B0503030403020204" pitchFamily="34" charset="0"/>
              </a:rPr>
              <a:t>For example, if you were responsible for finding malicious login activity based on failed login attempts, you might have to repeat the process for multiple logs.</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To work around that, you could define a function that takes a log as its input and returns all potentially malicious logins. </a:t>
            </a:r>
          </a:p>
          <a:p>
            <a:r>
              <a:rPr lang="en-US" dirty="0">
                <a:solidFill>
                  <a:schemeClr val="bg1"/>
                </a:solidFill>
                <a:latin typeface="Source Sans Pro" panose="020B0503030403020204" pitchFamily="34" charset="0"/>
              </a:rPr>
              <a:t>It would be easy to apply this function to different logs.</a:t>
            </a:r>
          </a:p>
        </p:txBody>
      </p:sp>
    </p:spTree>
    <p:extLst>
      <p:ext uri="{BB962C8B-B14F-4D97-AF65-F5344CB8AC3E}">
        <p14:creationId xmlns:p14="http://schemas.microsoft.com/office/powerpoint/2010/main" val="2000199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Functions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2031325"/>
          </a:xfrm>
          <a:prstGeom prst="rect">
            <a:avLst/>
          </a:prstGeom>
          <a:noFill/>
        </p:spPr>
        <p:txBody>
          <a:bodyPr wrap="square" rtlCol="0">
            <a:spAutoFit/>
          </a:bodyPr>
          <a:lstStyle/>
          <a:p>
            <a:r>
              <a:rPr lang="en-US" dirty="0">
                <a:solidFill>
                  <a:schemeClr val="bg1"/>
                </a:solidFill>
                <a:latin typeface="Source Sans Pro" panose="020B0503030403020204" pitchFamily="34" charset="0"/>
              </a:rPr>
              <a:t>The </a:t>
            </a:r>
            <a:r>
              <a:rPr lang="en-US" b="1" dirty="0">
                <a:solidFill>
                  <a:srgbClr val="00B050"/>
                </a:solidFill>
                <a:latin typeface="Source Sans Pro" panose="020B0503030403020204" pitchFamily="34" charset="0"/>
              </a:rPr>
              <a:t>def</a:t>
            </a:r>
            <a:r>
              <a:rPr lang="en-US" dirty="0">
                <a:solidFill>
                  <a:schemeClr val="bg1"/>
                </a:solidFill>
                <a:latin typeface="Source Sans Pro" panose="020B0503030403020204" pitchFamily="34" charset="0"/>
              </a:rPr>
              <a:t> keyword is placed before a function name to define a function.</a:t>
            </a: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r>
              <a:rPr lang="en-US" b="1" dirty="0">
                <a:solidFill>
                  <a:srgbClr val="00B050"/>
                </a:solidFill>
                <a:latin typeface="Source Sans Pro" panose="020B0503030403020204" pitchFamily="34" charset="0"/>
              </a:rPr>
              <a:t>Tip</a:t>
            </a:r>
            <a:r>
              <a:rPr lang="en-US" dirty="0">
                <a:solidFill>
                  <a:schemeClr val="bg1"/>
                </a:solidFill>
                <a:latin typeface="Source Sans Pro" panose="020B0503030403020204" pitchFamily="34" charset="0"/>
              </a:rPr>
              <a:t>: When naming a function, give it a name that indicates what it does. </a:t>
            </a:r>
          </a:p>
        </p:txBody>
      </p:sp>
      <p:pic>
        <p:nvPicPr>
          <p:cNvPr id="3" name="Picture 2">
            <a:extLst>
              <a:ext uri="{FF2B5EF4-FFF2-40B4-BE49-F238E27FC236}">
                <a16:creationId xmlns:a16="http://schemas.microsoft.com/office/drawing/2014/main" id="{6DF8ADE1-7EFA-3F66-F7C3-D781980E3FC5}"/>
              </a:ext>
            </a:extLst>
          </p:cNvPr>
          <p:cNvPicPr>
            <a:picLocks noChangeAspect="1"/>
          </p:cNvPicPr>
          <p:nvPr/>
        </p:nvPicPr>
        <p:blipFill>
          <a:blip r:embed="rId3"/>
          <a:stretch>
            <a:fillRect/>
          </a:stretch>
        </p:blipFill>
        <p:spPr>
          <a:xfrm>
            <a:off x="1728942" y="1766828"/>
            <a:ext cx="5672566" cy="937207"/>
          </a:xfrm>
          <a:prstGeom prst="rect">
            <a:avLst/>
          </a:prstGeom>
        </p:spPr>
      </p:pic>
    </p:spTree>
    <p:extLst>
      <p:ext uri="{BB962C8B-B14F-4D97-AF65-F5344CB8AC3E}">
        <p14:creationId xmlns:p14="http://schemas.microsoft.com/office/powerpoint/2010/main" val="147941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Calling a function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2893100"/>
          </a:xfrm>
          <a:prstGeom prst="rect">
            <a:avLst/>
          </a:prstGeom>
          <a:noFill/>
        </p:spPr>
        <p:txBody>
          <a:bodyPr wrap="square" rtlCol="0">
            <a:spAutoFit/>
          </a:bodyPr>
          <a:lstStyle/>
          <a:p>
            <a:r>
              <a:rPr lang="en-US" dirty="0">
                <a:solidFill>
                  <a:schemeClr val="bg1"/>
                </a:solidFill>
                <a:latin typeface="Source Sans Pro" panose="020B0503030403020204" pitchFamily="34" charset="0"/>
              </a:rPr>
              <a:t>Using a function after defining it is referred to as </a:t>
            </a:r>
            <a:r>
              <a:rPr lang="en-US" b="1" dirty="0">
                <a:solidFill>
                  <a:schemeClr val="bg1"/>
                </a:solidFill>
                <a:latin typeface="Source Sans Pro" panose="020B0503030403020204" pitchFamily="34" charset="0"/>
              </a:rPr>
              <a:t>calling a function</a:t>
            </a:r>
            <a:r>
              <a:rPr lang="en-US" dirty="0">
                <a:solidFill>
                  <a:schemeClr val="bg1"/>
                </a:solidFill>
                <a:latin typeface="Source Sans Pro" panose="020B0503030403020204" pitchFamily="34" charset="0"/>
              </a:rPr>
              <a:t>.</a:t>
            </a: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p:txBody>
      </p:sp>
      <p:pic>
        <p:nvPicPr>
          <p:cNvPr id="7" name="Picture 6">
            <a:extLst>
              <a:ext uri="{FF2B5EF4-FFF2-40B4-BE49-F238E27FC236}">
                <a16:creationId xmlns:a16="http://schemas.microsoft.com/office/drawing/2014/main" id="{0E28AF6B-F171-F56D-F5FE-337B48772D2D}"/>
              </a:ext>
            </a:extLst>
          </p:cNvPr>
          <p:cNvPicPr>
            <a:picLocks noChangeAspect="1"/>
          </p:cNvPicPr>
          <p:nvPr/>
        </p:nvPicPr>
        <p:blipFill>
          <a:blip r:embed="rId3"/>
          <a:stretch>
            <a:fillRect/>
          </a:stretch>
        </p:blipFill>
        <p:spPr>
          <a:xfrm>
            <a:off x="2391776" y="1640555"/>
            <a:ext cx="4385960" cy="2571080"/>
          </a:xfrm>
          <a:prstGeom prst="rect">
            <a:avLst/>
          </a:prstGeom>
        </p:spPr>
      </p:pic>
    </p:spTree>
    <p:extLst>
      <p:ext uri="{BB962C8B-B14F-4D97-AF65-F5344CB8AC3E}">
        <p14:creationId xmlns:p14="http://schemas.microsoft.com/office/powerpoint/2010/main" val="959037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Working With Lists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B94488F-3ABF-CB8E-4FAD-325B14C2569B}"/>
              </a:ext>
            </a:extLst>
          </p:cNvPr>
          <p:cNvPicPr>
            <a:picLocks noChangeAspect="1"/>
          </p:cNvPicPr>
          <p:nvPr/>
        </p:nvPicPr>
        <p:blipFill>
          <a:blip r:embed="rId3"/>
          <a:stretch>
            <a:fillRect/>
          </a:stretch>
        </p:blipFill>
        <p:spPr>
          <a:xfrm>
            <a:off x="1099195" y="1255948"/>
            <a:ext cx="6945609" cy="3796276"/>
          </a:xfrm>
          <a:prstGeom prst="rect">
            <a:avLst/>
          </a:prstGeom>
        </p:spPr>
      </p:pic>
    </p:spTree>
    <p:extLst>
      <p:ext uri="{BB962C8B-B14F-4D97-AF65-F5344CB8AC3E}">
        <p14:creationId xmlns:p14="http://schemas.microsoft.com/office/powerpoint/2010/main" val="671675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Working with variables in functions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3970318"/>
          </a:xfrm>
          <a:prstGeom prst="rect">
            <a:avLst/>
          </a:prstGeom>
          <a:noFill/>
        </p:spPr>
        <p:txBody>
          <a:bodyPr wrap="square" rtlCol="0">
            <a:spAutoFit/>
          </a:bodyPr>
          <a:lstStyle/>
          <a:p>
            <a:r>
              <a:rPr lang="en-US" b="1" dirty="0">
                <a:solidFill>
                  <a:schemeClr val="bg1"/>
                </a:solidFill>
                <a:latin typeface="Source Sans Pro" panose="020B0503030403020204" pitchFamily="34" charset="0"/>
              </a:rPr>
              <a:t>Parameter</a:t>
            </a:r>
            <a:r>
              <a:rPr lang="en-US" dirty="0">
                <a:solidFill>
                  <a:schemeClr val="bg1"/>
                </a:solidFill>
                <a:latin typeface="Source Sans Pro" panose="020B0503030403020204" pitchFamily="34" charset="0"/>
              </a:rPr>
              <a:t>: A parameter is an object that is included in a function definition for use in that function</a:t>
            </a: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r>
              <a:rPr lang="en-US" b="1" dirty="0">
                <a:solidFill>
                  <a:schemeClr val="bg1"/>
                </a:solidFill>
                <a:latin typeface="Source Sans Pro" panose="020B0503030403020204" pitchFamily="34" charset="0"/>
              </a:rPr>
              <a:t>Augments</a:t>
            </a:r>
            <a:r>
              <a:rPr lang="en-US" dirty="0">
                <a:solidFill>
                  <a:schemeClr val="bg1"/>
                </a:solidFill>
                <a:latin typeface="Source Sans Pro" panose="020B0503030403020204" pitchFamily="34" charset="0"/>
              </a:rPr>
              <a:t>: In Python, an argument is the data brought into a function when it is called.</a:t>
            </a: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r>
              <a:rPr lang="en-US" b="1" dirty="0">
                <a:solidFill>
                  <a:schemeClr val="bg1"/>
                </a:solidFill>
                <a:latin typeface="Source Sans Pro" panose="020B0503030403020204" pitchFamily="34" charset="0"/>
              </a:rPr>
              <a:t>Return</a:t>
            </a:r>
            <a:r>
              <a:rPr lang="en-US" dirty="0">
                <a:solidFill>
                  <a:schemeClr val="bg1"/>
                </a:solidFill>
                <a:latin typeface="Source Sans Pro" panose="020B0503030403020204" pitchFamily="34" charset="0"/>
              </a:rPr>
              <a:t>: The </a:t>
            </a:r>
            <a:r>
              <a:rPr lang="en-US" b="1" dirty="0">
                <a:solidFill>
                  <a:schemeClr val="bg1"/>
                </a:solidFill>
                <a:latin typeface="Source Sans Pro" panose="020B0503030403020204" pitchFamily="34" charset="0"/>
              </a:rPr>
              <a:t>return</a:t>
            </a:r>
            <a:r>
              <a:rPr lang="en-US" dirty="0">
                <a:solidFill>
                  <a:schemeClr val="bg1"/>
                </a:solidFill>
                <a:latin typeface="Source Sans Pro" panose="020B0503030403020204" pitchFamily="34" charset="0"/>
              </a:rPr>
              <a:t> keyword is used to return information from a function.</a:t>
            </a: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a:p>
            <a:endParaRPr lang="en-US" dirty="0">
              <a:solidFill>
                <a:schemeClr val="bg1"/>
              </a:solidFill>
              <a:latin typeface="Source Sans Pro" panose="020B0503030403020204" pitchFamily="34" charset="0"/>
            </a:endParaRPr>
          </a:p>
        </p:txBody>
      </p:sp>
      <p:pic>
        <p:nvPicPr>
          <p:cNvPr id="3" name="Picture 2">
            <a:extLst>
              <a:ext uri="{FF2B5EF4-FFF2-40B4-BE49-F238E27FC236}">
                <a16:creationId xmlns:a16="http://schemas.microsoft.com/office/drawing/2014/main" id="{694FAC08-1341-F258-9C6D-45D86DB3E48E}"/>
              </a:ext>
            </a:extLst>
          </p:cNvPr>
          <p:cNvPicPr>
            <a:picLocks noChangeAspect="1"/>
          </p:cNvPicPr>
          <p:nvPr/>
        </p:nvPicPr>
        <p:blipFill>
          <a:blip r:embed="rId3"/>
          <a:stretch>
            <a:fillRect/>
          </a:stretch>
        </p:blipFill>
        <p:spPr>
          <a:xfrm>
            <a:off x="1451804" y="1907803"/>
            <a:ext cx="6111770" cy="815411"/>
          </a:xfrm>
          <a:prstGeom prst="rect">
            <a:avLst/>
          </a:prstGeom>
        </p:spPr>
      </p:pic>
      <p:pic>
        <p:nvPicPr>
          <p:cNvPr id="5" name="Picture 4">
            <a:extLst>
              <a:ext uri="{FF2B5EF4-FFF2-40B4-BE49-F238E27FC236}">
                <a16:creationId xmlns:a16="http://schemas.microsoft.com/office/drawing/2014/main" id="{9E14EECF-E0B2-50A1-360F-F707E4F6EB8A}"/>
              </a:ext>
            </a:extLst>
          </p:cNvPr>
          <p:cNvPicPr>
            <a:picLocks noChangeAspect="1"/>
          </p:cNvPicPr>
          <p:nvPr/>
        </p:nvPicPr>
        <p:blipFill>
          <a:blip r:embed="rId4"/>
          <a:stretch>
            <a:fillRect/>
          </a:stretch>
        </p:blipFill>
        <p:spPr>
          <a:xfrm>
            <a:off x="3086914" y="3138184"/>
            <a:ext cx="2796782" cy="266723"/>
          </a:xfrm>
          <a:prstGeom prst="rect">
            <a:avLst/>
          </a:prstGeom>
        </p:spPr>
      </p:pic>
      <p:pic>
        <p:nvPicPr>
          <p:cNvPr id="11" name="Picture 10">
            <a:extLst>
              <a:ext uri="{FF2B5EF4-FFF2-40B4-BE49-F238E27FC236}">
                <a16:creationId xmlns:a16="http://schemas.microsoft.com/office/drawing/2014/main" id="{A9FB2C39-C336-65F4-8291-DB659ED8775A}"/>
              </a:ext>
            </a:extLst>
          </p:cNvPr>
          <p:cNvPicPr>
            <a:picLocks noChangeAspect="1"/>
          </p:cNvPicPr>
          <p:nvPr/>
        </p:nvPicPr>
        <p:blipFill>
          <a:blip r:embed="rId5"/>
          <a:stretch>
            <a:fillRect/>
          </a:stretch>
        </p:blipFill>
        <p:spPr>
          <a:xfrm>
            <a:off x="2035263" y="3819877"/>
            <a:ext cx="4900085" cy="960203"/>
          </a:xfrm>
          <a:prstGeom prst="rect">
            <a:avLst/>
          </a:prstGeom>
        </p:spPr>
      </p:pic>
    </p:spTree>
    <p:extLst>
      <p:ext uri="{BB962C8B-B14F-4D97-AF65-F5344CB8AC3E}">
        <p14:creationId xmlns:p14="http://schemas.microsoft.com/office/powerpoint/2010/main" val="3176346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r>
              <a:rPr lang="en-US" sz="2000" dirty="0">
                <a:solidFill>
                  <a:schemeClr val="bg1"/>
                </a:solidFill>
              </a:rPr>
              <a:t>Develop an algorithm that only allows login of 3MTT fellows in your Team.</a:t>
            </a:r>
            <a:endParaRPr sz="2000" dirty="0">
              <a:solidFill>
                <a:schemeClr val="bg1"/>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BE2132F-C56E-506E-65DA-43C4E0EBF68A}"/>
              </a:ext>
            </a:extLst>
          </p:cNvPr>
          <p:cNvSpPr txBox="1"/>
          <p:nvPr/>
        </p:nvSpPr>
        <p:spPr>
          <a:xfrm>
            <a:off x="1225640" y="1033937"/>
            <a:ext cx="1268296" cy="307777"/>
          </a:xfrm>
          <a:prstGeom prst="rect">
            <a:avLst/>
          </a:prstGeom>
          <a:noFill/>
        </p:spPr>
        <p:txBody>
          <a:bodyPr wrap="none" rtlCol="0">
            <a:spAutoFit/>
          </a:bodyPr>
          <a:lstStyle/>
          <a:p>
            <a:r>
              <a:rPr lang="en-US" b="1" dirty="0">
                <a:solidFill>
                  <a:srgbClr val="FFC000"/>
                </a:solidFill>
              </a:rPr>
              <a:t>Class Task 1</a:t>
            </a:r>
            <a:endParaRPr lang="en-NG" b="1" dirty="0">
              <a:solidFill>
                <a:srgbClr val="FFC000"/>
              </a:solidFill>
            </a:endParaRPr>
          </a:p>
        </p:txBody>
      </p:sp>
    </p:spTree>
    <p:extLst>
      <p:ext uri="{BB962C8B-B14F-4D97-AF65-F5344CB8AC3E}">
        <p14:creationId xmlns:p14="http://schemas.microsoft.com/office/powerpoint/2010/main" val="805008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1682463"/>
            <a:ext cx="369923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Programming with Purpose</a:t>
            </a:r>
            <a:endParaRPr dirty="0"/>
          </a:p>
        </p:txBody>
      </p:sp>
      <p:sp>
        <p:nvSpPr>
          <p:cNvPr id="398" name="Google Shape;398;p33"/>
          <p:cNvSpPr txBox="1">
            <a:spLocks noGrp="1"/>
          </p:cNvSpPr>
          <p:nvPr>
            <p:ph type="subTitle" idx="1"/>
          </p:nvPr>
        </p:nvSpPr>
        <p:spPr>
          <a:xfrm>
            <a:off x="4491888" y="2851112"/>
            <a:ext cx="3312300" cy="85383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Python for Automation</a:t>
            </a:r>
            <a:endParaRPr dirty="0"/>
          </a:p>
        </p:txBody>
      </p:sp>
      <p:sp>
        <p:nvSpPr>
          <p:cNvPr id="399" name="Google Shape;399;p33"/>
          <p:cNvSpPr txBox="1">
            <a:spLocks noGrp="1"/>
          </p:cNvSpPr>
          <p:nvPr>
            <p:ph type="title" idx="2"/>
          </p:nvPr>
        </p:nvSpPr>
        <p:spPr>
          <a:xfrm>
            <a:off x="1827333" y="1872250"/>
            <a:ext cx="193646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99242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Working with files in cybersecurity </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2462213"/>
          </a:xfrm>
          <a:prstGeom prst="rect">
            <a:avLst/>
          </a:prstGeom>
          <a:noFill/>
        </p:spPr>
        <p:txBody>
          <a:bodyPr wrap="square" rtlCol="0">
            <a:spAutoFit/>
          </a:bodyPr>
          <a:lstStyle/>
          <a:p>
            <a:r>
              <a:rPr lang="en-US" dirty="0">
                <a:solidFill>
                  <a:schemeClr val="bg1"/>
                </a:solidFill>
                <a:latin typeface="Source Sans Pro" panose="020B0503030403020204" pitchFamily="34" charset="0"/>
              </a:rPr>
              <a:t>Security analysts may need to access a variety of files when working in Python. Many of these files will be logs. </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A </a:t>
            </a:r>
            <a:r>
              <a:rPr lang="en-US" b="1" dirty="0">
                <a:solidFill>
                  <a:schemeClr val="bg1"/>
                </a:solidFill>
                <a:latin typeface="Source Sans Pro" panose="020B0503030403020204" pitchFamily="34" charset="0"/>
              </a:rPr>
              <a:t>log</a:t>
            </a:r>
            <a:r>
              <a:rPr lang="en-US" dirty="0">
                <a:solidFill>
                  <a:schemeClr val="bg1"/>
                </a:solidFill>
                <a:latin typeface="Source Sans Pro" panose="020B0503030403020204" pitchFamily="34" charset="0"/>
              </a:rPr>
              <a:t> is a record of events that occur within an organization's systems.</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For instance, there may be a log containing information on login attempts. This might be used to identify unusual activity that signals attempts made by a malicious actor to access the system.</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As another example, malicious actors that have breached the system might be capable of attacking software applications. An analyst might need to access a log that contains information on software applications that are experiencing issues.</a:t>
            </a:r>
          </a:p>
        </p:txBody>
      </p:sp>
    </p:spTree>
    <p:extLst>
      <p:ext uri="{BB962C8B-B14F-4D97-AF65-F5344CB8AC3E}">
        <p14:creationId xmlns:p14="http://schemas.microsoft.com/office/powerpoint/2010/main" val="50182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Opening Files in python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089E1CBE-A970-974F-30BC-18C32BE0EFDA}"/>
              </a:ext>
            </a:extLst>
          </p:cNvPr>
          <p:cNvSpPr txBox="1"/>
          <p:nvPr/>
        </p:nvSpPr>
        <p:spPr>
          <a:xfrm>
            <a:off x="914518" y="1370586"/>
            <a:ext cx="7357080" cy="3108543"/>
          </a:xfrm>
          <a:prstGeom prst="rect">
            <a:avLst/>
          </a:prstGeom>
          <a:noFill/>
        </p:spPr>
        <p:txBody>
          <a:bodyPr wrap="square" rtlCol="0">
            <a:spAutoFit/>
          </a:bodyPr>
          <a:lstStyle/>
          <a:p>
            <a:r>
              <a:rPr lang="en-US" dirty="0">
                <a:solidFill>
                  <a:schemeClr val="bg1"/>
                </a:solidFill>
                <a:latin typeface="Source Sans Pro" panose="020B0503030403020204" pitchFamily="34" charset="0"/>
              </a:rPr>
              <a:t>Create a file named </a:t>
            </a:r>
            <a:r>
              <a:rPr lang="en-US" b="1" dirty="0">
                <a:solidFill>
                  <a:schemeClr val="bg1"/>
                </a:solidFill>
                <a:latin typeface="Source Sans Pro" panose="020B0503030403020204" pitchFamily="34" charset="0"/>
              </a:rPr>
              <a:t>update_log.txt</a:t>
            </a:r>
          </a:p>
          <a:p>
            <a:endParaRPr lang="en-US" b="1"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Open the file on python using</a:t>
            </a:r>
          </a:p>
          <a:p>
            <a:r>
              <a:rPr lang="en-US" b="1" dirty="0">
                <a:solidFill>
                  <a:schemeClr val="bg1"/>
                </a:solidFill>
                <a:latin typeface="Source Sans Pro" panose="020B0503030403020204" pitchFamily="34" charset="0"/>
              </a:rPr>
              <a:t>	with open("update_log.txt", "r") as file</a:t>
            </a:r>
          </a:p>
          <a:p>
            <a:endParaRPr lang="en-US" b="1" dirty="0">
              <a:solidFill>
                <a:schemeClr val="bg1"/>
              </a:solidFill>
              <a:latin typeface="Source Sans Pro" panose="020B0503030403020204" pitchFamily="34" charset="0"/>
            </a:endParaRPr>
          </a:p>
          <a:p>
            <a:r>
              <a:rPr lang="en-US" b="1" dirty="0">
                <a:solidFill>
                  <a:schemeClr val="bg1"/>
                </a:solidFill>
                <a:latin typeface="Source Sans Pro" panose="020B0503030403020204" pitchFamily="34" charset="0"/>
              </a:rPr>
              <a:t>with</a:t>
            </a:r>
          </a:p>
          <a:p>
            <a:r>
              <a:rPr lang="en-US" dirty="0">
                <a:solidFill>
                  <a:schemeClr val="bg1"/>
                </a:solidFill>
                <a:latin typeface="Source Sans Pro" panose="020B0503030403020204" pitchFamily="34" charset="0"/>
              </a:rPr>
              <a:t>The keyword </a:t>
            </a:r>
            <a:r>
              <a:rPr lang="en-US" b="1" dirty="0">
                <a:solidFill>
                  <a:schemeClr val="bg1"/>
                </a:solidFill>
                <a:latin typeface="Source Sans Pro" panose="020B0503030403020204" pitchFamily="34" charset="0"/>
              </a:rPr>
              <a:t>with</a:t>
            </a:r>
            <a:r>
              <a:rPr lang="en-US" dirty="0">
                <a:solidFill>
                  <a:schemeClr val="bg1"/>
                </a:solidFill>
                <a:latin typeface="Source Sans Pro" panose="020B0503030403020204" pitchFamily="34" charset="0"/>
              </a:rPr>
              <a:t> handles errors and manages external resources when used with other functions. </a:t>
            </a:r>
          </a:p>
          <a:p>
            <a:endParaRPr lang="en-US" dirty="0">
              <a:solidFill>
                <a:schemeClr val="bg1"/>
              </a:solidFill>
              <a:latin typeface="Source Sans Pro" panose="020B0503030403020204" pitchFamily="34" charset="0"/>
            </a:endParaRPr>
          </a:p>
          <a:p>
            <a:r>
              <a:rPr lang="en-US" dirty="0">
                <a:solidFill>
                  <a:schemeClr val="bg1"/>
                </a:solidFill>
                <a:latin typeface="Source Sans Pro" panose="020B0503030403020204" pitchFamily="34" charset="0"/>
              </a:rPr>
              <a:t>In this case, it will then manage the resources by closing the file opened by the </a:t>
            </a:r>
            <a:r>
              <a:rPr lang="en-US" b="1" dirty="0">
                <a:solidFill>
                  <a:schemeClr val="bg1"/>
                </a:solidFill>
                <a:latin typeface="Source Sans Pro" panose="020B0503030403020204" pitchFamily="34" charset="0"/>
              </a:rPr>
              <a:t>open() </a:t>
            </a:r>
            <a:r>
              <a:rPr lang="en-US" dirty="0">
                <a:solidFill>
                  <a:schemeClr val="bg1"/>
                </a:solidFill>
                <a:latin typeface="Source Sans Pro" panose="020B0503030403020204" pitchFamily="34" charset="0"/>
              </a:rPr>
              <a:t>after exiting the with statement.</a:t>
            </a:r>
          </a:p>
          <a:p>
            <a:endParaRPr lang="en-US" dirty="0">
              <a:solidFill>
                <a:schemeClr val="bg1"/>
              </a:solidFill>
              <a:latin typeface="Source Sans Pro" panose="020B0503030403020204" pitchFamily="34" charset="0"/>
            </a:endParaRPr>
          </a:p>
          <a:p>
            <a:r>
              <a:rPr lang="en-US" b="1" dirty="0">
                <a:solidFill>
                  <a:schemeClr val="bg1"/>
                </a:solidFill>
                <a:latin typeface="Source Sans Pro" panose="020B0503030403020204" pitchFamily="34" charset="0"/>
              </a:rPr>
              <a:t>open()</a:t>
            </a:r>
          </a:p>
          <a:p>
            <a:r>
              <a:rPr lang="en-US" dirty="0">
                <a:solidFill>
                  <a:schemeClr val="bg1"/>
                </a:solidFill>
                <a:latin typeface="Source Sans Pro" panose="020B0503030403020204" pitchFamily="34" charset="0"/>
              </a:rPr>
              <a:t>The </a:t>
            </a:r>
            <a:r>
              <a:rPr lang="en-US" b="1" dirty="0">
                <a:solidFill>
                  <a:schemeClr val="bg1"/>
                </a:solidFill>
                <a:latin typeface="Source Sans Pro" panose="020B0503030403020204" pitchFamily="34" charset="0"/>
              </a:rPr>
              <a:t>open()</a:t>
            </a:r>
            <a:r>
              <a:rPr lang="en-US" dirty="0">
                <a:solidFill>
                  <a:schemeClr val="bg1"/>
                </a:solidFill>
                <a:latin typeface="Source Sans Pro" panose="020B0503030403020204" pitchFamily="34" charset="0"/>
              </a:rPr>
              <a:t> function opens a file in Python.</a:t>
            </a:r>
          </a:p>
        </p:txBody>
      </p:sp>
    </p:spTree>
    <p:extLst>
      <p:ext uri="{BB962C8B-B14F-4D97-AF65-F5344CB8AC3E}">
        <p14:creationId xmlns:p14="http://schemas.microsoft.com/office/powerpoint/2010/main" val="236128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24"/>
          <p:cNvSpPr txBox="1">
            <a:spLocks noGrp="1"/>
          </p:cNvSpPr>
          <p:nvPr>
            <p:ph type="title"/>
          </p:nvPr>
        </p:nvSpPr>
        <p:spPr>
          <a:xfrm>
            <a:off x="457200" y="2926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Team Divisions</a:t>
            </a:r>
            <a:endParaRPr dirty="0"/>
          </a:p>
        </p:txBody>
      </p:sp>
      <p:grpSp>
        <p:nvGrpSpPr>
          <p:cNvPr id="1070" name="Google Shape;1070;p24"/>
          <p:cNvGrpSpPr/>
          <p:nvPr/>
        </p:nvGrpSpPr>
        <p:grpSpPr>
          <a:xfrm>
            <a:off x="1341530" y="2786289"/>
            <a:ext cx="2257786" cy="351534"/>
            <a:chOff x="1341530" y="2712139"/>
            <a:chExt cx="2257786" cy="351534"/>
          </a:xfrm>
        </p:grpSpPr>
        <p:sp>
          <p:nvSpPr>
            <p:cNvPr id="1071" name="Google Shape;1071;p24"/>
            <p:cNvSpPr/>
            <p:nvPr/>
          </p:nvSpPr>
          <p:spPr>
            <a:xfrm>
              <a:off x="1370850" y="2734875"/>
              <a:ext cx="2200310" cy="294494"/>
            </a:xfrm>
            <a:custGeom>
              <a:avLst/>
              <a:gdLst/>
              <a:ahLst/>
              <a:cxnLst/>
              <a:rect l="l" t="t" r="r" b="b"/>
              <a:pathLst>
                <a:path w="47971" h="11479" fill="none" extrusionOk="0">
                  <a:moveTo>
                    <a:pt x="0" y="11478"/>
                  </a:moveTo>
                  <a:lnTo>
                    <a:pt x="0" y="4584"/>
                  </a:lnTo>
                  <a:cubicBezTo>
                    <a:pt x="0" y="3584"/>
                    <a:pt x="810" y="2775"/>
                    <a:pt x="1798" y="2775"/>
                  </a:cubicBezTo>
                  <a:lnTo>
                    <a:pt x="47078" y="2775"/>
                  </a:lnTo>
                  <a:cubicBezTo>
                    <a:pt x="47578" y="2775"/>
                    <a:pt x="47971" y="2382"/>
                    <a:pt x="47971" y="1882"/>
                  </a:cubicBezTo>
                  <a:lnTo>
                    <a:pt x="47971"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24"/>
            <p:cNvSpPr/>
            <p:nvPr/>
          </p:nvSpPr>
          <p:spPr>
            <a:xfrm>
              <a:off x="3542942" y="2712139"/>
              <a:ext cx="56374" cy="45061"/>
            </a:xfrm>
            <a:custGeom>
              <a:avLst/>
              <a:gdLst/>
              <a:ahLst/>
              <a:cxnLst/>
              <a:rect l="l" t="t" r="r" b="b"/>
              <a:pathLst>
                <a:path w="1500" h="1199" extrusionOk="0">
                  <a:moveTo>
                    <a:pt x="801" y="1"/>
                  </a:moveTo>
                  <a:cubicBezTo>
                    <a:pt x="306" y="1"/>
                    <a:pt x="0" y="634"/>
                    <a:pt x="389" y="1022"/>
                  </a:cubicBezTo>
                  <a:cubicBezTo>
                    <a:pt x="512" y="1145"/>
                    <a:pt x="659" y="1198"/>
                    <a:pt x="803" y="1198"/>
                  </a:cubicBezTo>
                  <a:cubicBezTo>
                    <a:pt x="1161" y="1198"/>
                    <a:pt x="1499" y="867"/>
                    <a:pt x="1389" y="451"/>
                  </a:cubicBezTo>
                  <a:cubicBezTo>
                    <a:pt x="1341" y="236"/>
                    <a:pt x="1175" y="70"/>
                    <a:pt x="960" y="22"/>
                  </a:cubicBezTo>
                  <a:cubicBezTo>
                    <a:pt x="906" y="8"/>
                    <a:pt x="852" y="1"/>
                    <a:pt x="801"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341530" y="3018498"/>
              <a:ext cx="61447" cy="45174"/>
            </a:xfrm>
            <a:custGeom>
              <a:avLst/>
              <a:gdLst/>
              <a:ahLst/>
              <a:cxnLst/>
              <a:rect l="l" t="t" r="r" b="b"/>
              <a:pathLst>
                <a:path w="1635" h="1202" extrusionOk="0">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4" name="Google Shape;1074;p24"/>
          <p:cNvGrpSpPr/>
          <p:nvPr/>
        </p:nvGrpSpPr>
        <p:grpSpPr>
          <a:xfrm>
            <a:off x="2942467" y="2786289"/>
            <a:ext cx="1213680" cy="351534"/>
            <a:chOff x="2984242" y="2712139"/>
            <a:chExt cx="1213680" cy="351534"/>
          </a:xfrm>
        </p:grpSpPr>
        <p:sp>
          <p:nvSpPr>
            <p:cNvPr id="1075" name="Google Shape;1075;p24"/>
            <p:cNvSpPr/>
            <p:nvPr/>
          </p:nvSpPr>
          <p:spPr>
            <a:xfrm>
              <a:off x="3013950" y="2734875"/>
              <a:ext cx="1156002" cy="294494"/>
            </a:xfrm>
            <a:custGeom>
              <a:avLst/>
              <a:gdLst/>
              <a:ahLst/>
              <a:cxnLst/>
              <a:rect l="l" t="t" r="r" b="b"/>
              <a:pathLst>
                <a:path w="24111" h="11479" fill="none" extrusionOk="0">
                  <a:moveTo>
                    <a:pt x="1" y="11478"/>
                  </a:moveTo>
                  <a:lnTo>
                    <a:pt x="1" y="7906"/>
                  </a:lnTo>
                  <a:cubicBezTo>
                    <a:pt x="1" y="6918"/>
                    <a:pt x="977" y="6108"/>
                    <a:pt x="2191" y="6108"/>
                  </a:cubicBezTo>
                  <a:lnTo>
                    <a:pt x="23004" y="6108"/>
                  </a:lnTo>
                  <a:cubicBezTo>
                    <a:pt x="23611" y="6108"/>
                    <a:pt x="24111" y="5704"/>
                    <a:pt x="24111" y="5216"/>
                  </a:cubicBezTo>
                  <a:lnTo>
                    <a:pt x="24111"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4"/>
            <p:cNvSpPr/>
            <p:nvPr/>
          </p:nvSpPr>
          <p:spPr>
            <a:xfrm>
              <a:off x="2984242" y="3018498"/>
              <a:ext cx="61072" cy="45174"/>
            </a:xfrm>
            <a:custGeom>
              <a:avLst/>
              <a:gdLst/>
              <a:ahLst/>
              <a:cxnLst/>
              <a:rect l="l" t="t" r="r" b="b"/>
              <a:pathLst>
                <a:path w="1625" h="1202" extrusionOk="0">
                  <a:moveTo>
                    <a:pt x="811" y="1"/>
                  </a:moveTo>
                  <a:cubicBezTo>
                    <a:pt x="341" y="1"/>
                    <a:pt x="0" y="546"/>
                    <a:pt x="367" y="1042"/>
                  </a:cubicBezTo>
                  <a:cubicBezTo>
                    <a:pt x="515" y="1153"/>
                    <a:pt x="666" y="1202"/>
                    <a:pt x="807" y="1202"/>
                  </a:cubicBezTo>
                  <a:cubicBezTo>
                    <a:pt x="1279" y="1202"/>
                    <a:pt x="1625" y="656"/>
                    <a:pt x="1248" y="161"/>
                  </a:cubicBezTo>
                  <a:cubicBezTo>
                    <a:pt x="1101" y="49"/>
                    <a:pt x="950" y="1"/>
                    <a:pt x="811"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4"/>
            <p:cNvSpPr/>
            <p:nvPr/>
          </p:nvSpPr>
          <p:spPr>
            <a:xfrm>
              <a:off x="4142000" y="2712139"/>
              <a:ext cx="55923" cy="45061"/>
            </a:xfrm>
            <a:custGeom>
              <a:avLst/>
              <a:gdLst/>
              <a:ahLst/>
              <a:cxnLst/>
              <a:rect l="l" t="t" r="r" b="b"/>
              <a:pathLst>
                <a:path w="1488" h="1199" extrusionOk="0">
                  <a:moveTo>
                    <a:pt x="790" y="1"/>
                  </a:moveTo>
                  <a:cubicBezTo>
                    <a:pt x="296" y="1"/>
                    <a:pt x="0" y="634"/>
                    <a:pt x="389" y="1022"/>
                  </a:cubicBezTo>
                  <a:cubicBezTo>
                    <a:pt x="508" y="1145"/>
                    <a:pt x="653" y="1198"/>
                    <a:pt x="795" y="1198"/>
                  </a:cubicBezTo>
                  <a:cubicBezTo>
                    <a:pt x="1149" y="1198"/>
                    <a:pt x="1487" y="867"/>
                    <a:pt x="1377" y="451"/>
                  </a:cubicBezTo>
                  <a:cubicBezTo>
                    <a:pt x="1329" y="236"/>
                    <a:pt x="1163" y="70"/>
                    <a:pt x="948" y="22"/>
                  </a:cubicBezTo>
                  <a:cubicBezTo>
                    <a:pt x="894" y="8"/>
                    <a:pt x="841" y="1"/>
                    <a:pt x="790"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24"/>
          <p:cNvGrpSpPr/>
          <p:nvPr/>
        </p:nvGrpSpPr>
        <p:grpSpPr>
          <a:xfrm>
            <a:off x="4541379" y="2786389"/>
            <a:ext cx="61447" cy="351534"/>
            <a:chOff x="4544192" y="2712139"/>
            <a:chExt cx="61447" cy="351534"/>
          </a:xfrm>
        </p:grpSpPr>
        <p:sp>
          <p:nvSpPr>
            <p:cNvPr id="1079" name="Google Shape;1079;p24"/>
            <p:cNvSpPr/>
            <p:nvPr/>
          </p:nvSpPr>
          <p:spPr>
            <a:xfrm>
              <a:off x="4575795" y="2734875"/>
              <a:ext cx="38" cy="294494"/>
            </a:xfrm>
            <a:custGeom>
              <a:avLst/>
              <a:gdLst/>
              <a:ahLst/>
              <a:cxnLst/>
              <a:rect l="l" t="t" r="r" b="b"/>
              <a:pathLst>
                <a:path w="1" h="11479" fill="none" extrusionOk="0">
                  <a:moveTo>
                    <a:pt x="0" y="11478"/>
                  </a:moveTo>
                  <a:lnTo>
                    <a:pt x="0"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4544192" y="3018498"/>
              <a:ext cx="61447" cy="45174"/>
            </a:xfrm>
            <a:custGeom>
              <a:avLst/>
              <a:gdLst/>
              <a:ahLst/>
              <a:cxnLst/>
              <a:rect l="l" t="t" r="r" b="b"/>
              <a:pathLst>
                <a:path w="1635" h="1202" extrusionOk="0">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4545507" y="2712139"/>
              <a:ext cx="56073" cy="45061"/>
            </a:xfrm>
            <a:custGeom>
              <a:avLst/>
              <a:gdLst/>
              <a:ahLst/>
              <a:cxnLst/>
              <a:rect l="l" t="t" r="r" b="b"/>
              <a:pathLst>
                <a:path w="1492" h="1199" extrusionOk="0">
                  <a:moveTo>
                    <a:pt x="790" y="1"/>
                  </a:moveTo>
                  <a:cubicBezTo>
                    <a:pt x="297" y="1"/>
                    <a:pt x="1" y="634"/>
                    <a:pt x="389" y="1022"/>
                  </a:cubicBezTo>
                  <a:cubicBezTo>
                    <a:pt x="512" y="1145"/>
                    <a:pt x="658" y="1198"/>
                    <a:pt x="801" y="1198"/>
                  </a:cubicBezTo>
                  <a:cubicBezTo>
                    <a:pt x="1157" y="1198"/>
                    <a:pt x="1491" y="867"/>
                    <a:pt x="1390" y="451"/>
                  </a:cubicBezTo>
                  <a:cubicBezTo>
                    <a:pt x="1330" y="236"/>
                    <a:pt x="1163" y="70"/>
                    <a:pt x="949" y="22"/>
                  </a:cubicBezTo>
                  <a:cubicBezTo>
                    <a:pt x="894" y="8"/>
                    <a:pt x="841" y="1"/>
                    <a:pt x="790"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24"/>
          <p:cNvGrpSpPr/>
          <p:nvPr/>
        </p:nvGrpSpPr>
        <p:grpSpPr>
          <a:xfrm>
            <a:off x="5018400" y="2786289"/>
            <a:ext cx="1183934" cy="351534"/>
            <a:chOff x="4977138" y="2712139"/>
            <a:chExt cx="1183934" cy="351534"/>
          </a:xfrm>
        </p:grpSpPr>
        <p:sp>
          <p:nvSpPr>
            <p:cNvPr id="1083" name="Google Shape;1083;p24"/>
            <p:cNvSpPr/>
            <p:nvPr/>
          </p:nvSpPr>
          <p:spPr>
            <a:xfrm>
              <a:off x="5005825" y="2734875"/>
              <a:ext cx="1124429" cy="294494"/>
            </a:xfrm>
            <a:custGeom>
              <a:avLst/>
              <a:gdLst/>
              <a:ahLst/>
              <a:cxnLst/>
              <a:rect l="l" t="t" r="r" b="b"/>
              <a:pathLst>
                <a:path w="23766" h="11479" fill="none" extrusionOk="0">
                  <a:moveTo>
                    <a:pt x="23765" y="11478"/>
                  </a:moveTo>
                  <a:lnTo>
                    <a:pt x="23765" y="7906"/>
                  </a:lnTo>
                  <a:cubicBezTo>
                    <a:pt x="23765" y="6918"/>
                    <a:pt x="22813" y="6108"/>
                    <a:pt x="21634" y="6108"/>
                  </a:cubicBezTo>
                  <a:lnTo>
                    <a:pt x="1060" y="6108"/>
                  </a:lnTo>
                  <a:cubicBezTo>
                    <a:pt x="465" y="6108"/>
                    <a:pt x="1" y="5704"/>
                    <a:pt x="1" y="5216"/>
                  </a:cubicBezTo>
                  <a:lnTo>
                    <a:pt x="1"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4"/>
            <p:cNvSpPr/>
            <p:nvPr/>
          </p:nvSpPr>
          <p:spPr>
            <a:xfrm>
              <a:off x="6099625" y="3018498"/>
              <a:ext cx="61447" cy="45174"/>
            </a:xfrm>
            <a:custGeom>
              <a:avLst/>
              <a:gdLst/>
              <a:ahLst/>
              <a:cxnLst/>
              <a:rect l="l" t="t" r="r" b="b"/>
              <a:pathLst>
                <a:path w="1635" h="1202" extrusionOk="0">
                  <a:moveTo>
                    <a:pt x="819" y="1"/>
                  </a:moveTo>
                  <a:cubicBezTo>
                    <a:pt x="346" y="1"/>
                    <a:pt x="1"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4"/>
            <p:cNvSpPr/>
            <p:nvPr/>
          </p:nvSpPr>
          <p:spPr>
            <a:xfrm>
              <a:off x="4977138" y="2712139"/>
              <a:ext cx="56073" cy="45061"/>
            </a:xfrm>
            <a:custGeom>
              <a:avLst/>
              <a:gdLst/>
              <a:ahLst/>
              <a:cxnLst/>
              <a:rect l="l" t="t" r="r" b="b"/>
              <a:pathLst>
                <a:path w="1492" h="1199" extrusionOk="0">
                  <a:moveTo>
                    <a:pt x="790" y="1"/>
                  </a:moveTo>
                  <a:cubicBezTo>
                    <a:pt x="297" y="1"/>
                    <a:pt x="1" y="634"/>
                    <a:pt x="389" y="1022"/>
                  </a:cubicBezTo>
                  <a:cubicBezTo>
                    <a:pt x="512" y="1145"/>
                    <a:pt x="658" y="1198"/>
                    <a:pt x="801" y="1198"/>
                  </a:cubicBezTo>
                  <a:cubicBezTo>
                    <a:pt x="1157" y="1198"/>
                    <a:pt x="1491" y="867"/>
                    <a:pt x="1389" y="451"/>
                  </a:cubicBezTo>
                  <a:cubicBezTo>
                    <a:pt x="1330" y="236"/>
                    <a:pt x="1163" y="70"/>
                    <a:pt x="949" y="22"/>
                  </a:cubicBezTo>
                  <a:cubicBezTo>
                    <a:pt x="894" y="8"/>
                    <a:pt x="841" y="1"/>
                    <a:pt x="790"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24"/>
          <p:cNvGrpSpPr/>
          <p:nvPr/>
        </p:nvGrpSpPr>
        <p:grpSpPr>
          <a:xfrm>
            <a:off x="5547759" y="2786289"/>
            <a:ext cx="2253863" cy="351534"/>
            <a:chOff x="5547759" y="2712139"/>
            <a:chExt cx="2253863" cy="351534"/>
          </a:xfrm>
        </p:grpSpPr>
        <p:sp>
          <p:nvSpPr>
            <p:cNvPr id="1087" name="Google Shape;1087;p24"/>
            <p:cNvSpPr/>
            <p:nvPr/>
          </p:nvSpPr>
          <p:spPr>
            <a:xfrm>
              <a:off x="5578625" y="2734875"/>
              <a:ext cx="2194219" cy="294494"/>
            </a:xfrm>
            <a:custGeom>
              <a:avLst/>
              <a:gdLst/>
              <a:ahLst/>
              <a:cxnLst/>
              <a:rect l="l" t="t" r="r" b="b"/>
              <a:pathLst>
                <a:path w="47376" h="11479" fill="none" extrusionOk="0">
                  <a:moveTo>
                    <a:pt x="47375" y="11478"/>
                  </a:moveTo>
                  <a:lnTo>
                    <a:pt x="47375" y="4584"/>
                  </a:lnTo>
                  <a:cubicBezTo>
                    <a:pt x="47375" y="3584"/>
                    <a:pt x="46566" y="2775"/>
                    <a:pt x="45577" y="2775"/>
                  </a:cubicBezTo>
                  <a:lnTo>
                    <a:pt x="893" y="2775"/>
                  </a:lnTo>
                  <a:cubicBezTo>
                    <a:pt x="393" y="2775"/>
                    <a:pt x="0" y="2382"/>
                    <a:pt x="0" y="1882"/>
                  </a:cubicBezTo>
                  <a:lnTo>
                    <a:pt x="0" y="1"/>
                  </a:lnTo>
                </a:path>
              </a:pathLst>
            </a:custGeom>
            <a:noFill/>
            <a:ln w="9525" cap="flat"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7740175" y="3018498"/>
              <a:ext cx="61447" cy="45174"/>
            </a:xfrm>
            <a:custGeom>
              <a:avLst/>
              <a:gdLst/>
              <a:ahLst/>
              <a:cxnLst/>
              <a:rect l="l" t="t" r="r" b="b"/>
              <a:pathLst>
                <a:path w="1635" h="1202" extrusionOk="0">
                  <a:moveTo>
                    <a:pt x="819" y="1"/>
                  </a:moveTo>
                  <a:cubicBezTo>
                    <a:pt x="346" y="1"/>
                    <a:pt x="0" y="546"/>
                    <a:pt x="377" y="1042"/>
                  </a:cubicBezTo>
                  <a:cubicBezTo>
                    <a:pt x="524" y="1153"/>
                    <a:pt x="676" y="1202"/>
                    <a:pt x="816" y="1202"/>
                  </a:cubicBezTo>
                  <a:cubicBezTo>
                    <a:pt x="1289" y="1202"/>
                    <a:pt x="1634" y="656"/>
                    <a:pt x="1258" y="161"/>
                  </a:cubicBezTo>
                  <a:cubicBezTo>
                    <a:pt x="1111" y="49"/>
                    <a:pt x="959" y="1"/>
                    <a:pt x="81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5547759" y="2712139"/>
              <a:ext cx="56036" cy="45061"/>
            </a:xfrm>
            <a:custGeom>
              <a:avLst/>
              <a:gdLst/>
              <a:ahLst/>
              <a:cxnLst/>
              <a:rect l="l" t="t" r="r" b="b"/>
              <a:pathLst>
                <a:path w="1491" h="1199" extrusionOk="0">
                  <a:moveTo>
                    <a:pt x="789" y="1"/>
                  </a:moveTo>
                  <a:cubicBezTo>
                    <a:pt x="296" y="1"/>
                    <a:pt x="0" y="634"/>
                    <a:pt x="389" y="1022"/>
                  </a:cubicBezTo>
                  <a:cubicBezTo>
                    <a:pt x="511" y="1145"/>
                    <a:pt x="658" y="1198"/>
                    <a:pt x="800" y="1198"/>
                  </a:cubicBezTo>
                  <a:cubicBezTo>
                    <a:pt x="1156" y="1198"/>
                    <a:pt x="1491" y="867"/>
                    <a:pt x="1389" y="451"/>
                  </a:cubicBezTo>
                  <a:cubicBezTo>
                    <a:pt x="1329" y="236"/>
                    <a:pt x="1163" y="70"/>
                    <a:pt x="948" y="22"/>
                  </a:cubicBezTo>
                  <a:cubicBezTo>
                    <a:pt x="894" y="8"/>
                    <a:pt x="840" y="1"/>
                    <a:pt x="789" y="1"/>
                  </a:cubicBezTo>
                  <a:close/>
                </a:path>
              </a:pathLst>
            </a:custGeom>
            <a:solidFill>
              <a:srgbClr val="000000"/>
            </a:solid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24"/>
          <p:cNvGrpSpPr/>
          <p:nvPr/>
        </p:nvGrpSpPr>
        <p:grpSpPr>
          <a:xfrm>
            <a:off x="4331024" y="3211248"/>
            <a:ext cx="482409" cy="568323"/>
            <a:chOff x="4331024" y="3137098"/>
            <a:chExt cx="482409" cy="568323"/>
          </a:xfrm>
        </p:grpSpPr>
        <p:sp>
          <p:nvSpPr>
            <p:cNvPr id="1091" name="Google Shape;1091;p24"/>
            <p:cNvSpPr/>
            <p:nvPr/>
          </p:nvSpPr>
          <p:spPr>
            <a:xfrm>
              <a:off x="4331024" y="3137098"/>
              <a:ext cx="482409" cy="568323"/>
            </a:xfrm>
            <a:custGeom>
              <a:avLst/>
              <a:gdLst/>
              <a:ahLst/>
              <a:cxnLst/>
              <a:rect l="l" t="t" r="r" b="b"/>
              <a:pathLst>
                <a:path w="12836" h="15122" extrusionOk="0">
                  <a:moveTo>
                    <a:pt x="6413" y="0"/>
                  </a:moveTo>
                  <a:cubicBezTo>
                    <a:pt x="6337" y="0"/>
                    <a:pt x="6263" y="9"/>
                    <a:pt x="6192" y="27"/>
                  </a:cubicBezTo>
                  <a:lnTo>
                    <a:pt x="762" y="1265"/>
                  </a:lnTo>
                  <a:cubicBezTo>
                    <a:pt x="755" y="1265"/>
                    <a:pt x="747" y="1265"/>
                    <a:pt x="740" y="1265"/>
                  </a:cubicBezTo>
                  <a:cubicBezTo>
                    <a:pt x="345" y="1265"/>
                    <a:pt x="12" y="1571"/>
                    <a:pt x="0" y="1968"/>
                  </a:cubicBezTo>
                  <a:lnTo>
                    <a:pt x="0" y="5266"/>
                  </a:lnTo>
                  <a:cubicBezTo>
                    <a:pt x="0" y="6576"/>
                    <a:pt x="191" y="7873"/>
                    <a:pt x="584" y="9124"/>
                  </a:cubicBezTo>
                  <a:cubicBezTo>
                    <a:pt x="1131" y="10886"/>
                    <a:pt x="2108" y="12564"/>
                    <a:pt x="3632" y="13743"/>
                  </a:cubicBezTo>
                  <a:cubicBezTo>
                    <a:pt x="4441" y="14374"/>
                    <a:pt x="5358" y="14839"/>
                    <a:pt x="6358" y="15112"/>
                  </a:cubicBezTo>
                  <a:cubicBezTo>
                    <a:pt x="6382" y="15118"/>
                    <a:pt x="6412" y="15121"/>
                    <a:pt x="6442" y="15121"/>
                  </a:cubicBezTo>
                  <a:cubicBezTo>
                    <a:pt x="6471" y="15121"/>
                    <a:pt x="6501" y="15118"/>
                    <a:pt x="6525" y="15112"/>
                  </a:cubicBezTo>
                  <a:cubicBezTo>
                    <a:pt x="11204" y="13791"/>
                    <a:pt x="12835" y="9040"/>
                    <a:pt x="12835" y="5266"/>
                  </a:cubicBezTo>
                  <a:lnTo>
                    <a:pt x="12835" y="1968"/>
                  </a:lnTo>
                  <a:cubicBezTo>
                    <a:pt x="12812" y="1571"/>
                    <a:pt x="12479" y="1265"/>
                    <a:pt x="12095" y="1265"/>
                  </a:cubicBezTo>
                  <a:cubicBezTo>
                    <a:pt x="12088" y="1265"/>
                    <a:pt x="12081" y="1265"/>
                    <a:pt x="12073" y="1265"/>
                  </a:cubicBezTo>
                  <a:lnTo>
                    <a:pt x="6644" y="27"/>
                  </a:lnTo>
                  <a:cubicBezTo>
                    <a:pt x="6567" y="9"/>
                    <a:pt x="6489" y="0"/>
                    <a:pt x="64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4"/>
            <p:cNvSpPr/>
            <p:nvPr/>
          </p:nvSpPr>
          <p:spPr>
            <a:xfrm>
              <a:off x="4358760" y="3172539"/>
              <a:ext cx="426486" cy="500336"/>
            </a:xfrm>
            <a:custGeom>
              <a:avLst/>
              <a:gdLst/>
              <a:ahLst/>
              <a:cxnLst/>
              <a:rect l="l" t="t" r="r" b="b"/>
              <a:pathLst>
                <a:path w="11348" h="13313" extrusionOk="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4365036" y="3180619"/>
              <a:ext cx="413934" cy="484626"/>
            </a:xfrm>
            <a:custGeom>
              <a:avLst/>
              <a:gdLst/>
              <a:ahLst/>
              <a:cxnLst/>
              <a:rect l="l" t="t" r="r" b="b"/>
              <a:pathLst>
                <a:path w="11014" h="12895" extrusionOk="0">
                  <a:moveTo>
                    <a:pt x="10454" y="941"/>
                  </a:moveTo>
                  <a:cubicBezTo>
                    <a:pt x="10752" y="929"/>
                    <a:pt x="11002" y="1155"/>
                    <a:pt x="11014" y="1441"/>
                  </a:cubicBezTo>
                  <a:lnTo>
                    <a:pt x="11014" y="4358"/>
                  </a:lnTo>
                  <a:cubicBezTo>
                    <a:pt x="11014" y="7596"/>
                    <a:pt x="9597" y="11787"/>
                    <a:pt x="5560" y="12895"/>
                  </a:cubicBezTo>
                  <a:cubicBezTo>
                    <a:pt x="5537" y="12895"/>
                    <a:pt x="5525" y="12895"/>
                    <a:pt x="5513" y="12895"/>
                  </a:cubicBezTo>
                  <a:cubicBezTo>
                    <a:pt x="1465" y="11787"/>
                    <a:pt x="0" y="7596"/>
                    <a:pt x="0" y="4358"/>
                  </a:cubicBezTo>
                  <a:lnTo>
                    <a:pt x="0" y="1441"/>
                  </a:lnTo>
                  <a:cubicBezTo>
                    <a:pt x="12" y="1155"/>
                    <a:pt x="262" y="929"/>
                    <a:pt x="560" y="941"/>
                  </a:cubicBezTo>
                  <a:lnTo>
                    <a:pt x="5501" y="0"/>
                  </a:lnTo>
                  <a:close/>
                </a:path>
              </a:pathLst>
            </a:custGeom>
            <a:gradFill>
              <a:gsLst>
                <a:gs pos="0">
                  <a:srgbClr val="A588D1"/>
                </a:gs>
                <a:gs pos="100000">
                  <a:srgbClr val="63439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4"/>
            <p:cNvSpPr/>
            <p:nvPr/>
          </p:nvSpPr>
          <p:spPr>
            <a:xfrm>
              <a:off x="4507323" y="3279047"/>
              <a:ext cx="129810" cy="129810"/>
            </a:xfrm>
            <a:custGeom>
              <a:avLst/>
              <a:gdLst/>
              <a:ahLst/>
              <a:cxnLst/>
              <a:rect l="l" t="t" r="r" b="b"/>
              <a:pathLst>
                <a:path w="3454" h="3454" extrusionOk="0">
                  <a:moveTo>
                    <a:pt x="1727" y="1"/>
                  </a:moveTo>
                  <a:cubicBezTo>
                    <a:pt x="774" y="1"/>
                    <a:pt x="0" y="775"/>
                    <a:pt x="0" y="1727"/>
                  </a:cubicBezTo>
                  <a:cubicBezTo>
                    <a:pt x="0" y="2680"/>
                    <a:pt x="774" y="3453"/>
                    <a:pt x="1727" y="3453"/>
                  </a:cubicBezTo>
                  <a:cubicBezTo>
                    <a:pt x="2679" y="3453"/>
                    <a:pt x="3453" y="2680"/>
                    <a:pt x="3453" y="1727"/>
                  </a:cubicBezTo>
                  <a:cubicBezTo>
                    <a:pt x="3453" y="775"/>
                    <a:pt x="2679" y="1"/>
                    <a:pt x="1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4"/>
            <p:cNvSpPr/>
            <p:nvPr/>
          </p:nvSpPr>
          <p:spPr>
            <a:xfrm>
              <a:off x="4446477" y="3405700"/>
              <a:ext cx="251051" cy="100270"/>
            </a:xfrm>
            <a:custGeom>
              <a:avLst/>
              <a:gdLst/>
              <a:ahLst/>
              <a:cxnLst/>
              <a:rect l="l" t="t" r="r" b="b"/>
              <a:pathLst>
                <a:path w="6680" h="2668" extrusionOk="0">
                  <a:moveTo>
                    <a:pt x="2072" y="0"/>
                  </a:moveTo>
                  <a:cubicBezTo>
                    <a:pt x="1191" y="357"/>
                    <a:pt x="488" y="1048"/>
                    <a:pt x="143" y="1941"/>
                  </a:cubicBezTo>
                  <a:cubicBezTo>
                    <a:pt x="0" y="2286"/>
                    <a:pt x="262" y="2667"/>
                    <a:pt x="643" y="2667"/>
                  </a:cubicBezTo>
                  <a:lnTo>
                    <a:pt x="6049" y="2667"/>
                  </a:lnTo>
                  <a:cubicBezTo>
                    <a:pt x="6430" y="2667"/>
                    <a:pt x="6680" y="2286"/>
                    <a:pt x="6537" y="1941"/>
                  </a:cubicBezTo>
                  <a:cubicBezTo>
                    <a:pt x="6191" y="1048"/>
                    <a:pt x="5501" y="357"/>
                    <a:pt x="4620" y="0"/>
                  </a:cubicBezTo>
                  <a:cubicBezTo>
                    <a:pt x="4245" y="292"/>
                    <a:pt x="3795" y="438"/>
                    <a:pt x="3346" y="438"/>
                  </a:cubicBezTo>
                  <a:cubicBezTo>
                    <a:pt x="2896" y="438"/>
                    <a:pt x="2447" y="292"/>
                    <a:pt x="2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24"/>
          <p:cNvGrpSpPr/>
          <p:nvPr/>
        </p:nvGrpSpPr>
        <p:grpSpPr>
          <a:xfrm>
            <a:off x="2732240" y="3211248"/>
            <a:ext cx="481507" cy="566970"/>
            <a:chOff x="2774016" y="3137098"/>
            <a:chExt cx="481507" cy="566970"/>
          </a:xfrm>
        </p:grpSpPr>
        <p:sp>
          <p:nvSpPr>
            <p:cNvPr id="1097" name="Google Shape;1097;p24"/>
            <p:cNvSpPr/>
            <p:nvPr/>
          </p:nvSpPr>
          <p:spPr>
            <a:xfrm>
              <a:off x="2774016" y="3137098"/>
              <a:ext cx="481507" cy="566970"/>
            </a:xfrm>
            <a:custGeom>
              <a:avLst/>
              <a:gdLst/>
              <a:ahLst/>
              <a:cxnLst/>
              <a:rect l="l" t="t" r="r" b="b"/>
              <a:pathLst>
                <a:path w="12812" h="15086" extrusionOk="0">
                  <a:moveTo>
                    <a:pt x="6412" y="0"/>
                  </a:moveTo>
                  <a:cubicBezTo>
                    <a:pt x="6338" y="0"/>
                    <a:pt x="6263" y="9"/>
                    <a:pt x="6192" y="27"/>
                  </a:cubicBezTo>
                  <a:lnTo>
                    <a:pt x="775" y="1265"/>
                  </a:lnTo>
                  <a:cubicBezTo>
                    <a:pt x="760" y="1265"/>
                    <a:pt x="746" y="1264"/>
                    <a:pt x="731" y="1264"/>
                  </a:cubicBezTo>
                  <a:cubicBezTo>
                    <a:pt x="335" y="1264"/>
                    <a:pt x="24" y="1577"/>
                    <a:pt x="1" y="1968"/>
                  </a:cubicBezTo>
                  <a:lnTo>
                    <a:pt x="1" y="5254"/>
                  </a:lnTo>
                  <a:cubicBezTo>
                    <a:pt x="1" y="6564"/>
                    <a:pt x="203" y="7861"/>
                    <a:pt x="584" y="9112"/>
                  </a:cubicBezTo>
                  <a:cubicBezTo>
                    <a:pt x="1144" y="10862"/>
                    <a:pt x="2108" y="12529"/>
                    <a:pt x="3620" y="13707"/>
                  </a:cubicBezTo>
                  <a:cubicBezTo>
                    <a:pt x="4430" y="14338"/>
                    <a:pt x="5358" y="14803"/>
                    <a:pt x="6347" y="15077"/>
                  </a:cubicBezTo>
                  <a:cubicBezTo>
                    <a:pt x="6376" y="15083"/>
                    <a:pt x="6406" y="15086"/>
                    <a:pt x="6436" y="15086"/>
                  </a:cubicBezTo>
                  <a:cubicBezTo>
                    <a:pt x="6466" y="15086"/>
                    <a:pt x="6496" y="15083"/>
                    <a:pt x="6525" y="15077"/>
                  </a:cubicBezTo>
                  <a:cubicBezTo>
                    <a:pt x="11181" y="13767"/>
                    <a:pt x="12812" y="9028"/>
                    <a:pt x="12812" y="5254"/>
                  </a:cubicBezTo>
                  <a:lnTo>
                    <a:pt x="12812" y="1968"/>
                  </a:lnTo>
                  <a:cubicBezTo>
                    <a:pt x="12789" y="1577"/>
                    <a:pt x="12478" y="1264"/>
                    <a:pt x="12092" y="1264"/>
                  </a:cubicBezTo>
                  <a:cubicBezTo>
                    <a:pt x="12078" y="1264"/>
                    <a:pt x="12064" y="1265"/>
                    <a:pt x="12050" y="1265"/>
                  </a:cubicBezTo>
                  <a:lnTo>
                    <a:pt x="6632" y="27"/>
                  </a:lnTo>
                  <a:cubicBezTo>
                    <a:pt x="6561" y="9"/>
                    <a:pt x="6487" y="0"/>
                    <a:pt x="64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4"/>
            <p:cNvSpPr/>
            <p:nvPr/>
          </p:nvSpPr>
          <p:spPr>
            <a:xfrm>
              <a:off x="2801751" y="3172539"/>
              <a:ext cx="426035" cy="499434"/>
            </a:xfrm>
            <a:custGeom>
              <a:avLst/>
              <a:gdLst/>
              <a:ahLst/>
              <a:cxnLst/>
              <a:rect l="l" t="t" r="r" b="b"/>
              <a:pathLst>
                <a:path w="11336" h="13289" extrusionOk="0">
                  <a:moveTo>
                    <a:pt x="5668" y="1"/>
                  </a:moveTo>
                  <a:lnTo>
                    <a:pt x="572" y="977"/>
                  </a:lnTo>
                  <a:cubicBezTo>
                    <a:pt x="565" y="977"/>
                    <a:pt x="557" y="977"/>
                    <a:pt x="550" y="977"/>
                  </a:cubicBezTo>
                  <a:cubicBezTo>
                    <a:pt x="262" y="977"/>
                    <a:pt x="24" y="1199"/>
                    <a:pt x="1" y="1501"/>
                  </a:cubicBezTo>
                  <a:lnTo>
                    <a:pt x="1" y="4502"/>
                  </a:lnTo>
                  <a:cubicBezTo>
                    <a:pt x="1" y="7835"/>
                    <a:pt x="1501" y="12145"/>
                    <a:pt x="5668" y="13288"/>
                  </a:cubicBezTo>
                  <a:lnTo>
                    <a:pt x="5716" y="13288"/>
                  </a:lnTo>
                  <a:cubicBezTo>
                    <a:pt x="9883" y="12157"/>
                    <a:pt x="11336" y="7835"/>
                    <a:pt x="11336" y="4502"/>
                  </a:cubicBezTo>
                  <a:lnTo>
                    <a:pt x="11336" y="1501"/>
                  </a:lnTo>
                  <a:cubicBezTo>
                    <a:pt x="11324" y="1199"/>
                    <a:pt x="11075" y="977"/>
                    <a:pt x="10787" y="977"/>
                  </a:cubicBezTo>
                  <a:cubicBezTo>
                    <a:pt x="10779" y="977"/>
                    <a:pt x="10772" y="977"/>
                    <a:pt x="10764" y="977"/>
                  </a:cubicBezTo>
                  <a:lnTo>
                    <a:pt x="5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4"/>
            <p:cNvSpPr/>
            <p:nvPr/>
          </p:nvSpPr>
          <p:spPr>
            <a:xfrm>
              <a:off x="2808479" y="3180168"/>
              <a:ext cx="412581" cy="484175"/>
            </a:xfrm>
            <a:custGeom>
              <a:avLst/>
              <a:gdLst/>
              <a:ahLst/>
              <a:cxnLst/>
              <a:rect l="l" t="t" r="r" b="b"/>
              <a:pathLst>
                <a:path w="10978" h="12883" extrusionOk="0">
                  <a:moveTo>
                    <a:pt x="10430" y="941"/>
                  </a:moveTo>
                  <a:cubicBezTo>
                    <a:pt x="10716" y="929"/>
                    <a:pt x="10966" y="1155"/>
                    <a:pt x="10978" y="1453"/>
                  </a:cubicBezTo>
                  <a:lnTo>
                    <a:pt x="10978" y="4358"/>
                  </a:lnTo>
                  <a:cubicBezTo>
                    <a:pt x="10978" y="7597"/>
                    <a:pt x="9573" y="11776"/>
                    <a:pt x="5537" y="12871"/>
                  </a:cubicBezTo>
                  <a:cubicBezTo>
                    <a:pt x="5525" y="12883"/>
                    <a:pt x="5501" y="12883"/>
                    <a:pt x="5489" y="12871"/>
                  </a:cubicBezTo>
                  <a:cubicBezTo>
                    <a:pt x="1453" y="11776"/>
                    <a:pt x="0" y="7597"/>
                    <a:pt x="0" y="4358"/>
                  </a:cubicBezTo>
                  <a:lnTo>
                    <a:pt x="0" y="1453"/>
                  </a:lnTo>
                  <a:cubicBezTo>
                    <a:pt x="12" y="1167"/>
                    <a:pt x="262" y="941"/>
                    <a:pt x="548" y="953"/>
                  </a:cubicBezTo>
                  <a:lnTo>
                    <a:pt x="5489" y="0"/>
                  </a:lnTo>
                  <a:close/>
                </a:path>
              </a:pathLst>
            </a:custGeom>
            <a:gradFill>
              <a:gsLst>
                <a:gs pos="0">
                  <a:srgbClr val="BA8CC4"/>
                </a:gs>
                <a:gs pos="100000">
                  <a:srgbClr val="784D80"/>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a:off x="2913184" y="3378829"/>
              <a:ext cx="203171" cy="135635"/>
            </a:xfrm>
            <a:custGeom>
              <a:avLst/>
              <a:gdLst/>
              <a:ahLst/>
              <a:cxnLst/>
              <a:rect l="l" t="t" r="r" b="b"/>
              <a:pathLst>
                <a:path w="5406" h="3609" extrusionOk="0">
                  <a:moveTo>
                    <a:pt x="572" y="1"/>
                  </a:moveTo>
                  <a:cubicBezTo>
                    <a:pt x="251" y="1"/>
                    <a:pt x="1" y="251"/>
                    <a:pt x="1" y="560"/>
                  </a:cubicBezTo>
                  <a:lnTo>
                    <a:pt x="1" y="3037"/>
                  </a:lnTo>
                  <a:cubicBezTo>
                    <a:pt x="1" y="3358"/>
                    <a:pt x="251" y="3608"/>
                    <a:pt x="572" y="3608"/>
                  </a:cubicBezTo>
                  <a:lnTo>
                    <a:pt x="4846" y="3608"/>
                  </a:lnTo>
                  <a:cubicBezTo>
                    <a:pt x="5156" y="3608"/>
                    <a:pt x="5406" y="3358"/>
                    <a:pt x="5406" y="3037"/>
                  </a:cubicBezTo>
                  <a:lnTo>
                    <a:pt x="5406" y="560"/>
                  </a:lnTo>
                  <a:cubicBezTo>
                    <a:pt x="5406" y="251"/>
                    <a:pt x="5156" y="1"/>
                    <a:pt x="4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4"/>
            <p:cNvSpPr/>
            <p:nvPr/>
          </p:nvSpPr>
          <p:spPr>
            <a:xfrm>
              <a:off x="2949000" y="3304115"/>
              <a:ext cx="131576" cy="74752"/>
            </a:xfrm>
            <a:custGeom>
              <a:avLst/>
              <a:gdLst/>
              <a:ahLst/>
              <a:cxnLst/>
              <a:rect l="l" t="t" r="r" b="b"/>
              <a:pathLst>
                <a:path w="3501" h="1989" extrusionOk="0">
                  <a:moveTo>
                    <a:pt x="1750" y="0"/>
                  </a:moveTo>
                  <a:cubicBezTo>
                    <a:pt x="786" y="0"/>
                    <a:pt x="0" y="774"/>
                    <a:pt x="0" y="1751"/>
                  </a:cubicBezTo>
                  <a:lnTo>
                    <a:pt x="0" y="1989"/>
                  </a:lnTo>
                  <a:lnTo>
                    <a:pt x="488" y="1989"/>
                  </a:lnTo>
                  <a:lnTo>
                    <a:pt x="488" y="1751"/>
                  </a:lnTo>
                  <a:cubicBezTo>
                    <a:pt x="488" y="1048"/>
                    <a:pt x="1048" y="477"/>
                    <a:pt x="1750" y="477"/>
                  </a:cubicBezTo>
                  <a:cubicBezTo>
                    <a:pt x="2453" y="477"/>
                    <a:pt x="3012" y="1048"/>
                    <a:pt x="3012" y="1751"/>
                  </a:cubicBezTo>
                  <a:lnTo>
                    <a:pt x="3012" y="1989"/>
                  </a:lnTo>
                  <a:lnTo>
                    <a:pt x="3500" y="1989"/>
                  </a:lnTo>
                  <a:lnTo>
                    <a:pt x="3500" y="1751"/>
                  </a:lnTo>
                  <a:cubicBezTo>
                    <a:pt x="3500" y="774"/>
                    <a:pt x="2715" y="0"/>
                    <a:pt x="1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3079185" y="3405249"/>
              <a:ext cx="51488" cy="109215"/>
            </a:xfrm>
            <a:custGeom>
              <a:avLst/>
              <a:gdLst/>
              <a:ahLst/>
              <a:cxnLst/>
              <a:rect l="l" t="t" r="r" b="b"/>
              <a:pathLst>
                <a:path w="1370" h="2906" extrusionOk="0">
                  <a:moveTo>
                    <a:pt x="1" y="0"/>
                  </a:moveTo>
                  <a:lnTo>
                    <a:pt x="1" y="2905"/>
                  </a:lnTo>
                  <a:lnTo>
                    <a:pt x="787" y="2905"/>
                  </a:lnTo>
                  <a:cubicBezTo>
                    <a:pt x="1108" y="2905"/>
                    <a:pt x="1370" y="2643"/>
                    <a:pt x="1370" y="2334"/>
                  </a:cubicBezTo>
                  <a:lnTo>
                    <a:pt x="13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24"/>
            <p:cNvSpPr/>
            <p:nvPr/>
          </p:nvSpPr>
          <p:spPr>
            <a:xfrm>
              <a:off x="3050999" y="3348425"/>
              <a:ext cx="107899" cy="69377"/>
            </a:xfrm>
            <a:custGeom>
              <a:avLst/>
              <a:gdLst/>
              <a:ahLst/>
              <a:cxnLst/>
              <a:rect l="l" t="t" r="r" b="b"/>
              <a:pathLst>
                <a:path w="2871" h="1846" extrusionOk="0">
                  <a:moveTo>
                    <a:pt x="1441" y="0"/>
                  </a:moveTo>
                  <a:lnTo>
                    <a:pt x="1" y="1846"/>
                  </a:lnTo>
                  <a:lnTo>
                    <a:pt x="2870" y="1846"/>
                  </a:lnTo>
                  <a:lnTo>
                    <a:pt x="14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24"/>
          <p:cNvGrpSpPr/>
          <p:nvPr/>
        </p:nvGrpSpPr>
        <p:grpSpPr>
          <a:xfrm>
            <a:off x="5930609" y="3211248"/>
            <a:ext cx="481094" cy="566970"/>
            <a:chOff x="5889348" y="3137098"/>
            <a:chExt cx="481094" cy="566970"/>
          </a:xfrm>
        </p:grpSpPr>
        <p:sp>
          <p:nvSpPr>
            <p:cNvPr id="1105" name="Google Shape;1105;p24"/>
            <p:cNvSpPr/>
            <p:nvPr/>
          </p:nvSpPr>
          <p:spPr>
            <a:xfrm>
              <a:off x="5889348" y="3137098"/>
              <a:ext cx="481094" cy="566970"/>
            </a:xfrm>
            <a:custGeom>
              <a:avLst/>
              <a:gdLst/>
              <a:ahLst/>
              <a:cxnLst/>
              <a:rect l="l" t="t" r="r" b="b"/>
              <a:pathLst>
                <a:path w="12801" h="15086" extrusionOk="0">
                  <a:moveTo>
                    <a:pt x="6399" y="0"/>
                  </a:moveTo>
                  <a:cubicBezTo>
                    <a:pt x="6323" y="0"/>
                    <a:pt x="6246" y="9"/>
                    <a:pt x="6168" y="27"/>
                  </a:cubicBezTo>
                  <a:lnTo>
                    <a:pt x="763" y="1265"/>
                  </a:lnTo>
                  <a:cubicBezTo>
                    <a:pt x="749" y="1265"/>
                    <a:pt x="735" y="1264"/>
                    <a:pt x="721" y="1264"/>
                  </a:cubicBezTo>
                  <a:cubicBezTo>
                    <a:pt x="334" y="1264"/>
                    <a:pt x="12" y="1577"/>
                    <a:pt x="1" y="1968"/>
                  </a:cubicBezTo>
                  <a:lnTo>
                    <a:pt x="1" y="5254"/>
                  </a:lnTo>
                  <a:cubicBezTo>
                    <a:pt x="1" y="6564"/>
                    <a:pt x="191" y="7861"/>
                    <a:pt x="584" y="9112"/>
                  </a:cubicBezTo>
                  <a:cubicBezTo>
                    <a:pt x="1132" y="10862"/>
                    <a:pt x="2108" y="12529"/>
                    <a:pt x="3620" y="13707"/>
                  </a:cubicBezTo>
                  <a:cubicBezTo>
                    <a:pt x="4430" y="14338"/>
                    <a:pt x="5347" y="14803"/>
                    <a:pt x="6335" y="15077"/>
                  </a:cubicBezTo>
                  <a:cubicBezTo>
                    <a:pt x="6365" y="15083"/>
                    <a:pt x="6394" y="15086"/>
                    <a:pt x="6424" y="15086"/>
                  </a:cubicBezTo>
                  <a:cubicBezTo>
                    <a:pt x="6454" y="15086"/>
                    <a:pt x="6484" y="15083"/>
                    <a:pt x="6514" y="15077"/>
                  </a:cubicBezTo>
                  <a:cubicBezTo>
                    <a:pt x="11181" y="13767"/>
                    <a:pt x="12800" y="9028"/>
                    <a:pt x="12800" y="5254"/>
                  </a:cubicBezTo>
                  <a:lnTo>
                    <a:pt x="12800" y="1968"/>
                  </a:lnTo>
                  <a:cubicBezTo>
                    <a:pt x="12789" y="1577"/>
                    <a:pt x="12467" y="1264"/>
                    <a:pt x="12080" y="1264"/>
                  </a:cubicBezTo>
                  <a:cubicBezTo>
                    <a:pt x="12066" y="1264"/>
                    <a:pt x="12052" y="1265"/>
                    <a:pt x="12038" y="1265"/>
                  </a:cubicBezTo>
                  <a:lnTo>
                    <a:pt x="6621" y="27"/>
                  </a:lnTo>
                  <a:cubicBezTo>
                    <a:pt x="6549" y="9"/>
                    <a:pt x="6475" y="0"/>
                    <a:pt x="63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5917121" y="3172539"/>
              <a:ext cx="425547" cy="499434"/>
            </a:xfrm>
            <a:custGeom>
              <a:avLst/>
              <a:gdLst/>
              <a:ahLst/>
              <a:cxnLst/>
              <a:rect l="l" t="t" r="r" b="b"/>
              <a:pathLst>
                <a:path w="11323" h="13289" extrusionOk="0">
                  <a:moveTo>
                    <a:pt x="5667" y="1"/>
                  </a:moveTo>
                  <a:lnTo>
                    <a:pt x="572" y="977"/>
                  </a:lnTo>
                  <a:cubicBezTo>
                    <a:pt x="564" y="977"/>
                    <a:pt x="556" y="977"/>
                    <a:pt x="548" y="977"/>
                  </a:cubicBezTo>
                  <a:cubicBezTo>
                    <a:pt x="249" y="977"/>
                    <a:pt x="12" y="1199"/>
                    <a:pt x="0" y="1501"/>
                  </a:cubicBezTo>
                  <a:lnTo>
                    <a:pt x="0" y="4502"/>
                  </a:lnTo>
                  <a:cubicBezTo>
                    <a:pt x="0" y="7835"/>
                    <a:pt x="1500" y="12145"/>
                    <a:pt x="5667" y="13288"/>
                  </a:cubicBezTo>
                  <a:lnTo>
                    <a:pt x="5703" y="13288"/>
                  </a:lnTo>
                  <a:cubicBezTo>
                    <a:pt x="9870" y="12157"/>
                    <a:pt x="11323" y="7835"/>
                    <a:pt x="11323" y="4502"/>
                  </a:cubicBezTo>
                  <a:lnTo>
                    <a:pt x="11323" y="1501"/>
                  </a:lnTo>
                  <a:cubicBezTo>
                    <a:pt x="11311" y="1199"/>
                    <a:pt x="11073" y="977"/>
                    <a:pt x="10786" y="977"/>
                  </a:cubicBezTo>
                  <a:cubicBezTo>
                    <a:pt x="10778" y="977"/>
                    <a:pt x="10771" y="977"/>
                    <a:pt x="10763" y="977"/>
                  </a:cubicBezTo>
                  <a:lnTo>
                    <a:pt x="56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5923360" y="3180168"/>
              <a:ext cx="413069" cy="484175"/>
            </a:xfrm>
            <a:custGeom>
              <a:avLst/>
              <a:gdLst/>
              <a:ahLst/>
              <a:cxnLst/>
              <a:rect l="l" t="t" r="r" b="b"/>
              <a:pathLst>
                <a:path w="10991" h="12883" extrusionOk="0">
                  <a:moveTo>
                    <a:pt x="10431" y="941"/>
                  </a:moveTo>
                  <a:cubicBezTo>
                    <a:pt x="10728" y="929"/>
                    <a:pt x="10978" y="1155"/>
                    <a:pt x="10990" y="1453"/>
                  </a:cubicBezTo>
                  <a:lnTo>
                    <a:pt x="10990" y="4358"/>
                  </a:lnTo>
                  <a:cubicBezTo>
                    <a:pt x="10990" y="7597"/>
                    <a:pt x="9585" y="11776"/>
                    <a:pt x="5537" y="12871"/>
                  </a:cubicBezTo>
                  <a:cubicBezTo>
                    <a:pt x="5525" y="12883"/>
                    <a:pt x="5513" y="12883"/>
                    <a:pt x="5501" y="12871"/>
                  </a:cubicBezTo>
                  <a:cubicBezTo>
                    <a:pt x="1453" y="11776"/>
                    <a:pt x="1" y="7597"/>
                    <a:pt x="1" y="4358"/>
                  </a:cubicBezTo>
                  <a:lnTo>
                    <a:pt x="1" y="1453"/>
                  </a:lnTo>
                  <a:cubicBezTo>
                    <a:pt x="13" y="1155"/>
                    <a:pt x="263" y="941"/>
                    <a:pt x="560" y="953"/>
                  </a:cubicBezTo>
                  <a:lnTo>
                    <a:pt x="5501" y="0"/>
                  </a:lnTo>
                  <a:close/>
                </a:path>
              </a:pathLst>
            </a:custGeom>
            <a:gradFill>
              <a:gsLst>
                <a:gs pos="0">
                  <a:srgbClr val="5C698E"/>
                </a:gs>
                <a:gs pos="100000">
                  <a:srgbClr val="2C303B"/>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5983792" y="3305017"/>
              <a:ext cx="140521" cy="55058"/>
            </a:xfrm>
            <a:custGeom>
              <a:avLst/>
              <a:gdLst/>
              <a:ahLst/>
              <a:cxnLst/>
              <a:rect l="l" t="t" r="r" b="b"/>
              <a:pathLst>
                <a:path w="3739" h="1465" extrusionOk="0">
                  <a:moveTo>
                    <a:pt x="202" y="0"/>
                  </a:moveTo>
                  <a:cubicBezTo>
                    <a:pt x="95" y="0"/>
                    <a:pt x="0" y="95"/>
                    <a:pt x="0" y="203"/>
                  </a:cubicBezTo>
                  <a:lnTo>
                    <a:pt x="0" y="1262"/>
                  </a:lnTo>
                  <a:cubicBezTo>
                    <a:pt x="0" y="1369"/>
                    <a:pt x="95" y="1465"/>
                    <a:pt x="202" y="1465"/>
                  </a:cubicBezTo>
                  <a:lnTo>
                    <a:pt x="3536" y="1465"/>
                  </a:lnTo>
                  <a:cubicBezTo>
                    <a:pt x="3655" y="1465"/>
                    <a:pt x="3739" y="1369"/>
                    <a:pt x="3739" y="1262"/>
                  </a:cubicBezTo>
                  <a:lnTo>
                    <a:pt x="3739" y="203"/>
                  </a:lnTo>
                  <a:cubicBezTo>
                    <a:pt x="3739" y="95"/>
                    <a:pt x="3655"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5983792" y="3366765"/>
              <a:ext cx="70279" cy="55058"/>
            </a:xfrm>
            <a:custGeom>
              <a:avLst/>
              <a:gdLst/>
              <a:ahLst/>
              <a:cxnLst/>
              <a:rect l="l" t="t" r="r" b="b"/>
              <a:pathLst>
                <a:path w="1870" h="1465" extrusionOk="0">
                  <a:moveTo>
                    <a:pt x="202" y="0"/>
                  </a:moveTo>
                  <a:cubicBezTo>
                    <a:pt x="95" y="0"/>
                    <a:pt x="0" y="96"/>
                    <a:pt x="0" y="215"/>
                  </a:cubicBezTo>
                  <a:lnTo>
                    <a:pt x="0" y="1262"/>
                  </a:lnTo>
                  <a:cubicBezTo>
                    <a:pt x="0" y="1369"/>
                    <a:pt x="95" y="1465"/>
                    <a:pt x="202" y="1465"/>
                  </a:cubicBezTo>
                  <a:lnTo>
                    <a:pt x="1667" y="1465"/>
                  </a:lnTo>
                  <a:cubicBezTo>
                    <a:pt x="1786" y="1465"/>
                    <a:pt x="1869" y="1369"/>
                    <a:pt x="1869" y="1262"/>
                  </a:cubicBezTo>
                  <a:lnTo>
                    <a:pt x="1869" y="215"/>
                  </a:lnTo>
                  <a:cubicBezTo>
                    <a:pt x="1869" y="96"/>
                    <a:pt x="1786" y="0"/>
                    <a:pt x="1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6205717" y="3366765"/>
              <a:ext cx="70279" cy="55058"/>
            </a:xfrm>
            <a:custGeom>
              <a:avLst/>
              <a:gdLst/>
              <a:ahLst/>
              <a:cxnLst/>
              <a:rect l="l" t="t" r="r" b="b"/>
              <a:pathLst>
                <a:path w="1870" h="1465" extrusionOk="0">
                  <a:moveTo>
                    <a:pt x="203" y="0"/>
                  </a:moveTo>
                  <a:cubicBezTo>
                    <a:pt x="84" y="0"/>
                    <a:pt x="1" y="96"/>
                    <a:pt x="1" y="215"/>
                  </a:cubicBezTo>
                  <a:lnTo>
                    <a:pt x="1" y="1262"/>
                  </a:lnTo>
                  <a:cubicBezTo>
                    <a:pt x="1" y="1369"/>
                    <a:pt x="84" y="1465"/>
                    <a:pt x="203" y="1465"/>
                  </a:cubicBezTo>
                  <a:lnTo>
                    <a:pt x="1667" y="1465"/>
                  </a:lnTo>
                  <a:cubicBezTo>
                    <a:pt x="1775" y="1465"/>
                    <a:pt x="1870" y="1369"/>
                    <a:pt x="1870" y="1262"/>
                  </a:cubicBezTo>
                  <a:lnTo>
                    <a:pt x="1870" y="215"/>
                  </a:lnTo>
                  <a:cubicBezTo>
                    <a:pt x="1870" y="96"/>
                    <a:pt x="1775" y="0"/>
                    <a:pt x="16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4"/>
            <p:cNvSpPr/>
            <p:nvPr/>
          </p:nvSpPr>
          <p:spPr>
            <a:xfrm>
              <a:off x="6062077" y="3366765"/>
              <a:ext cx="135184" cy="55058"/>
            </a:xfrm>
            <a:custGeom>
              <a:avLst/>
              <a:gdLst/>
              <a:ahLst/>
              <a:cxnLst/>
              <a:rect l="l" t="t" r="r" b="b"/>
              <a:pathLst>
                <a:path w="3597" h="1465" extrusionOk="0">
                  <a:moveTo>
                    <a:pt x="215" y="0"/>
                  </a:moveTo>
                  <a:cubicBezTo>
                    <a:pt x="96" y="0"/>
                    <a:pt x="1" y="96"/>
                    <a:pt x="1" y="215"/>
                  </a:cubicBezTo>
                  <a:lnTo>
                    <a:pt x="1" y="1262"/>
                  </a:lnTo>
                  <a:cubicBezTo>
                    <a:pt x="1" y="1369"/>
                    <a:pt x="96" y="1465"/>
                    <a:pt x="215" y="1465"/>
                  </a:cubicBezTo>
                  <a:lnTo>
                    <a:pt x="3394" y="1465"/>
                  </a:lnTo>
                  <a:cubicBezTo>
                    <a:pt x="3513" y="1465"/>
                    <a:pt x="3596" y="1369"/>
                    <a:pt x="3596" y="1262"/>
                  </a:cubicBezTo>
                  <a:lnTo>
                    <a:pt x="3596" y="215"/>
                  </a:lnTo>
                  <a:cubicBezTo>
                    <a:pt x="3596" y="96"/>
                    <a:pt x="3513" y="0"/>
                    <a:pt x="3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4"/>
            <p:cNvSpPr/>
            <p:nvPr/>
          </p:nvSpPr>
          <p:spPr>
            <a:xfrm>
              <a:off x="6135475" y="3305017"/>
              <a:ext cx="140521" cy="55058"/>
            </a:xfrm>
            <a:custGeom>
              <a:avLst/>
              <a:gdLst/>
              <a:ahLst/>
              <a:cxnLst/>
              <a:rect l="l" t="t" r="r" b="b"/>
              <a:pathLst>
                <a:path w="3739" h="1465" extrusionOk="0">
                  <a:moveTo>
                    <a:pt x="203" y="0"/>
                  </a:moveTo>
                  <a:cubicBezTo>
                    <a:pt x="84" y="0"/>
                    <a:pt x="0" y="95"/>
                    <a:pt x="0" y="203"/>
                  </a:cubicBezTo>
                  <a:lnTo>
                    <a:pt x="0" y="1262"/>
                  </a:lnTo>
                  <a:cubicBezTo>
                    <a:pt x="0" y="1369"/>
                    <a:pt x="84" y="1465"/>
                    <a:pt x="203" y="1465"/>
                  </a:cubicBezTo>
                  <a:lnTo>
                    <a:pt x="3536" y="1465"/>
                  </a:lnTo>
                  <a:cubicBezTo>
                    <a:pt x="3644" y="1465"/>
                    <a:pt x="3739" y="1369"/>
                    <a:pt x="3739" y="1262"/>
                  </a:cubicBezTo>
                  <a:lnTo>
                    <a:pt x="3739" y="203"/>
                  </a:lnTo>
                  <a:cubicBezTo>
                    <a:pt x="3739" y="95"/>
                    <a:pt x="3644"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4"/>
            <p:cNvSpPr/>
            <p:nvPr/>
          </p:nvSpPr>
          <p:spPr>
            <a:xfrm>
              <a:off x="5983792" y="3428513"/>
              <a:ext cx="140521" cy="55058"/>
            </a:xfrm>
            <a:custGeom>
              <a:avLst/>
              <a:gdLst/>
              <a:ahLst/>
              <a:cxnLst/>
              <a:rect l="l" t="t" r="r" b="b"/>
              <a:pathLst>
                <a:path w="3739" h="1465" extrusionOk="0">
                  <a:moveTo>
                    <a:pt x="202" y="0"/>
                  </a:moveTo>
                  <a:cubicBezTo>
                    <a:pt x="95" y="0"/>
                    <a:pt x="0" y="96"/>
                    <a:pt x="0" y="215"/>
                  </a:cubicBezTo>
                  <a:lnTo>
                    <a:pt x="0" y="1262"/>
                  </a:lnTo>
                  <a:cubicBezTo>
                    <a:pt x="0" y="1370"/>
                    <a:pt x="95" y="1465"/>
                    <a:pt x="202" y="1465"/>
                  </a:cubicBezTo>
                  <a:lnTo>
                    <a:pt x="3536" y="1465"/>
                  </a:lnTo>
                  <a:cubicBezTo>
                    <a:pt x="3655" y="1465"/>
                    <a:pt x="3739" y="1370"/>
                    <a:pt x="3739" y="1262"/>
                  </a:cubicBezTo>
                  <a:lnTo>
                    <a:pt x="3739" y="215"/>
                  </a:lnTo>
                  <a:cubicBezTo>
                    <a:pt x="3739" y="96"/>
                    <a:pt x="3655"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4"/>
            <p:cNvSpPr/>
            <p:nvPr/>
          </p:nvSpPr>
          <p:spPr>
            <a:xfrm>
              <a:off x="6135475" y="3428513"/>
              <a:ext cx="140521" cy="55058"/>
            </a:xfrm>
            <a:custGeom>
              <a:avLst/>
              <a:gdLst/>
              <a:ahLst/>
              <a:cxnLst/>
              <a:rect l="l" t="t" r="r" b="b"/>
              <a:pathLst>
                <a:path w="3739" h="1465" extrusionOk="0">
                  <a:moveTo>
                    <a:pt x="203" y="0"/>
                  </a:moveTo>
                  <a:cubicBezTo>
                    <a:pt x="84" y="0"/>
                    <a:pt x="0" y="96"/>
                    <a:pt x="0" y="215"/>
                  </a:cubicBezTo>
                  <a:lnTo>
                    <a:pt x="0" y="1262"/>
                  </a:lnTo>
                  <a:cubicBezTo>
                    <a:pt x="0" y="1370"/>
                    <a:pt x="84" y="1465"/>
                    <a:pt x="203" y="1465"/>
                  </a:cubicBezTo>
                  <a:lnTo>
                    <a:pt x="3536" y="1465"/>
                  </a:lnTo>
                  <a:cubicBezTo>
                    <a:pt x="3644" y="1465"/>
                    <a:pt x="3739" y="1370"/>
                    <a:pt x="3739" y="1262"/>
                  </a:cubicBezTo>
                  <a:lnTo>
                    <a:pt x="3739" y="215"/>
                  </a:lnTo>
                  <a:cubicBezTo>
                    <a:pt x="3739" y="96"/>
                    <a:pt x="3644"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4"/>
            <p:cNvSpPr/>
            <p:nvPr/>
          </p:nvSpPr>
          <p:spPr>
            <a:xfrm>
              <a:off x="6218683" y="3366765"/>
              <a:ext cx="88657" cy="123985"/>
            </a:xfrm>
            <a:custGeom>
              <a:avLst/>
              <a:gdLst/>
              <a:ahLst/>
              <a:cxnLst/>
              <a:rect l="l" t="t" r="r" b="b"/>
              <a:pathLst>
                <a:path w="2359" h="3299" extrusionOk="0">
                  <a:moveTo>
                    <a:pt x="2358" y="2131"/>
                  </a:moveTo>
                  <a:cubicBezTo>
                    <a:pt x="2346" y="2774"/>
                    <a:pt x="1822" y="3298"/>
                    <a:pt x="1180" y="3298"/>
                  </a:cubicBezTo>
                  <a:cubicBezTo>
                    <a:pt x="525" y="3298"/>
                    <a:pt x="1" y="2774"/>
                    <a:pt x="1" y="2131"/>
                  </a:cubicBezTo>
                  <a:cubicBezTo>
                    <a:pt x="1" y="1477"/>
                    <a:pt x="1180" y="0"/>
                    <a:pt x="1180" y="0"/>
                  </a:cubicBezTo>
                  <a:cubicBezTo>
                    <a:pt x="1180" y="0"/>
                    <a:pt x="2358" y="1477"/>
                    <a:pt x="2358" y="21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4"/>
            <p:cNvSpPr/>
            <p:nvPr/>
          </p:nvSpPr>
          <p:spPr>
            <a:xfrm>
              <a:off x="6236610" y="3415547"/>
              <a:ext cx="52803" cy="81441"/>
            </a:xfrm>
            <a:custGeom>
              <a:avLst/>
              <a:gdLst/>
              <a:ahLst/>
              <a:cxnLst/>
              <a:rect l="l" t="t" r="r" b="b"/>
              <a:pathLst>
                <a:path w="1405" h="2167" extrusionOk="0">
                  <a:moveTo>
                    <a:pt x="1405" y="1274"/>
                  </a:moveTo>
                  <a:cubicBezTo>
                    <a:pt x="1369" y="2167"/>
                    <a:pt x="36" y="2167"/>
                    <a:pt x="0" y="1274"/>
                  </a:cubicBezTo>
                  <a:cubicBezTo>
                    <a:pt x="0" y="881"/>
                    <a:pt x="703" y="0"/>
                    <a:pt x="703" y="0"/>
                  </a:cubicBezTo>
                  <a:cubicBezTo>
                    <a:pt x="703" y="0"/>
                    <a:pt x="1405" y="881"/>
                    <a:pt x="1405" y="12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4"/>
            <p:cNvSpPr/>
            <p:nvPr/>
          </p:nvSpPr>
          <p:spPr>
            <a:xfrm>
              <a:off x="6183806" y="3415547"/>
              <a:ext cx="52841" cy="74301"/>
            </a:xfrm>
            <a:custGeom>
              <a:avLst/>
              <a:gdLst/>
              <a:ahLst/>
              <a:cxnLst/>
              <a:rect l="l" t="t" r="r" b="b"/>
              <a:pathLst>
                <a:path w="1406" h="1977" extrusionOk="0">
                  <a:moveTo>
                    <a:pt x="1405" y="1274"/>
                  </a:moveTo>
                  <a:cubicBezTo>
                    <a:pt x="1405" y="1655"/>
                    <a:pt x="1084" y="1976"/>
                    <a:pt x="703" y="1976"/>
                  </a:cubicBezTo>
                  <a:cubicBezTo>
                    <a:pt x="310" y="1976"/>
                    <a:pt x="0" y="1655"/>
                    <a:pt x="0" y="1274"/>
                  </a:cubicBezTo>
                  <a:cubicBezTo>
                    <a:pt x="0" y="881"/>
                    <a:pt x="703" y="0"/>
                    <a:pt x="703" y="0"/>
                  </a:cubicBezTo>
                  <a:cubicBezTo>
                    <a:pt x="703" y="0"/>
                    <a:pt x="1405" y="881"/>
                    <a:pt x="1405" y="127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4"/>
            <p:cNvSpPr/>
            <p:nvPr/>
          </p:nvSpPr>
          <p:spPr>
            <a:xfrm>
              <a:off x="6196772" y="3452678"/>
              <a:ext cx="26420" cy="41641"/>
            </a:xfrm>
            <a:custGeom>
              <a:avLst/>
              <a:gdLst/>
              <a:ahLst/>
              <a:cxnLst/>
              <a:rect l="l" t="t" r="r" b="b"/>
              <a:pathLst>
                <a:path w="703" h="1108" extrusionOk="0">
                  <a:moveTo>
                    <a:pt x="703" y="631"/>
                  </a:moveTo>
                  <a:cubicBezTo>
                    <a:pt x="703" y="1108"/>
                    <a:pt x="0" y="1108"/>
                    <a:pt x="0" y="631"/>
                  </a:cubicBezTo>
                  <a:cubicBezTo>
                    <a:pt x="0" y="441"/>
                    <a:pt x="346" y="0"/>
                    <a:pt x="346" y="0"/>
                  </a:cubicBezTo>
                  <a:cubicBezTo>
                    <a:pt x="346" y="0"/>
                    <a:pt x="703" y="441"/>
                    <a:pt x="703" y="6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4"/>
            <p:cNvSpPr/>
            <p:nvPr/>
          </p:nvSpPr>
          <p:spPr>
            <a:xfrm>
              <a:off x="5953802" y="3394501"/>
              <a:ext cx="42092" cy="89071"/>
            </a:xfrm>
            <a:custGeom>
              <a:avLst/>
              <a:gdLst/>
              <a:ahLst/>
              <a:cxnLst/>
              <a:rect l="l" t="t" r="r" b="b"/>
              <a:pathLst>
                <a:path w="1120" h="2370" extrusionOk="0">
                  <a:moveTo>
                    <a:pt x="0" y="0"/>
                  </a:moveTo>
                  <a:lnTo>
                    <a:pt x="0" y="1251"/>
                  </a:lnTo>
                  <a:cubicBezTo>
                    <a:pt x="0" y="1870"/>
                    <a:pt x="500" y="2370"/>
                    <a:pt x="1120" y="2370"/>
                  </a:cubicBezTo>
                  <a:lnTo>
                    <a:pt x="11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4"/>
            <p:cNvSpPr/>
            <p:nvPr/>
          </p:nvSpPr>
          <p:spPr>
            <a:xfrm>
              <a:off x="5930989" y="3347974"/>
              <a:ext cx="88169" cy="56411"/>
            </a:xfrm>
            <a:custGeom>
              <a:avLst/>
              <a:gdLst/>
              <a:ahLst/>
              <a:cxnLst/>
              <a:rect l="l" t="t" r="r" b="b"/>
              <a:pathLst>
                <a:path w="2346" h="1501" extrusionOk="0">
                  <a:moveTo>
                    <a:pt x="1167" y="0"/>
                  </a:moveTo>
                  <a:lnTo>
                    <a:pt x="0" y="1500"/>
                  </a:lnTo>
                  <a:lnTo>
                    <a:pt x="2346" y="1500"/>
                  </a:lnTo>
                  <a:lnTo>
                    <a:pt x="11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24"/>
          <p:cNvGrpSpPr/>
          <p:nvPr/>
        </p:nvGrpSpPr>
        <p:grpSpPr>
          <a:xfrm>
            <a:off x="7530045" y="3211248"/>
            <a:ext cx="482409" cy="568323"/>
            <a:chOff x="7447258" y="3137098"/>
            <a:chExt cx="482409" cy="568323"/>
          </a:xfrm>
        </p:grpSpPr>
        <p:sp>
          <p:nvSpPr>
            <p:cNvPr id="1122" name="Google Shape;1122;p24"/>
            <p:cNvSpPr/>
            <p:nvPr/>
          </p:nvSpPr>
          <p:spPr>
            <a:xfrm>
              <a:off x="7447258" y="3137098"/>
              <a:ext cx="482409" cy="568323"/>
            </a:xfrm>
            <a:custGeom>
              <a:avLst/>
              <a:gdLst/>
              <a:ahLst/>
              <a:cxnLst/>
              <a:rect l="l" t="t" r="r" b="b"/>
              <a:pathLst>
                <a:path w="12836" h="15122" extrusionOk="0">
                  <a:moveTo>
                    <a:pt x="6422" y="0"/>
                  </a:moveTo>
                  <a:cubicBezTo>
                    <a:pt x="6346" y="0"/>
                    <a:pt x="6269" y="9"/>
                    <a:pt x="6192" y="27"/>
                  </a:cubicBezTo>
                  <a:lnTo>
                    <a:pt x="762" y="1265"/>
                  </a:lnTo>
                  <a:cubicBezTo>
                    <a:pt x="755" y="1265"/>
                    <a:pt x="747" y="1265"/>
                    <a:pt x="740" y="1265"/>
                  </a:cubicBezTo>
                  <a:cubicBezTo>
                    <a:pt x="345" y="1265"/>
                    <a:pt x="24" y="1571"/>
                    <a:pt x="0" y="1968"/>
                  </a:cubicBezTo>
                  <a:lnTo>
                    <a:pt x="0" y="5266"/>
                  </a:lnTo>
                  <a:cubicBezTo>
                    <a:pt x="0" y="6576"/>
                    <a:pt x="203" y="7873"/>
                    <a:pt x="584" y="9124"/>
                  </a:cubicBezTo>
                  <a:cubicBezTo>
                    <a:pt x="1143" y="10886"/>
                    <a:pt x="2120" y="12564"/>
                    <a:pt x="3632" y="13743"/>
                  </a:cubicBezTo>
                  <a:cubicBezTo>
                    <a:pt x="4441" y="14374"/>
                    <a:pt x="5370" y="14839"/>
                    <a:pt x="6358" y="15112"/>
                  </a:cubicBezTo>
                  <a:cubicBezTo>
                    <a:pt x="6388" y="15118"/>
                    <a:pt x="6418" y="15121"/>
                    <a:pt x="6448" y="15121"/>
                  </a:cubicBezTo>
                  <a:cubicBezTo>
                    <a:pt x="6477" y="15121"/>
                    <a:pt x="6507" y="15118"/>
                    <a:pt x="6537" y="15112"/>
                  </a:cubicBezTo>
                  <a:cubicBezTo>
                    <a:pt x="11204" y="13791"/>
                    <a:pt x="12835" y="9040"/>
                    <a:pt x="12835" y="5266"/>
                  </a:cubicBezTo>
                  <a:lnTo>
                    <a:pt x="12835" y="1968"/>
                  </a:lnTo>
                  <a:cubicBezTo>
                    <a:pt x="12824" y="1571"/>
                    <a:pt x="12491" y="1265"/>
                    <a:pt x="12096" y="1265"/>
                  </a:cubicBezTo>
                  <a:cubicBezTo>
                    <a:pt x="12088" y="1265"/>
                    <a:pt x="12081" y="1265"/>
                    <a:pt x="12073" y="1265"/>
                  </a:cubicBezTo>
                  <a:lnTo>
                    <a:pt x="6644" y="27"/>
                  </a:lnTo>
                  <a:cubicBezTo>
                    <a:pt x="6573" y="9"/>
                    <a:pt x="6498" y="0"/>
                    <a:pt x="64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4"/>
            <p:cNvSpPr/>
            <p:nvPr/>
          </p:nvSpPr>
          <p:spPr>
            <a:xfrm>
              <a:off x="7474994" y="3172539"/>
              <a:ext cx="426486" cy="500336"/>
            </a:xfrm>
            <a:custGeom>
              <a:avLst/>
              <a:gdLst/>
              <a:ahLst/>
              <a:cxnLst/>
              <a:rect l="l" t="t" r="r" b="b"/>
              <a:pathLst>
                <a:path w="11348" h="13313" extrusionOk="0">
                  <a:moveTo>
                    <a:pt x="5680" y="1"/>
                  </a:moveTo>
                  <a:lnTo>
                    <a:pt x="572" y="977"/>
                  </a:lnTo>
                  <a:cubicBezTo>
                    <a:pt x="565" y="977"/>
                    <a:pt x="557" y="977"/>
                    <a:pt x="550" y="977"/>
                  </a:cubicBezTo>
                  <a:cubicBezTo>
                    <a:pt x="251" y="977"/>
                    <a:pt x="12" y="1211"/>
                    <a:pt x="1" y="1501"/>
                  </a:cubicBezTo>
                  <a:lnTo>
                    <a:pt x="1" y="4502"/>
                  </a:lnTo>
                  <a:cubicBezTo>
                    <a:pt x="1" y="7847"/>
                    <a:pt x="1501" y="12169"/>
                    <a:pt x="5680" y="13312"/>
                  </a:cubicBezTo>
                  <a:lnTo>
                    <a:pt x="5727" y="13312"/>
                  </a:lnTo>
                  <a:cubicBezTo>
                    <a:pt x="9895" y="12169"/>
                    <a:pt x="11347" y="7847"/>
                    <a:pt x="11347" y="4502"/>
                  </a:cubicBezTo>
                  <a:lnTo>
                    <a:pt x="11347"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4"/>
            <p:cNvSpPr/>
            <p:nvPr/>
          </p:nvSpPr>
          <p:spPr>
            <a:xfrm>
              <a:off x="7481721" y="3180619"/>
              <a:ext cx="413483" cy="484626"/>
            </a:xfrm>
            <a:custGeom>
              <a:avLst/>
              <a:gdLst/>
              <a:ahLst/>
              <a:cxnLst/>
              <a:rect l="l" t="t" r="r" b="b"/>
              <a:pathLst>
                <a:path w="11002" h="12895" extrusionOk="0">
                  <a:moveTo>
                    <a:pt x="10454" y="941"/>
                  </a:moveTo>
                  <a:cubicBezTo>
                    <a:pt x="10751" y="929"/>
                    <a:pt x="10990" y="1155"/>
                    <a:pt x="11002" y="1441"/>
                  </a:cubicBezTo>
                  <a:lnTo>
                    <a:pt x="11002" y="4358"/>
                  </a:lnTo>
                  <a:cubicBezTo>
                    <a:pt x="11002" y="7596"/>
                    <a:pt x="9597" y="11787"/>
                    <a:pt x="5548" y="12895"/>
                  </a:cubicBezTo>
                  <a:cubicBezTo>
                    <a:pt x="5537" y="12895"/>
                    <a:pt x="5525" y="12895"/>
                    <a:pt x="5501" y="12895"/>
                  </a:cubicBezTo>
                  <a:cubicBezTo>
                    <a:pt x="1453" y="11787"/>
                    <a:pt x="0" y="7596"/>
                    <a:pt x="0" y="4358"/>
                  </a:cubicBezTo>
                  <a:lnTo>
                    <a:pt x="0" y="1441"/>
                  </a:lnTo>
                  <a:cubicBezTo>
                    <a:pt x="12" y="1155"/>
                    <a:pt x="262" y="929"/>
                    <a:pt x="548" y="941"/>
                  </a:cubicBezTo>
                  <a:lnTo>
                    <a:pt x="5501" y="0"/>
                  </a:lnTo>
                  <a:close/>
                </a:path>
              </a:pathLst>
            </a:custGeom>
            <a:gradFill>
              <a:gsLst>
                <a:gs pos="0">
                  <a:srgbClr val="2A2A9A"/>
                </a:gs>
                <a:gs pos="100000">
                  <a:srgbClr val="11113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4"/>
            <p:cNvSpPr/>
            <p:nvPr/>
          </p:nvSpPr>
          <p:spPr>
            <a:xfrm>
              <a:off x="7659336" y="3449973"/>
              <a:ext cx="58666" cy="58215"/>
            </a:xfrm>
            <a:custGeom>
              <a:avLst/>
              <a:gdLst/>
              <a:ahLst/>
              <a:cxnLst/>
              <a:rect l="l" t="t" r="r" b="b"/>
              <a:pathLst>
                <a:path w="1561" h="1549" extrusionOk="0">
                  <a:moveTo>
                    <a:pt x="787" y="1"/>
                  </a:moveTo>
                  <a:cubicBezTo>
                    <a:pt x="358" y="1"/>
                    <a:pt x="1" y="346"/>
                    <a:pt x="1" y="775"/>
                  </a:cubicBezTo>
                  <a:cubicBezTo>
                    <a:pt x="1" y="1203"/>
                    <a:pt x="358" y="1549"/>
                    <a:pt x="787" y="1549"/>
                  </a:cubicBezTo>
                  <a:cubicBezTo>
                    <a:pt x="1215" y="1549"/>
                    <a:pt x="1561" y="1203"/>
                    <a:pt x="1561" y="775"/>
                  </a:cubicBezTo>
                  <a:cubicBezTo>
                    <a:pt x="1561" y="346"/>
                    <a:pt x="1215" y="1"/>
                    <a:pt x="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4"/>
            <p:cNvSpPr/>
            <p:nvPr/>
          </p:nvSpPr>
          <p:spPr>
            <a:xfrm>
              <a:off x="7611907" y="3397056"/>
              <a:ext cx="153525" cy="51187"/>
            </a:xfrm>
            <a:custGeom>
              <a:avLst/>
              <a:gdLst/>
              <a:ahLst/>
              <a:cxnLst/>
              <a:rect l="l" t="t" r="r" b="b"/>
              <a:pathLst>
                <a:path w="4085" h="1362" extrusionOk="0">
                  <a:moveTo>
                    <a:pt x="2047" y="1"/>
                  </a:moveTo>
                  <a:cubicBezTo>
                    <a:pt x="1308" y="1"/>
                    <a:pt x="566" y="284"/>
                    <a:pt x="1" y="849"/>
                  </a:cubicBezTo>
                  <a:lnTo>
                    <a:pt x="525" y="1361"/>
                  </a:lnTo>
                  <a:cubicBezTo>
                    <a:pt x="941" y="944"/>
                    <a:pt x="1492" y="736"/>
                    <a:pt x="2044" y="736"/>
                  </a:cubicBezTo>
                  <a:cubicBezTo>
                    <a:pt x="2596" y="736"/>
                    <a:pt x="3150" y="944"/>
                    <a:pt x="3573" y="1361"/>
                  </a:cubicBezTo>
                  <a:lnTo>
                    <a:pt x="4085" y="849"/>
                  </a:lnTo>
                  <a:cubicBezTo>
                    <a:pt x="3525" y="284"/>
                    <a:pt x="2787" y="1"/>
                    <a:pt x="2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4"/>
            <p:cNvSpPr/>
            <p:nvPr/>
          </p:nvSpPr>
          <p:spPr>
            <a:xfrm>
              <a:off x="7579699" y="3345493"/>
              <a:ext cx="217941" cy="64266"/>
            </a:xfrm>
            <a:custGeom>
              <a:avLst/>
              <a:gdLst/>
              <a:ahLst/>
              <a:cxnLst/>
              <a:rect l="l" t="t" r="r" b="b"/>
              <a:pathLst>
                <a:path w="5799" h="1710" extrusionOk="0">
                  <a:moveTo>
                    <a:pt x="2900" y="1"/>
                  </a:moveTo>
                  <a:cubicBezTo>
                    <a:pt x="1852" y="1"/>
                    <a:pt x="804" y="400"/>
                    <a:pt x="1" y="1197"/>
                  </a:cubicBezTo>
                  <a:lnTo>
                    <a:pt x="524" y="1709"/>
                  </a:lnTo>
                  <a:cubicBezTo>
                    <a:pt x="1179" y="1054"/>
                    <a:pt x="2040" y="727"/>
                    <a:pt x="2901" y="727"/>
                  </a:cubicBezTo>
                  <a:cubicBezTo>
                    <a:pt x="3763" y="727"/>
                    <a:pt x="4626" y="1054"/>
                    <a:pt x="5287" y="1709"/>
                  </a:cubicBezTo>
                  <a:lnTo>
                    <a:pt x="5799" y="1197"/>
                  </a:lnTo>
                  <a:cubicBezTo>
                    <a:pt x="4995" y="400"/>
                    <a:pt x="3948" y="1"/>
                    <a:pt x="29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4"/>
            <p:cNvSpPr/>
            <p:nvPr/>
          </p:nvSpPr>
          <p:spPr>
            <a:xfrm>
              <a:off x="7547941" y="3292126"/>
              <a:ext cx="281493" cy="77796"/>
            </a:xfrm>
            <a:custGeom>
              <a:avLst/>
              <a:gdLst/>
              <a:ahLst/>
              <a:cxnLst/>
              <a:rect l="l" t="t" r="r" b="b"/>
              <a:pathLst>
                <a:path w="7490" h="2070" extrusionOk="0">
                  <a:moveTo>
                    <a:pt x="3745" y="1"/>
                  </a:moveTo>
                  <a:cubicBezTo>
                    <a:pt x="2390" y="1"/>
                    <a:pt x="1036" y="516"/>
                    <a:pt x="0" y="1546"/>
                  </a:cubicBezTo>
                  <a:lnTo>
                    <a:pt x="512" y="2070"/>
                  </a:lnTo>
                  <a:cubicBezTo>
                    <a:pt x="1405" y="1177"/>
                    <a:pt x="2575" y="730"/>
                    <a:pt x="3745" y="730"/>
                  </a:cubicBezTo>
                  <a:cubicBezTo>
                    <a:pt x="4915" y="730"/>
                    <a:pt x="6084" y="1177"/>
                    <a:pt x="6977" y="2070"/>
                  </a:cubicBezTo>
                  <a:lnTo>
                    <a:pt x="7489" y="1546"/>
                  </a:lnTo>
                  <a:cubicBezTo>
                    <a:pt x="6453" y="516"/>
                    <a:pt x="5099" y="1"/>
                    <a:pt x="3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4"/>
            <p:cNvSpPr/>
            <p:nvPr/>
          </p:nvSpPr>
          <p:spPr>
            <a:xfrm>
              <a:off x="7709020" y="3439675"/>
              <a:ext cx="103389" cy="68964"/>
            </a:xfrm>
            <a:custGeom>
              <a:avLst/>
              <a:gdLst/>
              <a:ahLst/>
              <a:cxnLst/>
              <a:rect l="l" t="t" r="r" b="b"/>
              <a:pathLst>
                <a:path w="2751" h="1835" extrusionOk="0">
                  <a:moveTo>
                    <a:pt x="298" y="1"/>
                  </a:moveTo>
                  <a:cubicBezTo>
                    <a:pt x="131" y="1"/>
                    <a:pt x="1" y="120"/>
                    <a:pt x="1" y="287"/>
                  </a:cubicBezTo>
                  <a:lnTo>
                    <a:pt x="1" y="1537"/>
                  </a:lnTo>
                  <a:cubicBezTo>
                    <a:pt x="1" y="1704"/>
                    <a:pt x="131" y="1835"/>
                    <a:pt x="298" y="1835"/>
                  </a:cubicBezTo>
                  <a:lnTo>
                    <a:pt x="2465" y="1835"/>
                  </a:lnTo>
                  <a:cubicBezTo>
                    <a:pt x="2632" y="1835"/>
                    <a:pt x="2751" y="1704"/>
                    <a:pt x="2751" y="1537"/>
                  </a:cubicBezTo>
                  <a:lnTo>
                    <a:pt x="2751" y="287"/>
                  </a:lnTo>
                  <a:cubicBezTo>
                    <a:pt x="2751" y="120"/>
                    <a:pt x="2632" y="1"/>
                    <a:pt x="2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4"/>
            <p:cNvSpPr/>
            <p:nvPr/>
          </p:nvSpPr>
          <p:spPr>
            <a:xfrm>
              <a:off x="7727360" y="3401228"/>
              <a:ext cx="67160" cy="38484"/>
            </a:xfrm>
            <a:custGeom>
              <a:avLst/>
              <a:gdLst/>
              <a:ahLst/>
              <a:cxnLst/>
              <a:rect l="l" t="t" r="r" b="b"/>
              <a:pathLst>
                <a:path w="1787" h="1024" extrusionOk="0">
                  <a:moveTo>
                    <a:pt x="894" y="0"/>
                  </a:moveTo>
                  <a:cubicBezTo>
                    <a:pt x="405" y="0"/>
                    <a:pt x="1" y="405"/>
                    <a:pt x="1" y="893"/>
                  </a:cubicBezTo>
                  <a:lnTo>
                    <a:pt x="1" y="1024"/>
                  </a:lnTo>
                  <a:lnTo>
                    <a:pt x="251" y="1024"/>
                  </a:lnTo>
                  <a:lnTo>
                    <a:pt x="251" y="893"/>
                  </a:lnTo>
                  <a:cubicBezTo>
                    <a:pt x="251" y="464"/>
                    <a:pt x="572" y="250"/>
                    <a:pt x="894" y="250"/>
                  </a:cubicBezTo>
                  <a:cubicBezTo>
                    <a:pt x="1215" y="250"/>
                    <a:pt x="1537" y="464"/>
                    <a:pt x="1537" y="893"/>
                  </a:cubicBezTo>
                  <a:lnTo>
                    <a:pt x="1537" y="1024"/>
                  </a:lnTo>
                  <a:lnTo>
                    <a:pt x="1787" y="1024"/>
                  </a:lnTo>
                  <a:lnTo>
                    <a:pt x="1787" y="893"/>
                  </a:lnTo>
                  <a:cubicBezTo>
                    <a:pt x="1787" y="405"/>
                    <a:pt x="1394" y="0"/>
                    <a:pt x="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1" name="Google Shape;1131;p24"/>
          <p:cNvGrpSpPr/>
          <p:nvPr/>
        </p:nvGrpSpPr>
        <p:grpSpPr>
          <a:xfrm>
            <a:off x="2478056" y="1138634"/>
            <a:ext cx="4344951" cy="1560801"/>
            <a:chOff x="2478056" y="1138634"/>
            <a:chExt cx="4344951" cy="1560801"/>
          </a:xfrm>
        </p:grpSpPr>
        <p:sp>
          <p:nvSpPr>
            <p:cNvPr id="1132" name="Google Shape;1132;p24"/>
            <p:cNvSpPr/>
            <p:nvPr/>
          </p:nvSpPr>
          <p:spPr>
            <a:xfrm>
              <a:off x="3635672" y="1406673"/>
              <a:ext cx="1881605" cy="1219815"/>
            </a:xfrm>
            <a:custGeom>
              <a:avLst/>
              <a:gdLst/>
              <a:ahLst/>
              <a:cxnLst/>
              <a:rect l="l" t="t" r="r" b="b"/>
              <a:pathLst>
                <a:path w="50066" h="32457" extrusionOk="0">
                  <a:moveTo>
                    <a:pt x="2024" y="0"/>
                  </a:moveTo>
                  <a:cubicBezTo>
                    <a:pt x="905" y="0"/>
                    <a:pt x="0" y="905"/>
                    <a:pt x="0" y="2025"/>
                  </a:cubicBezTo>
                  <a:lnTo>
                    <a:pt x="0" y="30433"/>
                  </a:lnTo>
                  <a:cubicBezTo>
                    <a:pt x="0" y="31552"/>
                    <a:pt x="905" y="32457"/>
                    <a:pt x="2024" y="32457"/>
                  </a:cubicBezTo>
                  <a:lnTo>
                    <a:pt x="48042" y="32457"/>
                  </a:lnTo>
                  <a:cubicBezTo>
                    <a:pt x="49161" y="32457"/>
                    <a:pt x="50066" y="31552"/>
                    <a:pt x="50066" y="30433"/>
                  </a:cubicBezTo>
                  <a:lnTo>
                    <a:pt x="50066" y="2025"/>
                  </a:lnTo>
                  <a:cubicBezTo>
                    <a:pt x="50066" y="905"/>
                    <a:pt x="49161" y="0"/>
                    <a:pt x="480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4"/>
            <p:cNvSpPr/>
            <p:nvPr/>
          </p:nvSpPr>
          <p:spPr>
            <a:xfrm>
              <a:off x="3636086" y="1476463"/>
              <a:ext cx="1881192" cy="1150025"/>
            </a:xfrm>
            <a:custGeom>
              <a:avLst/>
              <a:gdLst/>
              <a:ahLst/>
              <a:cxnLst/>
              <a:rect l="l" t="t" r="r" b="b"/>
              <a:pathLst>
                <a:path w="50055" h="30600" extrusionOk="0">
                  <a:moveTo>
                    <a:pt x="50055" y="1299"/>
                  </a:moveTo>
                  <a:lnTo>
                    <a:pt x="50055" y="29874"/>
                  </a:lnTo>
                  <a:cubicBezTo>
                    <a:pt x="50055" y="30278"/>
                    <a:pt x="49721" y="30600"/>
                    <a:pt x="49329" y="30600"/>
                  </a:cubicBezTo>
                  <a:lnTo>
                    <a:pt x="715" y="30600"/>
                  </a:lnTo>
                  <a:cubicBezTo>
                    <a:pt x="322" y="30600"/>
                    <a:pt x="1" y="30278"/>
                    <a:pt x="1" y="29874"/>
                  </a:cubicBezTo>
                  <a:lnTo>
                    <a:pt x="1" y="27326"/>
                  </a:lnTo>
                  <a:lnTo>
                    <a:pt x="47138" y="27326"/>
                  </a:lnTo>
                  <a:cubicBezTo>
                    <a:pt x="48436" y="27326"/>
                    <a:pt x="49483" y="26278"/>
                    <a:pt x="49483" y="24992"/>
                  </a:cubicBezTo>
                  <a:lnTo>
                    <a:pt x="49483" y="1"/>
                  </a:lnTo>
                  <a:cubicBezTo>
                    <a:pt x="49841" y="334"/>
                    <a:pt x="50055" y="799"/>
                    <a:pt x="50055" y="129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4"/>
            <p:cNvSpPr/>
            <p:nvPr/>
          </p:nvSpPr>
          <p:spPr>
            <a:xfrm>
              <a:off x="3704110" y="1507807"/>
              <a:ext cx="1744730" cy="944185"/>
            </a:xfrm>
            <a:custGeom>
              <a:avLst/>
              <a:gdLst/>
              <a:ahLst/>
              <a:cxnLst/>
              <a:rect l="l" t="t" r="r" b="b"/>
              <a:pathLst>
                <a:path w="46424" h="25123" extrusionOk="0">
                  <a:moveTo>
                    <a:pt x="1" y="0"/>
                  </a:moveTo>
                  <a:lnTo>
                    <a:pt x="46423" y="0"/>
                  </a:lnTo>
                  <a:lnTo>
                    <a:pt x="46423" y="25122"/>
                  </a:lnTo>
                  <a:lnTo>
                    <a:pt x="1" y="25122"/>
                  </a:lnTo>
                  <a:close/>
                </a:path>
              </a:pathLst>
            </a:custGeom>
            <a:gradFill>
              <a:gsLst>
                <a:gs pos="0">
                  <a:schemeClr val="accent2"/>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4"/>
            <p:cNvSpPr/>
            <p:nvPr/>
          </p:nvSpPr>
          <p:spPr>
            <a:xfrm>
              <a:off x="4420057" y="1911857"/>
              <a:ext cx="265859" cy="177239"/>
            </a:xfrm>
            <a:custGeom>
              <a:avLst/>
              <a:gdLst/>
              <a:ahLst/>
              <a:cxnLst/>
              <a:rect l="l" t="t" r="r" b="b"/>
              <a:pathLst>
                <a:path w="7074" h="4716" extrusionOk="0">
                  <a:moveTo>
                    <a:pt x="3531" y="1388"/>
                  </a:moveTo>
                  <a:cubicBezTo>
                    <a:pt x="3793" y="1388"/>
                    <a:pt x="4055" y="1560"/>
                    <a:pt x="4073" y="1906"/>
                  </a:cubicBezTo>
                  <a:cubicBezTo>
                    <a:pt x="4073" y="2096"/>
                    <a:pt x="3977" y="2263"/>
                    <a:pt x="3835" y="2358"/>
                  </a:cubicBezTo>
                  <a:lnTo>
                    <a:pt x="3835" y="2775"/>
                  </a:lnTo>
                  <a:cubicBezTo>
                    <a:pt x="3835" y="2971"/>
                    <a:pt x="3686" y="3069"/>
                    <a:pt x="3537" y="3069"/>
                  </a:cubicBezTo>
                  <a:cubicBezTo>
                    <a:pt x="3388" y="3069"/>
                    <a:pt x="3239" y="2971"/>
                    <a:pt x="3239" y="2775"/>
                  </a:cubicBezTo>
                  <a:lnTo>
                    <a:pt x="3239" y="2358"/>
                  </a:lnTo>
                  <a:cubicBezTo>
                    <a:pt x="3073" y="2263"/>
                    <a:pt x="2989" y="2096"/>
                    <a:pt x="2989" y="1906"/>
                  </a:cubicBezTo>
                  <a:cubicBezTo>
                    <a:pt x="3007" y="1560"/>
                    <a:pt x="3269" y="1388"/>
                    <a:pt x="3531" y="1388"/>
                  </a:cubicBezTo>
                  <a:close/>
                  <a:moveTo>
                    <a:pt x="739" y="1"/>
                  </a:moveTo>
                  <a:cubicBezTo>
                    <a:pt x="334" y="1"/>
                    <a:pt x="1" y="334"/>
                    <a:pt x="1" y="751"/>
                  </a:cubicBezTo>
                  <a:lnTo>
                    <a:pt x="1" y="3977"/>
                  </a:lnTo>
                  <a:cubicBezTo>
                    <a:pt x="1" y="4382"/>
                    <a:pt x="334" y="4715"/>
                    <a:pt x="739" y="4715"/>
                  </a:cubicBezTo>
                  <a:lnTo>
                    <a:pt x="6323" y="4715"/>
                  </a:lnTo>
                  <a:cubicBezTo>
                    <a:pt x="6740" y="4715"/>
                    <a:pt x="7073" y="4382"/>
                    <a:pt x="7073" y="3977"/>
                  </a:cubicBezTo>
                  <a:lnTo>
                    <a:pt x="7073" y="751"/>
                  </a:lnTo>
                  <a:cubicBezTo>
                    <a:pt x="7073" y="334"/>
                    <a:pt x="6740" y="1"/>
                    <a:pt x="63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24"/>
            <p:cNvSpPr/>
            <p:nvPr/>
          </p:nvSpPr>
          <p:spPr>
            <a:xfrm>
              <a:off x="4467035" y="1814330"/>
              <a:ext cx="171865" cy="97564"/>
            </a:xfrm>
            <a:custGeom>
              <a:avLst/>
              <a:gdLst/>
              <a:ahLst/>
              <a:cxnLst/>
              <a:rect l="l" t="t" r="r" b="b"/>
              <a:pathLst>
                <a:path w="4573" h="2596" extrusionOk="0">
                  <a:moveTo>
                    <a:pt x="2287" y="0"/>
                  </a:moveTo>
                  <a:cubicBezTo>
                    <a:pt x="1025" y="0"/>
                    <a:pt x="1" y="1024"/>
                    <a:pt x="1" y="2286"/>
                  </a:cubicBezTo>
                  <a:lnTo>
                    <a:pt x="1" y="2596"/>
                  </a:lnTo>
                  <a:lnTo>
                    <a:pt x="644" y="2596"/>
                  </a:lnTo>
                  <a:lnTo>
                    <a:pt x="644" y="2286"/>
                  </a:lnTo>
                  <a:cubicBezTo>
                    <a:pt x="608" y="1357"/>
                    <a:pt x="1358" y="583"/>
                    <a:pt x="2287" y="583"/>
                  </a:cubicBezTo>
                  <a:cubicBezTo>
                    <a:pt x="3216" y="583"/>
                    <a:pt x="3966" y="1357"/>
                    <a:pt x="3942" y="2286"/>
                  </a:cubicBezTo>
                  <a:lnTo>
                    <a:pt x="3942" y="2596"/>
                  </a:lnTo>
                  <a:lnTo>
                    <a:pt x="4573" y="2596"/>
                  </a:lnTo>
                  <a:lnTo>
                    <a:pt x="4573" y="2286"/>
                  </a:lnTo>
                  <a:cubicBezTo>
                    <a:pt x="4573" y="1024"/>
                    <a:pt x="3549"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4"/>
            <p:cNvSpPr/>
            <p:nvPr/>
          </p:nvSpPr>
          <p:spPr>
            <a:xfrm>
              <a:off x="4286263" y="1645622"/>
              <a:ext cx="532544" cy="665173"/>
            </a:xfrm>
            <a:custGeom>
              <a:avLst/>
              <a:gdLst/>
              <a:ahLst/>
              <a:cxnLst/>
              <a:rect l="l" t="t" r="r" b="b"/>
              <a:pathLst>
                <a:path w="14170" h="17699" extrusionOk="0">
                  <a:moveTo>
                    <a:pt x="7085" y="1548"/>
                  </a:moveTo>
                  <a:cubicBezTo>
                    <a:pt x="7213" y="1548"/>
                    <a:pt x="7341" y="1572"/>
                    <a:pt x="7466" y="1620"/>
                  </a:cubicBezTo>
                  <a:lnTo>
                    <a:pt x="12217" y="3358"/>
                  </a:lnTo>
                  <a:cubicBezTo>
                    <a:pt x="12645" y="3513"/>
                    <a:pt x="12931" y="3929"/>
                    <a:pt x="12931" y="4406"/>
                  </a:cubicBezTo>
                  <a:lnTo>
                    <a:pt x="12931" y="8442"/>
                  </a:lnTo>
                  <a:cubicBezTo>
                    <a:pt x="12931" y="11907"/>
                    <a:pt x="10728" y="15050"/>
                    <a:pt x="7430" y="16098"/>
                  </a:cubicBezTo>
                  <a:cubicBezTo>
                    <a:pt x="7323" y="16133"/>
                    <a:pt x="7210" y="16151"/>
                    <a:pt x="7097" y="16151"/>
                  </a:cubicBezTo>
                  <a:cubicBezTo>
                    <a:pt x="6984" y="16151"/>
                    <a:pt x="6871" y="16133"/>
                    <a:pt x="6764" y="16098"/>
                  </a:cubicBezTo>
                  <a:cubicBezTo>
                    <a:pt x="3465" y="15050"/>
                    <a:pt x="1263" y="11907"/>
                    <a:pt x="1263" y="8442"/>
                  </a:cubicBezTo>
                  <a:lnTo>
                    <a:pt x="1263" y="4394"/>
                  </a:lnTo>
                  <a:cubicBezTo>
                    <a:pt x="1251" y="3929"/>
                    <a:pt x="1549" y="3513"/>
                    <a:pt x="1977" y="3358"/>
                  </a:cubicBezTo>
                  <a:lnTo>
                    <a:pt x="6704" y="1620"/>
                  </a:lnTo>
                  <a:cubicBezTo>
                    <a:pt x="6829" y="1572"/>
                    <a:pt x="6957" y="1548"/>
                    <a:pt x="7085" y="1548"/>
                  </a:cubicBezTo>
                  <a:close/>
                  <a:moveTo>
                    <a:pt x="7091" y="0"/>
                  </a:moveTo>
                  <a:cubicBezTo>
                    <a:pt x="6960" y="0"/>
                    <a:pt x="6829" y="24"/>
                    <a:pt x="6704" y="72"/>
                  </a:cubicBezTo>
                  <a:lnTo>
                    <a:pt x="727" y="2263"/>
                  </a:lnTo>
                  <a:cubicBezTo>
                    <a:pt x="298" y="2417"/>
                    <a:pt x="1" y="2834"/>
                    <a:pt x="1" y="3298"/>
                  </a:cubicBezTo>
                  <a:lnTo>
                    <a:pt x="1" y="8359"/>
                  </a:lnTo>
                  <a:cubicBezTo>
                    <a:pt x="13" y="12561"/>
                    <a:pt x="2692" y="16348"/>
                    <a:pt x="6692" y="17634"/>
                  </a:cubicBezTo>
                  <a:lnTo>
                    <a:pt x="6752" y="17645"/>
                  </a:lnTo>
                  <a:cubicBezTo>
                    <a:pt x="6859" y="17681"/>
                    <a:pt x="6972" y="17699"/>
                    <a:pt x="7086" y="17699"/>
                  </a:cubicBezTo>
                  <a:cubicBezTo>
                    <a:pt x="7201" y="17699"/>
                    <a:pt x="7317" y="17681"/>
                    <a:pt x="7430" y="17645"/>
                  </a:cubicBezTo>
                  <a:lnTo>
                    <a:pt x="7502" y="17634"/>
                  </a:lnTo>
                  <a:cubicBezTo>
                    <a:pt x="11502" y="16348"/>
                    <a:pt x="14169" y="12561"/>
                    <a:pt x="14169" y="8359"/>
                  </a:cubicBezTo>
                  <a:lnTo>
                    <a:pt x="14169" y="3298"/>
                  </a:lnTo>
                  <a:cubicBezTo>
                    <a:pt x="14169" y="2822"/>
                    <a:pt x="13883" y="2405"/>
                    <a:pt x="13443" y="2251"/>
                  </a:cubicBezTo>
                  <a:lnTo>
                    <a:pt x="7478" y="72"/>
                  </a:lnTo>
                  <a:cubicBezTo>
                    <a:pt x="7353" y="24"/>
                    <a:pt x="7222" y="0"/>
                    <a:pt x="70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4"/>
            <p:cNvSpPr/>
            <p:nvPr/>
          </p:nvSpPr>
          <p:spPr>
            <a:xfrm>
              <a:off x="3394017" y="2522196"/>
              <a:ext cx="2327334" cy="177239"/>
            </a:xfrm>
            <a:custGeom>
              <a:avLst/>
              <a:gdLst/>
              <a:ahLst/>
              <a:cxnLst/>
              <a:rect l="l" t="t" r="r" b="b"/>
              <a:pathLst>
                <a:path w="61926" h="4716" extrusionOk="0">
                  <a:moveTo>
                    <a:pt x="1" y="1"/>
                  </a:moveTo>
                  <a:cubicBezTo>
                    <a:pt x="1" y="2608"/>
                    <a:pt x="2120" y="4716"/>
                    <a:pt x="4716" y="4716"/>
                  </a:cubicBezTo>
                  <a:lnTo>
                    <a:pt x="57210" y="4716"/>
                  </a:lnTo>
                  <a:cubicBezTo>
                    <a:pt x="59818" y="4716"/>
                    <a:pt x="61925" y="2608"/>
                    <a:pt x="6192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4"/>
            <p:cNvSpPr/>
            <p:nvPr/>
          </p:nvSpPr>
          <p:spPr>
            <a:xfrm>
              <a:off x="3412808" y="2522196"/>
              <a:ext cx="2327334" cy="177239"/>
            </a:xfrm>
            <a:custGeom>
              <a:avLst/>
              <a:gdLst/>
              <a:ahLst/>
              <a:cxnLst/>
              <a:rect l="l" t="t" r="r" b="b"/>
              <a:pathLst>
                <a:path w="61926" h="4716" extrusionOk="0">
                  <a:moveTo>
                    <a:pt x="61925" y="1"/>
                  </a:moveTo>
                  <a:cubicBezTo>
                    <a:pt x="61925" y="2608"/>
                    <a:pt x="59818" y="4716"/>
                    <a:pt x="57210" y="4716"/>
                  </a:cubicBezTo>
                  <a:lnTo>
                    <a:pt x="4716" y="4716"/>
                  </a:lnTo>
                  <a:cubicBezTo>
                    <a:pt x="2120" y="4716"/>
                    <a:pt x="1" y="260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4"/>
            <p:cNvSpPr/>
            <p:nvPr/>
          </p:nvSpPr>
          <p:spPr>
            <a:xfrm>
              <a:off x="3412808" y="2522196"/>
              <a:ext cx="2102703" cy="137853"/>
            </a:xfrm>
            <a:custGeom>
              <a:avLst/>
              <a:gdLst/>
              <a:ahLst/>
              <a:cxnLst/>
              <a:rect l="l" t="t" r="r" b="b"/>
              <a:pathLst>
                <a:path w="55949" h="3668" extrusionOk="0">
                  <a:moveTo>
                    <a:pt x="1" y="1"/>
                  </a:moveTo>
                  <a:cubicBezTo>
                    <a:pt x="1" y="1418"/>
                    <a:pt x="644" y="2775"/>
                    <a:pt x="1751" y="3668"/>
                  </a:cubicBezTo>
                  <a:lnTo>
                    <a:pt x="53341" y="3668"/>
                  </a:lnTo>
                  <a:cubicBezTo>
                    <a:pt x="53436" y="3668"/>
                    <a:pt x="53531" y="3656"/>
                    <a:pt x="53615" y="3656"/>
                  </a:cubicBezTo>
                  <a:cubicBezTo>
                    <a:pt x="55948" y="3525"/>
                    <a:pt x="55793" y="1"/>
                    <a:pt x="53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4"/>
            <p:cNvSpPr/>
            <p:nvPr/>
          </p:nvSpPr>
          <p:spPr>
            <a:xfrm>
              <a:off x="4986575" y="1260364"/>
              <a:ext cx="673892" cy="673892"/>
            </a:xfrm>
            <a:custGeom>
              <a:avLst/>
              <a:gdLst/>
              <a:ahLst/>
              <a:cxnLst/>
              <a:rect l="l" t="t" r="r" b="b"/>
              <a:pathLst>
                <a:path w="17931" h="17931" extrusionOk="0">
                  <a:moveTo>
                    <a:pt x="8965" y="0"/>
                  </a:moveTo>
                  <a:cubicBezTo>
                    <a:pt x="4012" y="0"/>
                    <a:pt x="0" y="4013"/>
                    <a:pt x="0" y="8966"/>
                  </a:cubicBezTo>
                  <a:cubicBezTo>
                    <a:pt x="0" y="13919"/>
                    <a:pt x="4012" y="17931"/>
                    <a:pt x="8965" y="17931"/>
                  </a:cubicBezTo>
                  <a:cubicBezTo>
                    <a:pt x="13918" y="17931"/>
                    <a:pt x="17931" y="13919"/>
                    <a:pt x="17931" y="8966"/>
                  </a:cubicBezTo>
                  <a:cubicBezTo>
                    <a:pt x="17931" y="4013"/>
                    <a:pt x="13918" y="0"/>
                    <a:pt x="896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4"/>
            <p:cNvSpPr/>
            <p:nvPr/>
          </p:nvSpPr>
          <p:spPr>
            <a:xfrm>
              <a:off x="5020550" y="1315385"/>
              <a:ext cx="584896" cy="584896"/>
            </a:xfrm>
            <a:custGeom>
              <a:avLst/>
              <a:gdLst/>
              <a:ahLst/>
              <a:cxnLst/>
              <a:rect l="l" t="t" r="r" b="b"/>
              <a:pathLst>
                <a:path w="15563" h="15563" extrusionOk="0">
                  <a:moveTo>
                    <a:pt x="15527" y="7502"/>
                  </a:moveTo>
                  <a:cubicBezTo>
                    <a:pt x="15527" y="10526"/>
                    <a:pt x="13705" y="13252"/>
                    <a:pt x="10919" y="14407"/>
                  </a:cubicBezTo>
                  <a:cubicBezTo>
                    <a:pt x="8121" y="15562"/>
                    <a:pt x="4906" y="14919"/>
                    <a:pt x="2775" y="12788"/>
                  </a:cubicBezTo>
                  <a:cubicBezTo>
                    <a:pt x="632" y="10645"/>
                    <a:pt x="1" y="7430"/>
                    <a:pt x="1156" y="4644"/>
                  </a:cubicBezTo>
                  <a:cubicBezTo>
                    <a:pt x="2311" y="1846"/>
                    <a:pt x="5037" y="24"/>
                    <a:pt x="8061" y="24"/>
                  </a:cubicBezTo>
                  <a:cubicBezTo>
                    <a:pt x="12193" y="1"/>
                    <a:pt x="15562" y="3358"/>
                    <a:pt x="15527" y="7502"/>
                  </a:cubicBezTo>
                  <a:close/>
                </a:path>
              </a:pathLst>
            </a:custGeom>
            <a:solidFill>
              <a:schemeClr val="bg2"/>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24"/>
            <p:cNvSpPr/>
            <p:nvPr/>
          </p:nvSpPr>
          <p:spPr>
            <a:xfrm>
              <a:off x="5159267" y="1417872"/>
              <a:ext cx="287318" cy="245639"/>
            </a:xfrm>
            <a:custGeom>
              <a:avLst/>
              <a:gdLst/>
              <a:ahLst/>
              <a:cxnLst/>
              <a:rect l="l" t="t" r="r" b="b"/>
              <a:pathLst>
                <a:path w="7645" h="6536" extrusionOk="0">
                  <a:moveTo>
                    <a:pt x="4392" y="0"/>
                  </a:moveTo>
                  <a:cubicBezTo>
                    <a:pt x="4385" y="0"/>
                    <a:pt x="4378" y="0"/>
                    <a:pt x="4370" y="0"/>
                  </a:cubicBezTo>
                  <a:cubicBezTo>
                    <a:pt x="1453" y="0"/>
                    <a:pt x="1" y="3512"/>
                    <a:pt x="2061" y="5572"/>
                  </a:cubicBezTo>
                  <a:cubicBezTo>
                    <a:pt x="2722" y="6238"/>
                    <a:pt x="3538" y="6535"/>
                    <a:pt x="4339" y="6535"/>
                  </a:cubicBezTo>
                  <a:cubicBezTo>
                    <a:pt x="6018" y="6535"/>
                    <a:pt x="7633" y="5229"/>
                    <a:pt x="7633" y="3262"/>
                  </a:cubicBezTo>
                  <a:cubicBezTo>
                    <a:pt x="7645" y="1460"/>
                    <a:pt x="6192" y="0"/>
                    <a:pt x="43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24"/>
            <p:cNvSpPr/>
            <p:nvPr/>
          </p:nvSpPr>
          <p:spPr>
            <a:xfrm>
              <a:off x="5100676" y="1668886"/>
              <a:ext cx="445240" cy="209222"/>
            </a:xfrm>
            <a:custGeom>
              <a:avLst/>
              <a:gdLst/>
              <a:ahLst/>
              <a:cxnLst/>
              <a:rect l="l" t="t" r="r" b="b"/>
              <a:pathLst>
                <a:path w="11847" h="5567" extrusionOk="0">
                  <a:moveTo>
                    <a:pt x="3977" y="1"/>
                  </a:moveTo>
                  <a:cubicBezTo>
                    <a:pt x="2393" y="429"/>
                    <a:pt x="1000" y="1358"/>
                    <a:pt x="0" y="2656"/>
                  </a:cubicBezTo>
                  <a:cubicBezTo>
                    <a:pt x="1500" y="4596"/>
                    <a:pt x="3715" y="5567"/>
                    <a:pt x="5928" y="5567"/>
                  </a:cubicBezTo>
                  <a:cubicBezTo>
                    <a:pt x="8141" y="5567"/>
                    <a:pt x="10353" y="4596"/>
                    <a:pt x="11847" y="2656"/>
                  </a:cubicBezTo>
                  <a:cubicBezTo>
                    <a:pt x="10847" y="1358"/>
                    <a:pt x="9454" y="429"/>
                    <a:pt x="7870" y="1"/>
                  </a:cubicBezTo>
                  <a:cubicBezTo>
                    <a:pt x="7251" y="274"/>
                    <a:pt x="6587" y="411"/>
                    <a:pt x="5923" y="411"/>
                  </a:cubicBezTo>
                  <a:cubicBezTo>
                    <a:pt x="5260" y="411"/>
                    <a:pt x="4596" y="274"/>
                    <a:pt x="3977" y="1"/>
                  </a:cubicBezTo>
                  <a:close/>
                </a:path>
              </a:pathLst>
            </a:custGeom>
            <a:solidFill>
              <a:srgbClr val="FFFFFF"/>
            </a:solid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4"/>
            <p:cNvSpPr/>
            <p:nvPr/>
          </p:nvSpPr>
          <p:spPr>
            <a:xfrm>
              <a:off x="5198653" y="1498411"/>
              <a:ext cx="248383" cy="84824"/>
            </a:xfrm>
            <a:custGeom>
              <a:avLst/>
              <a:gdLst/>
              <a:ahLst/>
              <a:cxnLst/>
              <a:rect l="l" t="t" r="r" b="b"/>
              <a:pathLst>
                <a:path w="6609" h="2257" extrusionOk="0">
                  <a:moveTo>
                    <a:pt x="1203" y="905"/>
                  </a:moveTo>
                  <a:cubicBezTo>
                    <a:pt x="1207" y="905"/>
                    <a:pt x="1211" y="905"/>
                    <a:pt x="1215" y="905"/>
                  </a:cubicBezTo>
                  <a:lnTo>
                    <a:pt x="2751" y="905"/>
                  </a:lnTo>
                  <a:lnTo>
                    <a:pt x="2751" y="1310"/>
                  </a:lnTo>
                  <a:cubicBezTo>
                    <a:pt x="2751" y="1334"/>
                    <a:pt x="2739" y="1358"/>
                    <a:pt x="2715" y="1381"/>
                  </a:cubicBezTo>
                  <a:lnTo>
                    <a:pt x="2668" y="1429"/>
                  </a:lnTo>
                  <a:cubicBezTo>
                    <a:pt x="2587" y="1510"/>
                    <a:pt x="2473" y="1558"/>
                    <a:pt x="2360" y="1558"/>
                  </a:cubicBezTo>
                  <a:cubicBezTo>
                    <a:pt x="2306" y="1558"/>
                    <a:pt x="2253" y="1547"/>
                    <a:pt x="2203" y="1524"/>
                  </a:cubicBezTo>
                  <a:lnTo>
                    <a:pt x="1167" y="1108"/>
                  </a:lnTo>
                  <a:cubicBezTo>
                    <a:pt x="1052" y="1073"/>
                    <a:pt x="1082" y="905"/>
                    <a:pt x="1203" y="905"/>
                  </a:cubicBezTo>
                  <a:close/>
                  <a:moveTo>
                    <a:pt x="5406" y="905"/>
                  </a:moveTo>
                  <a:cubicBezTo>
                    <a:pt x="5525" y="905"/>
                    <a:pt x="5549" y="1072"/>
                    <a:pt x="5442" y="1108"/>
                  </a:cubicBezTo>
                  <a:lnTo>
                    <a:pt x="4418" y="1524"/>
                  </a:lnTo>
                  <a:cubicBezTo>
                    <a:pt x="4364" y="1547"/>
                    <a:pt x="4309" y="1558"/>
                    <a:pt x="4253" y="1558"/>
                  </a:cubicBezTo>
                  <a:cubicBezTo>
                    <a:pt x="4136" y="1558"/>
                    <a:pt x="4022" y="1510"/>
                    <a:pt x="3942" y="1429"/>
                  </a:cubicBezTo>
                  <a:lnTo>
                    <a:pt x="3894" y="1381"/>
                  </a:lnTo>
                  <a:cubicBezTo>
                    <a:pt x="3870" y="1358"/>
                    <a:pt x="3858" y="1334"/>
                    <a:pt x="3858" y="1310"/>
                  </a:cubicBezTo>
                  <a:lnTo>
                    <a:pt x="3858" y="905"/>
                  </a:lnTo>
                  <a:close/>
                  <a:moveTo>
                    <a:pt x="36" y="0"/>
                  </a:moveTo>
                  <a:cubicBezTo>
                    <a:pt x="13" y="143"/>
                    <a:pt x="1" y="274"/>
                    <a:pt x="1" y="417"/>
                  </a:cubicBezTo>
                  <a:lnTo>
                    <a:pt x="1" y="1179"/>
                  </a:lnTo>
                  <a:lnTo>
                    <a:pt x="2132" y="2179"/>
                  </a:lnTo>
                  <a:cubicBezTo>
                    <a:pt x="2249" y="2231"/>
                    <a:pt x="2373" y="2256"/>
                    <a:pt x="2496" y="2256"/>
                  </a:cubicBezTo>
                  <a:cubicBezTo>
                    <a:pt x="2686" y="2256"/>
                    <a:pt x="2873" y="2195"/>
                    <a:pt x="3025" y="2072"/>
                  </a:cubicBezTo>
                  <a:lnTo>
                    <a:pt x="3299" y="1846"/>
                  </a:lnTo>
                  <a:lnTo>
                    <a:pt x="3584" y="2072"/>
                  </a:lnTo>
                  <a:cubicBezTo>
                    <a:pt x="3736" y="2195"/>
                    <a:pt x="3923" y="2256"/>
                    <a:pt x="4110" y="2256"/>
                  </a:cubicBezTo>
                  <a:cubicBezTo>
                    <a:pt x="4232" y="2256"/>
                    <a:pt x="4353" y="2231"/>
                    <a:pt x="4465" y="2179"/>
                  </a:cubicBezTo>
                  <a:lnTo>
                    <a:pt x="6609" y="1179"/>
                  </a:lnTo>
                  <a:lnTo>
                    <a:pt x="6609" y="417"/>
                  </a:lnTo>
                  <a:cubicBezTo>
                    <a:pt x="6609" y="286"/>
                    <a:pt x="6597" y="143"/>
                    <a:pt x="658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4"/>
            <p:cNvSpPr/>
            <p:nvPr/>
          </p:nvSpPr>
          <p:spPr>
            <a:xfrm>
              <a:off x="5031750" y="1438881"/>
              <a:ext cx="448848" cy="449299"/>
            </a:xfrm>
            <a:custGeom>
              <a:avLst/>
              <a:gdLst/>
              <a:ahLst/>
              <a:cxnLst/>
              <a:rect l="l" t="t" r="r" b="b"/>
              <a:pathLst>
                <a:path w="11943" h="11955" extrusionOk="0">
                  <a:moveTo>
                    <a:pt x="1036" y="1"/>
                  </a:moveTo>
                  <a:lnTo>
                    <a:pt x="1" y="1037"/>
                  </a:lnTo>
                  <a:lnTo>
                    <a:pt x="10907" y="11955"/>
                  </a:lnTo>
                  <a:lnTo>
                    <a:pt x="11943" y="10919"/>
                  </a:lnTo>
                  <a:lnTo>
                    <a:pt x="1036" y="1"/>
                  </a:ln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4"/>
            <p:cNvSpPr/>
            <p:nvPr/>
          </p:nvSpPr>
          <p:spPr>
            <a:xfrm>
              <a:off x="4139579" y="1290543"/>
              <a:ext cx="56148" cy="44911"/>
            </a:xfrm>
            <a:custGeom>
              <a:avLst/>
              <a:gdLst/>
              <a:ahLst/>
              <a:cxnLst/>
              <a:rect l="l" t="t" r="r" b="b"/>
              <a:pathLst>
                <a:path w="1494" h="1195" extrusionOk="0">
                  <a:moveTo>
                    <a:pt x="812" y="0"/>
                  </a:moveTo>
                  <a:cubicBezTo>
                    <a:pt x="312" y="0"/>
                    <a:pt x="1" y="628"/>
                    <a:pt x="391" y="1019"/>
                  </a:cubicBezTo>
                  <a:cubicBezTo>
                    <a:pt x="514" y="1142"/>
                    <a:pt x="660" y="1195"/>
                    <a:pt x="803" y="1195"/>
                  </a:cubicBezTo>
                  <a:cubicBezTo>
                    <a:pt x="1159" y="1195"/>
                    <a:pt x="1493" y="864"/>
                    <a:pt x="1392" y="447"/>
                  </a:cubicBezTo>
                  <a:cubicBezTo>
                    <a:pt x="1344" y="233"/>
                    <a:pt x="1177" y="66"/>
                    <a:pt x="963" y="19"/>
                  </a:cubicBezTo>
                  <a:cubicBezTo>
                    <a:pt x="911" y="6"/>
                    <a:pt x="861" y="0"/>
                    <a:pt x="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4"/>
            <p:cNvSpPr/>
            <p:nvPr/>
          </p:nvSpPr>
          <p:spPr>
            <a:xfrm>
              <a:off x="4342261" y="1290543"/>
              <a:ext cx="56036" cy="44911"/>
            </a:xfrm>
            <a:custGeom>
              <a:avLst/>
              <a:gdLst/>
              <a:ahLst/>
              <a:cxnLst/>
              <a:rect l="l" t="t" r="r" b="b"/>
              <a:pathLst>
                <a:path w="1491" h="1195" extrusionOk="0">
                  <a:moveTo>
                    <a:pt x="801" y="0"/>
                  </a:moveTo>
                  <a:cubicBezTo>
                    <a:pt x="303" y="0"/>
                    <a:pt x="0" y="628"/>
                    <a:pt x="380" y="1019"/>
                  </a:cubicBezTo>
                  <a:cubicBezTo>
                    <a:pt x="503" y="1142"/>
                    <a:pt x="650" y="1195"/>
                    <a:pt x="794" y="1195"/>
                  </a:cubicBezTo>
                  <a:cubicBezTo>
                    <a:pt x="1152" y="1195"/>
                    <a:pt x="1491" y="864"/>
                    <a:pt x="1380" y="447"/>
                  </a:cubicBezTo>
                  <a:cubicBezTo>
                    <a:pt x="1333" y="233"/>
                    <a:pt x="1166" y="66"/>
                    <a:pt x="952" y="19"/>
                  </a:cubicBezTo>
                  <a:cubicBezTo>
                    <a:pt x="900" y="6"/>
                    <a:pt x="850" y="0"/>
                    <a:pt x="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4"/>
            <p:cNvSpPr/>
            <p:nvPr/>
          </p:nvSpPr>
          <p:spPr>
            <a:xfrm>
              <a:off x="4544530" y="1290543"/>
              <a:ext cx="56148" cy="44911"/>
            </a:xfrm>
            <a:custGeom>
              <a:avLst/>
              <a:gdLst/>
              <a:ahLst/>
              <a:cxnLst/>
              <a:rect l="l" t="t" r="r" b="b"/>
              <a:pathLst>
                <a:path w="1494" h="1195" extrusionOk="0">
                  <a:moveTo>
                    <a:pt x="801" y="0"/>
                  </a:moveTo>
                  <a:cubicBezTo>
                    <a:pt x="303" y="0"/>
                    <a:pt x="1" y="628"/>
                    <a:pt x="392" y="1019"/>
                  </a:cubicBezTo>
                  <a:cubicBezTo>
                    <a:pt x="514" y="1142"/>
                    <a:pt x="661" y="1195"/>
                    <a:pt x="803" y="1195"/>
                  </a:cubicBezTo>
                  <a:cubicBezTo>
                    <a:pt x="1159" y="1195"/>
                    <a:pt x="1494" y="864"/>
                    <a:pt x="1392" y="447"/>
                  </a:cubicBezTo>
                  <a:cubicBezTo>
                    <a:pt x="1332" y="233"/>
                    <a:pt x="1165" y="66"/>
                    <a:pt x="951" y="19"/>
                  </a:cubicBezTo>
                  <a:cubicBezTo>
                    <a:pt x="899" y="6"/>
                    <a:pt x="849" y="0"/>
                    <a:pt x="8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4"/>
            <p:cNvSpPr/>
            <p:nvPr/>
          </p:nvSpPr>
          <p:spPr>
            <a:xfrm>
              <a:off x="4746799" y="1290543"/>
              <a:ext cx="56148" cy="44911"/>
            </a:xfrm>
            <a:custGeom>
              <a:avLst/>
              <a:gdLst/>
              <a:ahLst/>
              <a:cxnLst/>
              <a:rect l="l" t="t" r="r" b="b"/>
              <a:pathLst>
                <a:path w="1494" h="1195" extrusionOk="0">
                  <a:moveTo>
                    <a:pt x="809" y="0"/>
                  </a:moveTo>
                  <a:cubicBezTo>
                    <a:pt x="302" y="0"/>
                    <a:pt x="1" y="628"/>
                    <a:pt x="391" y="1019"/>
                  </a:cubicBezTo>
                  <a:cubicBezTo>
                    <a:pt x="514" y="1142"/>
                    <a:pt x="660" y="1195"/>
                    <a:pt x="803" y="1195"/>
                  </a:cubicBezTo>
                  <a:cubicBezTo>
                    <a:pt x="1159" y="1195"/>
                    <a:pt x="1493" y="864"/>
                    <a:pt x="1391" y="447"/>
                  </a:cubicBezTo>
                  <a:cubicBezTo>
                    <a:pt x="1332" y="233"/>
                    <a:pt x="1165" y="66"/>
                    <a:pt x="963" y="19"/>
                  </a:cubicBezTo>
                  <a:cubicBezTo>
                    <a:pt x="910" y="6"/>
                    <a:pt x="859" y="0"/>
                    <a:pt x="8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4"/>
            <p:cNvSpPr/>
            <p:nvPr/>
          </p:nvSpPr>
          <p:spPr>
            <a:xfrm>
              <a:off x="4169945" y="1138634"/>
              <a:ext cx="38" cy="174571"/>
            </a:xfrm>
            <a:custGeom>
              <a:avLst/>
              <a:gdLst/>
              <a:ahLst/>
              <a:cxnLst/>
              <a:rect l="l" t="t" r="r" b="b"/>
              <a:pathLst>
                <a:path w="1" h="4645" fill="none" extrusionOk="0">
                  <a:moveTo>
                    <a:pt x="0" y="4644"/>
                  </a:moveTo>
                  <a:lnTo>
                    <a:pt x="0"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4"/>
            <p:cNvSpPr/>
            <p:nvPr/>
          </p:nvSpPr>
          <p:spPr>
            <a:xfrm>
              <a:off x="4372628" y="1138634"/>
              <a:ext cx="38" cy="174571"/>
            </a:xfrm>
            <a:custGeom>
              <a:avLst/>
              <a:gdLst/>
              <a:ahLst/>
              <a:cxnLst/>
              <a:rect l="l" t="t" r="r" b="b"/>
              <a:pathLst>
                <a:path w="1" h="4645" fill="none" extrusionOk="0">
                  <a:moveTo>
                    <a:pt x="1" y="4644"/>
                  </a:moveTo>
                  <a:lnTo>
                    <a:pt x="1"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4"/>
            <p:cNvSpPr/>
            <p:nvPr/>
          </p:nvSpPr>
          <p:spPr>
            <a:xfrm>
              <a:off x="4574897" y="1138634"/>
              <a:ext cx="38" cy="174571"/>
            </a:xfrm>
            <a:custGeom>
              <a:avLst/>
              <a:gdLst/>
              <a:ahLst/>
              <a:cxnLst/>
              <a:rect l="l" t="t" r="r" b="b"/>
              <a:pathLst>
                <a:path w="1" h="4645" fill="none" extrusionOk="0">
                  <a:moveTo>
                    <a:pt x="0" y="4644"/>
                  </a:moveTo>
                  <a:lnTo>
                    <a:pt x="0"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4"/>
            <p:cNvSpPr/>
            <p:nvPr/>
          </p:nvSpPr>
          <p:spPr>
            <a:xfrm>
              <a:off x="4777579" y="1138634"/>
              <a:ext cx="38" cy="174571"/>
            </a:xfrm>
            <a:custGeom>
              <a:avLst/>
              <a:gdLst/>
              <a:ahLst/>
              <a:cxnLst/>
              <a:rect l="l" t="t" r="r" b="b"/>
              <a:pathLst>
                <a:path w="1" h="4645" fill="none" extrusionOk="0">
                  <a:moveTo>
                    <a:pt x="1" y="4644"/>
                  </a:moveTo>
                  <a:lnTo>
                    <a:pt x="1"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4"/>
            <p:cNvSpPr/>
            <p:nvPr/>
          </p:nvSpPr>
          <p:spPr>
            <a:xfrm>
              <a:off x="4979848" y="1138634"/>
              <a:ext cx="38" cy="174571"/>
            </a:xfrm>
            <a:custGeom>
              <a:avLst/>
              <a:gdLst/>
              <a:ahLst/>
              <a:cxnLst/>
              <a:rect l="l" t="t" r="r" b="b"/>
              <a:pathLst>
                <a:path w="1" h="4645" fill="none" extrusionOk="0">
                  <a:moveTo>
                    <a:pt x="0" y="4644"/>
                  </a:moveTo>
                  <a:lnTo>
                    <a:pt x="0" y="1"/>
                  </a:lnTo>
                </a:path>
              </a:pathLst>
            </a:custGeom>
            <a:noFill/>
            <a:ln w="9525" cap="rnd" cmpd="sng">
              <a:solidFill>
                <a:schemeClr val="bg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4"/>
            <p:cNvSpPr/>
            <p:nvPr/>
          </p:nvSpPr>
          <p:spPr>
            <a:xfrm>
              <a:off x="4949068" y="1290543"/>
              <a:ext cx="56111" cy="44911"/>
            </a:xfrm>
            <a:custGeom>
              <a:avLst/>
              <a:gdLst/>
              <a:ahLst/>
              <a:cxnLst/>
              <a:rect l="l" t="t" r="r" b="b"/>
              <a:pathLst>
                <a:path w="1493" h="1195" extrusionOk="0">
                  <a:moveTo>
                    <a:pt x="812" y="0"/>
                  </a:moveTo>
                  <a:cubicBezTo>
                    <a:pt x="312" y="0"/>
                    <a:pt x="0" y="628"/>
                    <a:pt x="391" y="1019"/>
                  </a:cubicBezTo>
                  <a:cubicBezTo>
                    <a:pt x="514" y="1142"/>
                    <a:pt x="660" y="1195"/>
                    <a:pt x="803" y="1195"/>
                  </a:cubicBezTo>
                  <a:cubicBezTo>
                    <a:pt x="1158" y="1195"/>
                    <a:pt x="1493" y="864"/>
                    <a:pt x="1391" y="447"/>
                  </a:cubicBezTo>
                  <a:cubicBezTo>
                    <a:pt x="1343" y="233"/>
                    <a:pt x="1177" y="66"/>
                    <a:pt x="962" y="19"/>
                  </a:cubicBezTo>
                  <a:cubicBezTo>
                    <a:pt x="911" y="6"/>
                    <a:pt x="860" y="0"/>
                    <a:pt x="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4"/>
            <p:cNvSpPr/>
            <p:nvPr/>
          </p:nvSpPr>
          <p:spPr>
            <a:xfrm>
              <a:off x="3304533" y="2202707"/>
              <a:ext cx="75203" cy="75203"/>
            </a:xfrm>
            <a:custGeom>
              <a:avLst/>
              <a:gdLst/>
              <a:ahLst/>
              <a:cxnLst/>
              <a:rect l="l" t="t" r="r" b="b"/>
              <a:pathLst>
                <a:path w="2001" h="2001" extrusionOk="0">
                  <a:moveTo>
                    <a:pt x="1001" y="1"/>
                  </a:moveTo>
                  <a:cubicBezTo>
                    <a:pt x="453" y="1"/>
                    <a:pt x="0" y="453"/>
                    <a:pt x="0" y="1001"/>
                  </a:cubicBezTo>
                  <a:cubicBezTo>
                    <a:pt x="0" y="1548"/>
                    <a:pt x="453" y="2001"/>
                    <a:pt x="1001" y="2001"/>
                  </a:cubicBezTo>
                  <a:cubicBezTo>
                    <a:pt x="1548" y="2001"/>
                    <a:pt x="2001" y="1548"/>
                    <a:pt x="2001" y="1001"/>
                  </a:cubicBezTo>
                  <a:cubicBezTo>
                    <a:pt x="2001" y="453"/>
                    <a:pt x="1548" y="1"/>
                    <a:pt x="1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4"/>
            <p:cNvSpPr/>
            <p:nvPr/>
          </p:nvSpPr>
          <p:spPr>
            <a:xfrm>
              <a:off x="3243687" y="2135247"/>
              <a:ext cx="196895" cy="65732"/>
            </a:xfrm>
            <a:custGeom>
              <a:avLst/>
              <a:gdLst/>
              <a:ahLst/>
              <a:cxnLst/>
              <a:rect l="l" t="t" r="r" b="b"/>
              <a:pathLst>
                <a:path w="5239" h="1749" extrusionOk="0">
                  <a:moveTo>
                    <a:pt x="661" y="1742"/>
                  </a:moveTo>
                  <a:lnTo>
                    <a:pt x="661" y="1742"/>
                  </a:lnTo>
                  <a:cubicBezTo>
                    <a:pt x="659" y="1744"/>
                    <a:pt x="657" y="1746"/>
                    <a:pt x="655" y="1748"/>
                  </a:cubicBezTo>
                  <a:lnTo>
                    <a:pt x="667" y="1748"/>
                  </a:lnTo>
                  <a:lnTo>
                    <a:pt x="661" y="1742"/>
                  </a:lnTo>
                  <a:close/>
                  <a:moveTo>
                    <a:pt x="2620" y="1"/>
                  </a:moveTo>
                  <a:cubicBezTo>
                    <a:pt x="1670" y="1"/>
                    <a:pt x="721" y="361"/>
                    <a:pt x="0" y="1081"/>
                  </a:cubicBezTo>
                  <a:lnTo>
                    <a:pt x="661" y="1742"/>
                  </a:lnTo>
                  <a:lnTo>
                    <a:pt x="661" y="1742"/>
                  </a:lnTo>
                  <a:cubicBezTo>
                    <a:pt x="1202" y="1204"/>
                    <a:pt x="1911" y="935"/>
                    <a:pt x="2620" y="935"/>
                  </a:cubicBezTo>
                  <a:cubicBezTo>
                    <a:pt x="3331" y="935"/>
                    <a:pt x="4042" y="1206"/>
                    <a:pt x="4584" y="1748"/>
                  </a:cubicBezTo>
                  <a:lnTo>
                    <a:pt x="5239" y="1081"/>
                  </a:lnTo>
                  <a:cubicBezTo>
                    <a:pt x="4519" y="361"/>
                    <a:pt x="3569" y="1"/>
                    <a:pt x="2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4"/>
            <p:cNvSpPr/>
            <p:nvPr/>
          </p:nvSpPr>
          <p:spPr>
            <a:xfrm>
              <a:off x="3202497" y="2068576"/>
              <a:ext cx="279727" cy="83170"/>
            </a:xfrm>
            <a:custGeom>
              <a:avLst/>
              <a:gdLst/>
              <a:ahLst/>
              <a:cxnLst/>
              <a:rect l="l" t="t" r="r" b="b"/>
              <a:pathLst>
                <a:path w="7443" h="2213" extrusionOk="0">
                  <a:moveTo>
                    <a:pt x="3717" y="1"/>
                  </a:moveTo>
                  <a:cubicBezTo>
                    <a:pt x="2370" y="1"/>
                    <a:pt x="1025" y="516"/>
                    <a:pt x="1" y="1546"/>
                  </a:cubicBezTo>
                  <a:lnTo>
                    <a:pt x="656" y="2212"/>
                  </a:lnTo>
                  <a:cubicBezTo>
                    <a:pt x="1501" y="1367"/>
                    <a:pt x="2608" y="944"/>
                    <a:pt x="3716" y="944"/>
                  </a:cubicBezTo>
                  <a:cubicBezTo>
                    <a:pt x="4823" y="944"/>
                    <a:pt x="5930" y="1367"/>
                    <a:pt x="6775" y="2212"/>
                  </a:cubicBezTo>
                  <a:lnTo>
                    <a:pt x="7442" y="1546"/>
                  </a:lnTo>
                  <a:cubicBezTo>
                    <a:pt x="6412" y="516"/>
                    <a:pt x="5064" y="1"/>
                    <a:pt x="3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4"/>
            <p:cNvSpPr/>
            <p:nvPr/>
          </p:nvSpPr>
          <p:spPr>
            <a:xfrm>
              <a:off x="3161344" y="1999912"/>
              <a:ext cx="361581" cy="99932"/>
            </a:xfrm>
            <a:custGeom>
              <a:avLst/>
              <a:gdLst/>
              <a:ahLst/>
              <a:cxnLst/>
              <a:rect l="l" t="t" r="r" b="b"/>
              <a:pathLst>
                <a:path w="9621" h="2659" extrusionOk="0">
                  <a:moveTo>
                    <a:pt x="661" y="2652"/>
                  </a:moveTo>
                  <a:lnTo>
                    <a:pt x="661" y="2652"/>
                  </a:lnTo>
                  <a:cubicBezTo>
                    <a:pt x="659" y="2654"/>
                    <a:pt x="657" y="2656"/>
                    <a:pt x="655" y="2658"/>
                  </a:cubicBezTo>
                  <a:lnTo>
                    <a:pt x="667" y="2658"/>
                  </a:lnTo>
                  <a:lnTo>
                    <a:pt x="661" y="2652"/>
                  </a:lnTo>
                  <a:close/>
                  <a:moveTo>
                    <a:pt x="4811" y="0"/>
                  </a:moveTo>
                  <a:cubicBezTo>
                    <a:pt x="3069" y="0"/>
                    <a:pt x="1328" y="664"/>
                    <a:pt x="0" y="1991"/>
                  </a:cubicBezTo>
                  <a:lnTo>
                    <a:pt x="661" y="2652"/>
                  </a:lnTo>
                  <a:lnTo>
                    <a:pt x="661" y="2652"/>
                  </a:lnTo>
                  <a:cubicBezTo>
                    <a:pt x="1809" y="1507"/>
                    <a:pt x="3310" y="935"/>
                    <a:pt x="4809" y="935"/>
                  </a:cubicBezTo>
                  <a:cubicBezTo>
                    <a:pt x="6311" y="935"/>
                    <a:pt x="7811" y="1509"/>
                    <a:pt x="8954" y="2658"/>
                  </a:cubicBezTo>
                  <a:lnTo>
                    <a:pt x="9621" y="1991"/>
                  </a:lnTo>
                  <a:cubicBezTo>
                    <a:pt x="8293" y="664"/>
                    <a:pt x="6552" y="0"/>
                    <a:pt x="48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4"/>
            <p:cNvSpPr/>
            <p:nvPr/>
          </p:nvSpPr>
          <p:spPr>
            <a:xfrm>
              <a:off x="6208157" y="2302940"/>
              <a:ext cx="44310" cy="44347"/>
            </a:xfrm>
            <a:custGeom>
              <a:avLst/>
              <a:gdLst/>
              <a:ahLst/>
              <a:cxnLst/>
              <a:rect l="l" t="t" r="r" b="b"/>
              <a:pathLst>
                <a:path w="1179" h="1180" extrusionOk="0">
                  <a:moveTo>
                    <a:pt x="595" y="1"/>
                  </a:moveTo>
                  <a:cubicBezTo>
                    <a:pt x="274" y="1"/>
                    <a:pt x="0" y="274"/>
                    <a:pt x="0" y="596"/>
                  </a:cubicBezTo>
                  <a:cubicBezTo>
                    <a:pt x="0" y="917"/>
                    <a:pt x="274" y="1179"/>
                    <a:pt x="595" y="1179"/>
                  </a:cubicBezTo>
                  <a:cubicBezTo>
                    <a:pt x="917" y="1179"/>
                    <a:pt x="1179" y="917"/>
                    <a:pt x="1179" y="596"/>
                  </a:cubicBezTo>
                  <a:cubicBezTo>
                    <a:pt x="1179" y="274"/>
                    <a:pt x="917" y="1"/>
                    <a:pt x="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4"/>
            <p:cNvSpPr/>
            <p:nvPr/>
          </p:nvSpPr>
          <p:spPr>
            <a:xfrm>
              <a:off x="6172341" y="2263103"/>
              <a:ext cx="116393" cy="38973"/>
            </a:xfrm>
            <a:custGeom>
              <a:avLst/>
              <a:gdLst/>
              <a:ahLst/>
              <a:cxnLst/>
              <a:rect l="l" t="t" r="r" b="b"/>
              <a:pathLst>
                <a:path w="3097" h="1037" extrusionOk="0">
                  <a:moveTo>
                    <a:pt x="388" y="1031"/>
                  </a:moveTo>
                  <a:lnTo>
                    <a:pt x="388" y="1031"/>
                  </a:lnTo>
                  <a:cubicBezTo>
                    <a:pt x="386" y="1033"/>
                    <a:pt x="384" y="1035"/>
                    <a:pt x="382" y="1037"/>
                  </a:cubicBezTo>
                  <a:lnTo>
                    <a:pt x="394" y="1037"/>
                  </a:lnTo>
                  <a:lnTo>
                    <a:pt x="388" y="1031"/>
                  </a:lnTo>
                  <a:close/>
                  <a:moveTo>
                    <a:pt x="1548" y="1"/>
                  </a:moveTo>
                  <a:cubicBezTo>
                    <a:pt x="989" y="1"/>
                    <a:pt x="429" y="215"/>
                    <a:pt x="1" y="644"/>
                  </a:cubicBezTo>
                  <a:lnTo>
                    <a:pt x="388" y="1031"/>
                  </a:lnTo>
                  <a:lnTo>
                    <a:pt x="388" y="1031"/>
                  </a:lnTo>
                  <a:cubicBezTo>
                    <a:pt x="708" y="713"/>
                    <a:pt x="1125" y="555"/>
                    <a:pt x="1542" y="555"/>
                  </a:cubicBezTo>
                  <a:cubicBezTo>
                    <a:pt x="1962" y="555"/>
                    <a:pt x="2382" y="715"/>
                    <a:pt x="2703" y="1037"/>
                  </a:cubicBezTo>
                  <a:lnTo>
                    <a:pt x="3096" y="644"/>
                  </a:lnTo>
                  <a:cubicBezTo>
                    <a:pt x="2668" y="215"/>
                    <a:pt x="2108" y="1"/>
                    <a:pt x="1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4"/>
            <p:cNvSpPr/>
            <p:nvPr/>
          </p:nvSpPr>
          <p:spPr>
            <a:xfrm>
              <a:off x="6147724" y="2223979"/>
              <a:ext cx="165175" cy="49008"/>
            </a:xfrm>
            <a:custGeom>
              <a:avLst/>
              <a:gdLst/>
              <a:ahLst/>
              <a:cxnLst/>
              <a:rect l="l" t="t" r="r" b="b"/>
              <a:pathLst>
                <a:path w="4395" h="1304" extrusionOk="0">
                  <a:moveTo>
                    <a:pt x="2197" y="0"/>
                  </a:moveTo>
                  <a:cubicBezTo>
                    <a:pt x="1403" y="0"/>
                    <a:pt x="608" y="304"/>
                    <a:pt x="1" y="911"/>
                  </a:cubicBezTo>
                  <a:lnTo>
                    <a:pt x="394" y="1304"/>
                  </a:lnTo>
                  <a:cubicBezTo>
                    <a:pt x="894" y="804"/>
                    <a:pt x="1549" y="554"/>
                    <a:pt x="2203" y="554"/>
                  </a:cubicBezTo>
                  <a:cubicBezTo>
                    <a:pt x="2858" y="554"/>
                    <a:pt x="3513" y="804"/>
                    <a:pt x="4013" y="1304"/>
                  </a:cubicBezTo>
                  <a:lnTo>
                    <a:pt x="4394" y="911"/>
                  </a:lnTo>
                  <a:cubicBezTo>
                    <a:pt x="3787" y="304"/>
                    <a:pt x="2992" y="0"/>
                    <a:pt x="2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4"/>
            <p:cNvSpPr/>
            <p:nvPr/>
          </p:nvSpPr>
          <p:spPr>
            <a:xfrm>
              <a:off x="6123559" y="2183014"/>
              <a:ext cx="213920" cy="59117"/>
            </a:xfrm>
            <a:custGeom>
              <a:avLst/>
              <a:gdLst/>
              <a:ahLst/>
              <a:cxnLst/>
              <a:rect l="l" t="t" r="r" b="b"/>
              <a:pathLst>
                <a:path w="5692" h="1573" extrusionOk="0">
                  <a:moveTo>
                    <a:pt x="2846" y="1"/>
                  </a:moveTo>
                  <a:cubicBezTo>
                    <a:pt x="1817" y="1"/>
                    <a:pt x="787" y="394"/>
                    <a:pt x="1" y="1179"/>
                  </a:cubicBezTo>
                  <a:lnTo>
                    <a:pt x="394" y="1572"/>
                  </a:lnTo>
                  <a:cubicBezTo>
                    <a:pt x="1072" y="894"/>
                    <a:pt x="1959" y="554"/>
                    <a:pt x="2846" y="554"/>
                  </a:cubicBezTo>
                  <a:cubicBezTo>
                    <a:pt x="3733" y="554"/>
                    <a:pt x="4620" y="894"/>
                    <a:pt x="5299" y="1572"/>
                  </a:cubicBezTo>
                  <a:lnTo>
                    <a:pt x="5692" y="1179"/>
                  </a:lnTo>
                  <a:cubicBezTo>
                    <a:pt x="4906" y="394"/>
                    <a:pt x="3876" y="1"/>
                    <a:pt x="2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4"/>
            <p:cNvSpPr/>
            <p:nvPr/>
          </p:nvSpPr>
          <p:spPr>
            <a:xfrm>
              <a:off x="3003835" y="1748974"/>
              <a:ext cx="168745" cy="172316"/>
            </a:xfrm>
            <a:custGeom>
              <a:avLst/>
              <a:gdLst/>
              <a:ahLst/>
              <a:cxnLst/>
              <a:rect l="l" t="t" r="r" b="b"/>
              <a:pathLst>
                <a:path w="4490" h="4585" extrusionOk="0">
                  <a:moveTo>
                    <a:pt x="2239" y="394"/>
                  </a:moveTo>
                  <a:cubicBezTo>
                    <a:pt x="2822" y="394"/>
                    <a:pt x="3287" y="870"/>
                    <a:pt x="3287" y="1441"/>
                  </a:cubicBezTo>
                  <a:lnTo>
                    <a:pt x="3287" y="1596"/>
                  </a:lnTo>
                  <a:lnTo>
                    <a:pt x="1203" y="1596"/>
                  </a:lnTo>
                  <a:lnTo>
                    <a:pt x="1191" y="1441"/>
                  </a:lnTo>
                  <a:cubicBezTo>
                    <a:pt x="1191" y="870"/>
                    <a:pt x="1655" y="394"/>
                    <a:pt x="2239" y="394"/>
                  </a:cubicBezTo>
                  <a:close/>
                  <a:moveTo>
                    <a:pt x="2239" y="2462"/>
                  </a:moveTo>
                  <a:cubicBezTo>
                    <a:pt x="2411" y="2462"/>
                    <a:pt x="2584" y="2578"/>
                    <a:pt x="2584" y="2811"/>
                  </a:cubicBezTo>
                  <a:cubicBezTo>
                    <a:pt x="2584" y="2918"/>
                    <a:pt x="2525" y="3025"/>
                    <a:pt x="2429" y="3096"/>
                  </a:cubicBezTo>
                  <a:lnTo>
                    <a:pt x="2429" y="3358"/>
                  </a:lnTo>
                  <a:cubicBezTo>
                    <a:pt x="2441" y="3495"/>
                    <a:pt x="2340" y="3564"/>
                    <a:pt x="2239" y="3564"/>
                  </a:cubicBezTo>
                  <a:cubicBezTo>
                    <a:pt x="2138" y="3564"/>
                    <a:pt x="2036" y="3495"/>
                    <a:pt x="2048" y="3358"/>
                  </a:cubicBezTo>
                  <a:lnTo>
                    <a:pt x="2048" y="3096"/>
                  </a:lnTo>
                  <a:cubicBezTo>
                    <a:pt x="1953" y="3037"/>
                    <a:pt x="1894" y="2930"/>
                    <a:pt x="1894" y="2811"/>
                  </a:cubicBezTo>
                  <a:cubicBezTo>
                    <a:pt x="1894" y="2578"/>
                    <a:pt x="2066" y="2462"/>
                    <a:pt x="2239" y="2462"/>
                  </a:cubicBezTo>
                  <a:close/>
                  <a:moveTo>
                    <a:pt x="2239" y="1"/>
                  </a:moveTo>
                  <a:cubicBezTo>
                    <a:pt x="1441" y="1"/>
                    <a:pt x="798" y="644"/>
                    <a:pt x="798" y="1441"/>
                  </a:cubicBezTo>
                  <a:lnTo>
                    <a:pt x="798" y="1596"/>
                  </a:lnTo>
                  <a:lnTo>
                    <a:pt x="477" y="1596"/>
                  </a:lnTo>
                  <a:cubicBezTo>
                    <a:pt x="215" y="1596"/>
                    <a:pt x="0" y="1810"/>
                    <a:pt x="0" y="2072"/>
                  </a:cubicBezTo>
                  <a:lnTo>
                    <a:pt x="0" y="4120"/>
                  </a:lnTo>
                  <a:cubicBezTo>
                    <a:pt x="0" y="4370"/>
                    <a:pt x="215" y="4585"/>
                    <a:pt x="477" y="4585"/>
                  </a:cubicBezTo>
                  <a:lnTo>
                    <a:pt x="4013" y="4585"/>
                  </a:lnTo>
                  <a:cubicBezTo>
                    <a:pt x="4275" y="4585"/>
                    <a:pt x="4489" y="4370"/>
                    <a:pt x="4489" y="4120"/>
                  </a:cubicBezTo>
                  <a:lnTo>
                    <a:pt x="4489" y="2072"/>
                  </a:lnTo>
                  <a:cubicBezTo>
                    <a:pt x="4489" y="1810"/>
                    <a:pt x="4275" y="1596"/>
                    <a:pt x="4013" y="1596"/>
                  </a:cubicBezTo>
                  <a:lnTo>
                    <a:pt x="3691" y="1596"/>
                  </a:lnTo>
                  <a:lnTo>
                    <a:pt x="3691" y="1441"/>
                  </a:lnTo>
                  <a:cubicBezTo>
                    <a:pt x="3691" y="644"/>
                    <a:pt x="3048" y="1"/>
                    <a:pt x="22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4"/>
            <p:cNvSpPr/>
            <p:nvPr/>
          </p:nvSpPr>
          <p:spPr>
            <a:xfrm>
              <a:off x="6058691" y="1739578"/>
              <a:ext cx="134282" cy="134282"/>
            </a:xfrm>
            <a:custGeom>
              <a:avLst/>
              <a:gdLst/>
              <a:ahLst/>
              <a:cxnLst/>
              <a:rect l="l" t="t" r="r" b="b"/>
              <a:pathLst>
                <a:path w="3573" h="3573" extrusionOk="0">
                  <a:moveTo>
                    <a:pt x="1786" y="1"/>
                  </a:moveTo>
                  <a:cubicBezTo>
                    <a:pt x="798" y="1"/>
                    <a:pt x="0" y="798"/>
                    <a:pt x="0" y="1787"/>
                  </a:cubicBezTo>
                  <a:cubicBezTo>
                    <a:pt x="0" y="2775"/>
                    <a:pt x="798" y="3573"/>
                    <a:pt x="1786" y="3573"/>
                  </a:cubicBezTo>
                  <a:cubicBezTo>
                    <a:pt x="2775" y="3573"/>
                    <a:pt x="3572" y="2775"/>
                    <a:pt x="3572" y="1787"/>
                  </a:cubicBezTo>
                  <a:cubicBezTo>
                    <a:pt x="3572" y="798"/>
                    <a:pt x="2775" y="1"/>
                    <a:pt x="17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4"/>
            <p:cNvSpPr/>
            <p:nvPr/>
          </p:nvSpPr>
          <p:spPr>
            <a:xfrm>
              <a:off x="5995590" y="1870253"/>
              <a:ext cx="260484" cy="104291"/>
            </a:xfrm>
            <a:custGeom>
              <a:avLst/>
              <a:gdLst/>
              <a:ahLst/>
              <a:cxnLst/>
              <a:rect l="l" t="t" r="r" b="b"/>
              <a:pathLst>
                <a:path w="6931" h="2775" extrusionOk="0">
                  <a:moveTo>
                    <a:pt x="2156" y="0"/>
                  </a:moveTo>
                  <a:cubicBezTo>
                    <a:pt x="1239" y="369"/>
                    <a:pt x="513" y="1096"/>
                    <a:pt x="155" y="2012"/>
                  </a:cubicBezTo>
                  <a:cubicBezTo>
                    <a:pt x="1" y="2370"/>
                    <a:pt x="274" y="2763"/>
                    <a:pt x="667" y="2774"/>
                  </a:cubicBezTo>
                  <a:lnTo>
                    <a:pt x="6275" y="2774"/>
                  </a:lnTo>
                  <a:cubicBezTo>
                    <a:pt x="6668" y="2774"/>
                    <a:pt x="6930" y="2370"/>
                    <a:pt x="6787" y="2012"/>
                  </a:cubicBezTo>
                  <a:cubicBezTo>
                    <a:pt x="6430" y="1096"/>
                    <a:pt x="5704" y="369"/>
                    <a:pt x="4799" y="0"/>
                  </a:cubicBezTo>
                  <a:cubicBezTo>
                    <a:pt x="4406" y="304"/>
                    <a:pt x="3939" y="456"/>
                    <a:pt x="3473" y="456"/>
                  </a:cubicBezTo>
                  <a:cubicBezTo>
                    <a:pt x="3007" y="456"/>
                    <a:pt x="2543" y="304"/>
                    <a:pt x="2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4"/>
            <p:cNvSpPr/>
            <p:nvPr/>
          </p:nvSpPr>
          <p:spPr>
            <a:xfrm>
              <a:off x="5632694" y="2076092"/>
              <a:ext cx="298969" cy="292392"/>
            </a:xfrm>
            <a:custGeom>
              <a:avLst/>
              <a:gdLst/>
              <a:ahLst/>
              <a:cxnLst/>
              <a:rect l="l" t="t" r="r" b="b"/>
              <a:pathLst>
                <a:path w="7955" h="7780" extrusionOk="0">
                  <a:moveTo>
                    <a:pt x="3983" y="2527"/>
                  </a:moveTo>
                  <a:cubicBezTo>
                    <a:pt x="5168" y="2527"/>
                    <a:pt x="5882" y="3916"/>
                    <a:pt x="5120" y="4882"/>
                  </a:cubicBezTo>
                  <a:cubicBezTo>
                    <a:pt x="4832" y="5245"/>
                    <a:pt x="4406" y="5435"/>
                    <a:pt x="3976" y="5435"/>
                  </a:cubicBezTo>
                  <a:cubicBezTo>
                    <a:pt x="3659" y="5435"/>
                    <a:pt x="3340" y="5332"/>
                    <a:pt x="3072" y="5120"/>
                  </a:cubicBezTo>
                  <a:cubicBezTo>
                    <a:pt x="2060" y="4310"/>
                    <a:pt x="2525" y="2691"/>
                    <a:pt x="3811" y="2536"/>
                  </a:cubicBezTo>
                  <a:cubicBezTo>
                    <a:pt x="3869" y="2530"/>
                    <a:pt x="3927" y="2527"/>
                    <a:pt x="3983" y="2527"/>
                  </a:cubicBezTo>
                  <a:close/>
                  <a:moveTo>
                    <a:pt x="3955" y="0"/>
                  </a:moveTo>
                  <a:cubicBezTo>
                    <a:pt x="3778" y="0"/>
                    <a:pt x="3602" y="12"/>
                    <a:pt x="3430" y="36"/>
                  </a:cubicBezTo>
                  <a:cubicBezTo>
                    <a:pt x="3227" y="60"/>
                    <a:pt x="3108" y="250"/>
                    <a:pt x="3144" y="441"/>
                  </a:cubicBezTo>
                  <a:lnTo>
                    <a:pt x="3299" y="1048"/>
                  </a:lnTo>
                  <a:cubicBezTo>
                    <a:pt x="2858" y="1155"/>
                    <a:pt x="2441" y="1357"/>
                    <a:pt x="2096" y="1643"/>
                  </a:cubicBezTo>
                  <a:lnTo>
                    <a:pt x="1703" y="1155"/>
                  </a:lnTo>
                  <a:cubicBezTo>
                    <a:pt x="1639" y="1071"/>
                    <a:pt x="1543" y="1029"/>
                    <a:pt x="1446" y="1029"/>
                  </a:cubicBezTo>
                  <a:cubicBezTo>
                    <a:pt x="1364" y="1029"/>
                    <a:pt x="1281" y="1059"/>
                    <a:pt x="1215" y="1119"/>
                  </a:cubicBezTo>
                  <a:cubicBezTo>
                    <a:pt x="1084" y="1238"/>
                    <a:pt x="977" y="1369"/>
                    <a:pt x="870" y="1500"/>
                  </a:cubicBezTo>
                  <a:cubicBezTo>
                    <a:pt x="751" y="1643"/>
                    <a:pt x="656" y="1798"/>
                    <a:pt x="560" y="1953"/>
                  </a:cubicBezTo>
                  <a:cubicBezTo>
                    <a:pt x="453" y="2119"/>
                    <a:pt x="525" y="2334"/>
                    <a:pt x="703" y="2417"/>
                  </a:cubicBezTo>
                  <a:lnTo>
                    <a:pt x="1275" y="2691"/>
                  </a:lnTo>
                  <a:cubicBezTo>
                    <a:pt x="1072" y="3096"/>
                    <a:pt x="977" y="3548"/>
                    <a:pt x="977" y="3989"/>
                  </a:cubicBezTo>
                  <a:lnTo>
                    <a:pt x="346" y="3989"/>
                  </a:lnTo>
                  <a:cubicBezTo>
                    <a:pt x="155" y="4001"/>
                    <a:pt x="1" y="4167"/>
                    <a:pt x="24" y="4358"/>
                  </a:cubicBezTo>
                  <a:cubicBezTo>
                    <a:pt x="60" y="4715"/>
                    <a:pt x="132" y="5060"/>
                    <a:pt x="263" y="5382"/>
                  </a:cubicBezTo>
                  <a:cubicBezTo>
                    <a:pt x="317" y="5517"/>
                    <a:pt x="446" y="5598"/>
                    <a:pt x="578" y="5598"/>
                  </a:cubicBezTo>
                  <a:cubicBezTo>
                    <a:pt x="620" y="5598"/>
                    <a:pt x="663" y="5590"/>
                    <a:pt x="703" y="5572"/>
                  </a:cubicBezTo>
                  <a:lnTo>
                    <a:pt x="1275" y="5298"/>
                  </a:lnTo>
                  <a:cubicBezTo>
                    <a:pt x="1465" y="5703"/>
                    <a:pt x="1751" y="6060"/>
                    <a:pt x="2108" y="6334"/>
                  </a:cubicBezTo>
                  <a:lnTo>
                    <a:pt x="1715" y="6822"/>
                  </a:lnTo>
                  <a:cubicBezTo>
                    <a:pt x="1596" y="6977"/>
                    <a:pt x="1632" y="7203"/>
                    <a:pt x="1799" y="7311"/>
                  </a:cubicBezTo>
                  <a:cubicBezTo>
                    <a:pt x="2096" y="7501"/>
                    <a:pt x="2418" y="7656"/>
                    <a:pt x="2751" y="7763"/>
                  </a:cubicBezTo>
                  <a:cubicBezTo>
                    <a:pt x="2787" y="7774"/>
                    <a:pt x="2822" y="7779"/>
                    <a:pt x="2857" y="7779"/>
                  </a:cubicBezTo>
                  <a:cubicBezTo>
                    <a:pt x="3008" y="7779"/>
                    <a:pt x="3141" y="7680"/>
                    <a:pt x="3180" y="7525"/>
                  </a:cubicBezTo>
                  <a:lnTo>
                    <a:pt x="3311" y="6918"/>
                  </a:lnTo>
                  <a:cubicBezTo>
                    <a:pt x="3531" y="6965"/>
                    <a:pt x="3757" y="6989"/>
                    <a:pt x="3983" y="6989"/>
                  </a:cubicBezTo>
                  <a:cubicBezTo>
                    <a:pt x="4210" y="6989"/>
                    <a:pt x="4436" y="6965"/>
                    <a:pt x="4656" y="6918"/>
                  </a:cubicBezTo>
                  <a:lnTo>
                    <a:pt x="4799" y="7525"/>
                  </a:lnTo>
                  <a:cubicBezTo>
                    <a:pt x="4838" y="7680"/>
                    <a:pt x="4971" y="7779"/>
                    <a:pt x="5121" y="7779"/>
                  </a:cubicBezTo>
                  <a:cubicBezTo>
                    <a:pt x="5156" y="7779"/>
                    <a:pt x="5192" y="7774"/>
                    <a:pt x="5228" y="7763"/>
                  </a:cubicBezTo>
                  <a:cubicBezTo>
                    <a:pt x="5561" y="7656"/>
                    <a:pt x="5882" y="7501"/>
                    <a:pt x="6180" y="7299"/>
                  </a:cubicBezTo>
                  <a:cubicBezTo>
                    <a:pt x="6347" y="7192"/>
                    <a:pt x="6382" y="6965"/>
                    <a:pt x="6263" y="6822"/>
                  </a:cubicBezTo>
                  <a:lnTo>
                    <a:pt x="5870" y="6322"/>
                  </a:lnTo>
                  <a:cubicBezTo>
                    <a:pt x="6216" y="6049"/>
                    <a:pt x="6501" y="5691"/>
                    <a:pt x="6692" y="5287"/>
                  </a:cubicBezTo>
                  <a:lnTo>
                    <a:pt x="7263" y="5560"/>
                  </a:lnTo>
                  <a:cubicBezTo>
                    <a:pt x="7304" y="5578"/>
                    <a:pt x="7347" y="5586"/>
                    <a:pt x="7390" y="5586"/>
                  </a:cubicBezTo>
                  <a:cubicBezTo>
                    <a:pt x="7525" y="5586"/>
                    <a:pt x="7659" y="5505"/>
                    <a:pt x="7704" y="5370"/>
                  </a:cubicBezTo>
                  <a:cubicBezTo>
                    <a:pt x="7835" y="5037"/>
                    <a:pt x="7906" y="4691"/>
                    <a:pt x="7942" y="4334"/>
                  </a:cubicBezTo>
                  <a:cubicBezTo>
                    <a:pt x="7954" y="4144"/>
                    <a:pt x="7799" y="3977"/>
                    <a:pt x="7609" y="3977"/>
                  </a:cubicBezTo>
                  <a:lnTo>
                    <a:pt x="6978" y="3977"/>
                  </a:lnTo>
                  <a:cubicBezTo>
                    <a:pt x="6978" y="3524"/>
                    <a:pt x="6882" y="3072"/>
                    <a:pt x="6680" y="2667"/>
                  </a:cubicBezTo>
                  <a:lnTo>
                    <a:pt x="7252" y="2393"/>
                  </a:lnTo>
                  <a:cubicBezTo>
                    <a:pt x="7430" y="2310"/>
                    <a:pt x="7490" y="2096"/>
                    <a:pt x="7394" y="1929"/>
                  </a:cubicBezTo>
                  <a:cubicBezTo>
                    <a:pt x="7180" y="1619"/>
                    <a:pt x="6954" y="1322"/>
                    <a:pt x="6680" y="1048"/>
                  </a:cubicBezTo>
                  <a:cubicBezTo>
                    <a:pt x="6630" y="993"/>
                    <a:pt x="6563" y="966"/>
                    <a:pt x="6494" y="966"/>
                  </a:cubicBezTo>
                  <a:cubicBezTo>
                    <a:pt x="6414" y="966"/>
                    <a:pt x="6333" y="1002"/>
                    <a:pt x="6275" y="1072"/>
                  </a:cubicBezTo>
                  <a:lnTo>
                    <a:pt x="5835" y="1619"/>
                  </a:lnTo>
                  <a:cubicBezTo>
                    <a:pt x="5489" y="1346"/>
                    <a:pt x="5073" y="1143"/>
                    <a:pt x="4632" y="1048"/>
                  </a:cubicBezTo>
                  <a:lnTo>
                    <a:pt x="4763" y="441"/>
                  </a:lnTo>
                  <a:cubicBezTo>
                    <a:pt x="4811" y="250"/>
                    <a:pt x="4680" y="60"/>
                    <a:pt x="4489" y="36"/>
                  </a:cubicBezTo>
                  <a:cubicBezTo>
                    <a:pt x="4311" y="12"/>
                    <a:pt x="4132" y="0"/>
                    <a:pt x="3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4"/>
            <p:cNvSpPr/>
            <p:nvPr/>
          </p:nvSpPr>
          <p:spPr>
            <a:xfrm>
              <a:off x="2861999" y="2126979"/>
              <a:ext cx="174984" cy="171000"/>
            </a:xfrm>
            <a:custGeom>
              <a:avLst/>
              <a:gdLst/>
              <a:ahLst/>
              <a:cxnLst/>
              <a:rect l="l" t="t" r="r" b="b"/>
              <a:pathLst>
                <a:path w="4656" h="4550" extrusionOk="0">
                  <a:moveTo>
                    <a:pt x="2339" y="1485"/>
                  </a:moveTo>
                  <a:cubicBezTo>
                    <a:pt x="3023" y="1485"/>
                    <a:pt x="3429" y="2296"/>
                    <a:pt x="2989" y="2861"/>
                  </a:cubicBezTo>
                  <a:cubicBezTo>
                    <a:pt x="2817" y="3074"/>
                    <a:pt x="2566" y="3184"/>
                    <a:pt x="2316" y="3184"/>
                  </a:cubicBezTo>
                  <a:cubicBezTo>
                    <a:pt x="2132" y="3184"/>
                    <a:pt x="1949" y="3125"/>
                    <a:pt x="1798" y="3004"/>
                  </a:cubicBezTo>
                  <a:cubicBezTo>
                    <a:pt x="1203" y="2528"/>
                    <a:pt x="1465" y="1575"/>
                    <a:pt x="2227" y="1492"/>
                  </a:cubicBezTo>
                  <a:cubicBezTo>
                    <a:pt x="2265" y="1487"/>
                    <a:pt x="2303" y="1485"/>
                    <a:pt x="2339" y="1485"/>
                  </a:cubicBezTo>
                  <a:close/>
                  <a:moveTo>
                    <a:pt x="2310" y="1"/>
                  </a:moveTo>
                  <a:cubicBezTo>
                    <a:pt x="2206" y="1"/>
                    <a:pt x="2102" y="9"/>
                    <a:pt x="2000" y="27"/>
                  </a:cubicBezTo>
                  <a:cubicBezTo>
                    <a:pt x="1881" y="39"/>
                    <a:pt x="1810" y="146"/>
                    <a:pt x="1834" y="254"/>
                  </a:cubicBezTo>
                  <a:lnTo>
                    <a:pt x="1917" y="611"/>
                  </a:lnTo>
                  <a:cubicBezTo>
                    <a:pt x="1667" y="682"/>
                    <a:pt x="1417" y="789"/>
                    <a:pt x="1215" y="956"/>
                  </a:cubicBezTo>
                  <a:lnTo>
                    <a:pt x="1000" y="682"/>
                  </a:lnTo>
                  <a:cubicBezTo>
                    <a:pt x="962" y="631"/>
                    <a:pt x="903" y="607"/>
                    <a:pt x="846" y="607"/>
                  </a:cubicBezTo>
                  <a:cubicBezTo>
                    <a:pt x="796" y="607"/>
                    <a:pt x="748" y="625"/>
                    <a:pt x="715" y="658"/>
                  </a:cubicBezTo>
                  <a:cubicBezTo>
                    <a:pt x="643" y="730"/>
                    <a:pt x="572" y="801"/>
                    <a:pt x="512" y="885"/>
                  </a:cubicBezTo>
                  <a:cubicBezTo>
                    <a:pt x="441" y="968"/>
                    <a:pt x="381" y="1051"/>
                    <a:pt x="322" y="1146"/>
                  </a:cubicBezTo>
                  <a:cubicBezTo>
                    <a:pt x="274" y="1242"/>
                    <a:pt x="310" y="1373"/>
                    <a:pt x="405" y="1420"/>
                  </a:cubicBezTo>
                  <a:lnTo>
                    <a:pt x="738" y="1575"/>
                  </a:lnTo>
                  <a:cubicBezTo>
                    <a:pt x="631" y="1813"/>
                    <a:pt x="572" y="2075"/>
                    <a:pt x="572" y="2337"/>
                  </a:cubicBezTo>
                  <a:lnTo>
                    <a:pt x="203" y="2337"/>
                  </a:lnTo>
                  <a:cubicBezTo>
                    <a:pt x="95" y="2337"/>
                    <a:pt x="0" y="2444"/>
                    <a:pt x="12" y="2551"/>
                  </a:cubicBezTo>
                  <a:cubicBezTo>
                    <a:pt x="36" y="2754"/>
                    <a:pt x="84" y="2956"/>
                    <a:pt x="155" y="3159"/>
                  </a:cubicBezTo>
                  <a:cubicBezTo>
                    <a:pt x="181" y="3238"/>
                    <a:pt x="259" y="3284"/>
                    <a:pt x="337" y="3284"/>
                  </a:cubicBezTo>
                  <a:cubicBezTo>
                    <a:pt x="364" y="3284"/>
                    <a:pt x="392" y="3278"/>
                    <a:pt x="417" y="3266"/>
                  </a:cubicBezTo>
                  <a:lnTo>
                    <a:pt x="750" y="3099"/>
                  </a:lnTo>
                  <a:cubicBezTo>
                    <a:pt x="869" y="3337"/>
                    <a:pt x="1036" y="3540"/>
                    <a:pt x="1238" y="3706"/>
                  </a:cubicBezTo>
                  <a:lnTo>
                    <a:pt x="1012" y="3992"/>
                  </a:lnTo>
                  <a:cubicBezTo>
                    <a:pt x="941" y="4087"/>
                    <a:pt x="965" y="4218"/>
                    <a:pt x="1060" y="4278"/>
                  </a:cubicBezTo>
                  <a:cubicBezTo>
                    <a:pt x="1227" y="4385"/>
                    <a:pt x="1417" y="4480"/>
                    <a:pt x="1619" y="4540"/>
                  </a:cubicBezTo>
                  <a:cubicBezTo>
                    <a:pt x="1638" y="4546"/>
                    <a:pt x="1658" y="4549"/>
                    <a:pt x="1677" y="4549"/>
                  </a:cubicBezTo>
                  <a:cubicBezTo>
                    <a:pt x="1765" y="4549"/>
                    <a:pt x="1848" y="4485"/>
                    <a:pt x="1858" y="4397"/>
                  </a:cubicBezTo>
                  <a:lnTo>
                    <a:pt x="1941" y="4040"/>
                  </a:lnTo>
                  <a:cubicBezTo>
                    <a:pt x="2072" y="4069"/>
                    <a:pt x="2203" y="4084"/>
                    <a:pt x="2334" y="4084"/>
                  </a:cubicBezTo>
                  <a:cubicBezTo>
                    <a:pt x="2465" y="4084"/>
                    <a:pt x="2596" y="4069"/>
                    <a:pt x="2727" y="4040"/>
                  </a:cubicBezTo>
                  <a:lnTo>
                    <a:pt x="2810" y="4397"/>
                  </a:lnTo>
                  <a:cubicBezTo>
                    <a:pt x="2829" y="4483"/>
                    <a:pt x="2910" y="4538"/>
                    <a:pt x="2996" y="4538"/>
                  </a:cubicBezTo>
                  <a:cubicBezTo>
                    <a:pt x="3017" y="4538"/>
                    <a:pt x="3039" y="4535"/>
                    <a:pt x="3060" y="4528"/>
                  </a:cubicBezTo>
                  <a:cubicBezTo>
                    <a:pt x="3251" y="4468"/>
                    <a:pt x="3441" y="4373"/>
                    <a:pt x="3620" y="4266"/>
                  </a:cubicBezTo>
                  <a:cubicBezTo>
                    <a:pt x="3715" y="4194"/>
                    <a:pt x="3727" y="4075"/>
                    <a:pt x="3655" y="3980"/>
                  </a:cubicBezTo>
                  <a:lnTo>
                    <a:pt x="3429" y="3694"/>
                  </a:lnTo>
                  <a:cubicBezTo>
                    <a:pt x="3632" y="3528"/>
                    <a:pt x="3798" y="3325"/>
                    <a:pt x="3917" y="3087"/>
                  </a:cubicBezTo>
                  <a:lnTo>
                    <a:pt x="4251" y="3242"/>
                  </a:lnTo>
                  <a:cubicBezTo>
                    <a:pt x="4276" y="3255"/>
                    <a:pt x="4303" y="3260"/>
                    <a:pt x="4331" y="3260"/>
                  </a:cubicBezTo>
                  <a:cubicBezTo>
                    <a:pt x="4408" y="3260"/>
                    <a:pt x="4486" y="3214"/>
                    <a:pt x="4513" y="3135"/>
                  </a:cubicBezTo>
                  <a:cubicBezTo>
                    <a:pt x="4584" y="2944"/>
                    <a:pt x="4632" y="2742"/>
                    <a:pt x="4644" y="2528"/>
                  </a:cubicBezTo>
                  <a:cubicBezTo>
                    <a:pt x="4656" y="2420"/>
                    <a:pt x="4572" y="2325"/>
                    <a:pt x="4453" y="2313"/>
                  </a:cubicBezTo>
                  <a:lnTo>
                    <a:pt x="4084" y="2313"/>
                  </a:lnTo>
                  <a:cubicBezTo>
                    <a:pt x="4084" y="2051"/>
                    <a:pt x="4024" y="1789"/>
                    <a:pt x="3917" y="1551"/>
                  </a:cubicBezTo>
                  <a:lnTo>
                    <a:pt x="4239" y="1397"/>
                  </a:lnTo>
                  <a:cubicBezTo>
                    <a:pt x="4346" y="1349"/>
                    <a:pt x="4382" y="1218"/>
                    <a:pt x="4322" y="1123"/>
                  </a:cubicBezTo>
                  <a:cubicBezTo>
                    <a:pt x="4203" y="932"/>
                    <a:pt x="4072" y="765"/>
                    <a:pt x="3917" y="611"/>
                  </a:cubicBezTo>
                  <a:cubicBezTo>
                    <a:pt x="3885" y="578"/>
                    <a:pt x="3844" y="563"/>
                    <a:pt x="3805" y="563"/>
                  </a:cubicBezTo>
                  <a:cubicBezTo>
                    <a:pt x="3758" y="563"/>
                    <a:pt x="3711" y="584"/>
                    <a:pt x="3679" y="623"/>
                  </a:cubicBezTo>
                  <a:lnTo>
                    <a:pt x="3405" y="956"/>
                  </a:lnTo>
                  <a:cubicBezTo>
                    <a:pt x="3203" y="789"/>
                    <a:pt x="2965" y="670"/>
                    <a:pt x="2703" y="623"/>
                  </a:cubicBezTo>
                  <a:lnTo>
                    <a:pt x="2786" y="254"/>
                  </a:lnTo>
                  <a:cubicBezTo>
                    <a:pt x="2810" y="146"/>
                    <a:pt x="2727" y="39"/>
                    <a:pt x="2620" y="27"/>
                  </a:cubicBezTo>
                  <a:cubicBezTo>
                    <a:pt x="2518" y="9"/>
                    <a:pt x="2414" y="1"/>
                    <a:pt x="2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4"/>
            <p:cNvSpPr/>
            <p:nvPr/>
          </p:nvSpPr>
          <p:spPr>
            <a:xfrm>
              <a:off x="5964735" y="2430194"/>
              <a:ext cx="361581" cy="214220"/>
            </a:xfrm>
            <a:custGeom>
              <a:avLst/>
              <a:gdLst/>
              <a:ahLst/>
              <a:cxnLst/>
              <a:rect l="l" t="t" r="r" b="b"/>
              <a:pathLst>
                <a:path w="9621" h="5700" extrusionOk="0">
                  <a:moveTo>
                    <a:pt x="3769" y="0"/>
                  </a:moveTo>
                  <a:cubicBezTo>
                    <a:pt x="2881" y="0"/>
                    <a:pt x="1993" y="518"/>
                    <a:pt x="1679" y="1544"/>
                  </a:cubicBezTo>
                  <a:cubicBezTo>
                    <a:pt x="667" y="1806"/>
                    <a:pt x="0" y="2782"/>
                    <a:pt x="119" y="3818"/>
                  </a:cubicBezTo>
                  <a:cubicBezTo>
                    <a:pt x="238" y="4854"/>
                    <a:pt x="1095" y="5651"/>
                    <a:pt x="2143" y="5687"/>
                  </a:cubicBezTo>
                  <a:lnTo>
                    <a:pt x="8025" y="5687"/>
                  </a:lnTo>
                  <a:cubicBezTo>
                    <a:pt x="8073" y="5687"/>
                    <a:pt x="8132" y="5699"/>
                    <a:pt x="8180" y="5699"/>
                  </a:cubicBezTo>
                  <a:cubicBezTo>
                    <a:pt x="8977" y="5699"/>
                    <a:pt x="9620" y="5056"/>
                    <a:pt x="9620" y="4258"/>
                  </a:cubicBezTo>
                  <a:cubicBezTo>
                    <a:pt x="9620" y="3461"/>
                    <a:pt x="8977" y="2818"/>
                    <a:pt x="8180" y="2818"/>
                  </a:cubicBezTo>
                  <a:cubicBezTo>
                    <a:pt x="8025" y="2818"/>
                    <a:pt x="7882" y="2842"/>
                    <a:pt x="7739" y="2889"/>
                  </a:cubicBezTo>
                  <a:cubicBezTo>
                    <a:pt x="7453" y="2080"/>
                    <a:pt x="6691" y="1520"/>
                    <a:pt x="5834" y="1484"/>
                  </a:cubicBezTo>
                  <a:cubicBezTo>
                    <a:pt x="5499" y="492"/>
                    <a:pt x="4634" y="0"/>
                    <a:pt x="37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4"/>
            <p:cNvSpPr/>
            <p:nvPr/>
          </p:nvSpPr>
          <p:spPr>
            <a:xfrm>
              <a:off x="3196709" y="1544525"/>
              <a:ext cx="255974" cy="153938"/>
            </a:xfrm>
            <a:custGeom>
              <a:avLst/>
              <a:gdLst/>
              <a:ahLst/>
              <a:cxnLst/>
              <a:rect l="l" t="t" r="r" b="b"/>
              <a:pathLst>
                <a:path w="6811" h="4096" extrusionOk="0">
                  <a:moveTo>
                    <a:pt x="2694" y="1"/>
                  </a:moveTo>
                  <a:cubicBezTo>
                    <a:pt x="2054" y="1"/>
                    <a:pt x="1414" y="376"/>
                    <a:pt x="1191" y="1119"/>
                  </a:cubicBezTo>
                  <a:cubicBezTo>
                    <a:pt x="464" y="1321"/>
                    <a:pt x="0" y="2012"/>
                    <a:pt x="83" y="2750"/>
                  </a:cubicBezTo>
                  <a:cubicBezTo>
                    <a:pt x="167" y="3488"/>
                    <a:pt x="786" y="4060"/>
                    <a:pt x="1524" y="4095"/>
                  </a:cubicBezTo>
                  <a:lnTo>
                    <a:pt x="5870" y="4095"/>
                  </a:lnTo>
                  <a:cubicBezTo>
                    <a:pt x="6406" y="4036"/>
                    <a:pt x="6810" y="3595"/>
                    <a:pt x="6810" y="3059"/>
                  </a:cubicBezTo>
                  <a:cubicBezTo>
                    <a:pt x="6810" y="2524"/>
                    <a:pt x="6406" y="2071"/>
                    <a:pt x="5870" y="2024"/>
                  </a:cubicBezTo>
                  <a:lnTo>
                    <a:pt x="5870" y="2036"/>
                  </a:lnTo>
                  <a:cubicBezTo>
                    <a:pt x="5763" y="2036"/>
                    <a:pt x="5656" y="2047"/>
                    <a:pt x="5548" y="2083"/>
                  </a:cubicBezTo>
                  <a:cubicBezTo>
                    <a:pt x="5346" y="1500"/>
                    <a:pt x="4798" y="1095"/>
                    <a:pt x="4179" y="1071"/>
                  </a:cubicBezTo>
                  <a:cubicBezTo>
                    <a:pt x="3939" y="355"/>
                    <a:pt x="3316" y="1"/>
                    <a:pt x="2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4"/>
            <p:cNvSpPr/>
            <p:nvPr/>
          </p:nvSpPr>
          <p:spPr>
            <a:xfrm>
              <a:off x="2917471" y="2500286"/>
              <a:ext cx="170963" cy="146008"/>
            </a:xfrm>
            <a:custGeom>
              <a:avLst/>
              <a:gdLst/>
              <a:ahLst/>
              <a:cxnLst/>
              <a:rect l="l" t="t" r="r" b="b"/>
              <a:pathLst>
                <a:path w="4549" h="3885" extrusionOk="0">
                  <a:moveTo>
                    <a:pt x="2588" y="896"/>
                  </a:moveTo>
                  <a:cubicBezTo>
                    <a:pt x="3126" y="896"/>
                    <a:pt x="3644" y="1312"/>
                    <a:pt x="3644" y="1941"/>
                  </a:cubicBezTo>
                  <a:cubicBezTo>
                    <a:pt x="3644" y="2512"/>
                    <a:pt x="3168" y="2977"/>
                    <a:pt x="2596" y="2977"/>
                  </a:cubicBezTo>
                  <a:cubicBezTo>
                    <a:pt x="1667" y="2977"/>
                    <a:pt x="1203" y="1858"/>
                    <a:pt x="1858" y="1203"/>
                  </a:cubicBezTo>
                  <a:cubicBezTo>
                    <a:pt x="2069" y="991"/>
                    <a:pt x="2331" y="896"/>
                    <a:pt x="2588" y="896"/>
                  </a:cubicBezTo>
                  <a:close/>
                  <a:moveTo>
                    <a:pt x="2618" y="0"/>
                  </a:moveTo>
                  <a:cubicBezTo>
                    <a:pt x="2610" y="0"/>
                    <a:pt x="2603" y="0"/>
                    <a:pt x="2596" y="0"/>
                  </a:cubicBezTo>
                  <a:cubicBezTo>
                    <a:pt x="870" y="0"/>
                    <a:pt x="1" y="2084"/>
                    <a:pt x="1227" y="3310"/>
                  </a:cubicBezTo>
                  <a:cubicBezTo>
                    <a:pt x="1620" y="3707"/>
                    <a:pt x="2105" y="3884"/>
                    <a:pt x="2582" y="3884"/>
                  </a:cubicBezTo>
                  <a:cubicBezTo>
                    <a:pt x="3578" y="3884"/>
                    <a:pt x="4537" y="3109"/>
                    <a:pt x="4537" y="1941"/>
                  </a:cubicBezTo>
                  <a:cubicBezTo>
                    <a:pt x="4549" y="877"/>
                    <a:pt x="3679" y="0"/>
                    <a:pt x="2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4"/>
            <p:cNvSpPr/>
            <p:nvPr/>
          </p:nvSpPr>
          <p:spPr>
            <a:xfrm>
              <a:off x="3058443" y="2550195"/>
              <a:ext cx="327118" cy="87943"/>
            </a:xfrm>
            <a:custGeom>
              <a:avLst/>
              <a:gdLst/>
              <a:ahLst/>
              <a:cxnLst/>
              <a:rect l="l" t="t" r="r" b="b"/>
              <a:pathLst>
                <a:path w="8704" h="2340" extrusionOk="0">
                  <a:moveTo>
                    <a:pt x="8117" y="0"/>
                  </a:moveTo>
                  <a:cubicBezTo>
                    <a:pt x="8091" y="0"/>
                    <a:pt x="8064" y="2"/>
                    <a:pt x="8037" y="6"/>
                  </a:cubicBezTo>
                  <a:lnTo>
                    <a:pt x="702" y="6"/>
                  </a:lnTo>
                  <a:cubicBezTo>
                    <a:pt x="0" y="89"/>
                    <a:pt x="0" y="1101"/>
                    <a:pt x="702" y="1184"/>
                  </a:cubicBezTo>
                  <a:lnTo>
                    <a:pt x="5227" y="1184"/>
                  </a:lnTo>
                  <a:lnTo>
                    <a:pt x="5227" y="1708"/>
                  </a:lnTo>
                  <a:cubicBezTo>
                    <a:pt x="5227" y="1863"/>
                    <a:pt x="5346" y="1982"/>
                    <a:pt x="5501" y="1982"/>
                  </a:cubicBezTo>
                  <a:lnTo>
                    <a:pt x="5810" y="1982"/>
                  </a:lnTo>
                  <a:cubicBezTo>
                    <a:pt x="5953" y="1982"/>
                    <a:pt x="6084" y="1863"/>
                    <a:pt x="6084" y="1708"/>
                  </a:cubicBezTo>
                  <a:lnTo>
                    <a:pt x="6084" y="1184"/>
                  </a:lnTo>
                  <a:lnTo>
                    <a:pt x="6715" y="1184"/>
                  </a:lnTo>
                  <a:lnTo>
                    <a:pt x="6715" y="2066"/>
                  </a:lnTo>
                  <a:cubicBezTo>
                    <a:pt x="6715" y="2220"/>
                    <a:pt x="6834" y="2339"/>
                    <a:pt x="6989" y="2339"/>
                  </a:cubicBezTo>
                  <a:lnTo>
                    <a:pt x="7299" y="2339"/>
                  </a:lnTo>
                  <a:cubicBezTo>
                    <a:pt x="7453" y="2339"/>
                    <a:pt x="7572" y="2220"/>
                    <a:pt x="7572" y="2066"/>
                  </a:cubicBezTo>
                  <a:lnTo>
                    <a:pt x="7572" y="1184"/>
                  </a:lnTo>
                  <a:lnTo>
                    <a:pt x="8037" y="1184"/>
                  </a:lnTo>
                  <a:cubicBezTo>
                    <a:pt x="8064" y="1188"/>
                    <a:pt x="8091" y="1190"/>
                    <a:pt x="8117" y="1190"/>
                  </a:cubicBezTo>
                  <a:cubicBezTo>
                    <a:pt x="8439" y="1190"/>
                    <a:pt x="8703" y="931"/>
                    <a:pt x="8703" y="601"/>
                  </a:cubicBezTo>
                  <a:cubicBezTo>
                    <a:pt x="8703" y="260"/>
                    <a:pt x="8439" y="0"/>
                    <a:pt x="81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4"/>
            <p:cNvSpPr/>
            <p:nvPr/>
          </p:nvSpPr>
          <p:spPr>
            <a:xfrm>
              <a:off x="6476158" y="2493709"/>
              <a:ext cx="346849" cy="113274"/>
            </a:xfrm>
            <a:custGeom>
              <a:avLst/>
              <a:gdLst/>
              <a:ahLst/>
              <a:cxnLst/>
              <a:rect l="l" t="t" r="r" b="b"/>
              <a:pathLst>
                <a:path w="9229" h="3014" extrusionOk="0">
                  <a:moveTo>
                    <a:pt x="1498" y="699"/>
                  </a:moveTo>
                  <a:cubicBezTo>
                    <a:pt x="1911" y="699"/>
                    <a:pt x="2311" y="1024"/>
                    <a:pt x="2311" y="1509"/>
                  </a:cubicBezTo>
                  <a:cubicBezTo>
                    <a:pt x="2311" y="1949"/>
                    <a:pt x="1954" y="2318"/>
                    <a:pt x="1513" y="2318"/>
                  </a:cubicBezTo>
                  <a:cubicBezTo>
                    <a:pt x="787" y="2318"/>
                    <a:pt x="430" y="1449"/>
                    <a:pt x="942" y="937"/>
                  </a:cubicBezTo>
                  <a:cubicBezTo>
                    <a:pt x="1103" y="772"/>
                    <a:pt x="1302" y="699"/>
                    <a:pt x="1498" y="699"/>
                  </a:cubicBezTo>
                  <a:close/>
                  <a:moveTo>
                    <a:pt x="1505" y="1"/>
                  </a:moveTo>
                  <a:cubicBezTo>
                    <a:pt x="1425" y="1"/>
                    <a:pt x="1344" y="7"/>
                    <a:pt x="1263" y="21"/>
                  </a:cubicBezTo>
                  <a:cubicBezTo>
                    <a:pt x="525" y="151"/>
                    <a:pt x="1" y="783"/>
                    <a:pt x="1" y="1521"/>
                  </a:cubicBezTo>
                  <a:cubicBezTo>
                    <a:pt x="13" y="2271"/>
                    <a:pt x="561" y="2890"/>
                    <a:pt x="1287" y="2997"/>
                  </a:cubicBezTo>
                  <a:cubicBezTo>
                    <a:pt x="1361" y="3008"/>
                    <a:pt x="1435" y="3013"/>
                    <a:pt x="1508" y="3013"/>
                  </a:cubicBezTo>
                  <a:cubicBezTo>
                    <a:pt x="2161" y="3013"/>
                    <a:pt x="2749" y="2592"/>
                    <a:pt x="2942" y="1949"/>
                  </a:cubicBezTo>
                  <a:lnTo>
                    <a:pt x="6442" y="1949"/>
                  </a:lnTo>
                  <a:lnTo>
                    <a:pt x="6442" y="2354"/>
                  </a:lnTo>
                  <a:cubicBezTo>
                    <a:pt x="6442" y="2473"/>
                    <a:pt x="6537" y="2568"/>
                    <a:pt x="6657" y="2568"/>
                  </a:cubicBezTo>
                  <a:lnTo>
                    <a:pt x="6895" y="2568"/>
                  </a:lnTo>
                  <a:cubicBezTo>
                    <a:pt x="7014" y="2568"/>
                    <a:pt x="7097" y="2473"/>
                    <a:pt x="7097" y="2354"/>
                  </a:cubicBezTo>
                  <a:lnTo>
                    <a:pt x="7097" y="1949"/>
                  </a:lnTo>
                  <a:lnTo>
                    <a:pt x="7597" y="1949"/>
                  </a:lnTo>
                  <a:lnTo>
                    <a:pt x="7597" y="2628"/>
                  </a:lnTo>
                  <a:cubicBezTo>
                    <a:pt x="7597" y="2747"/>
                    <a:pt x="7692" y="2842"/>
                    <a:pt x="7800" y="2842"/>
                  </a:cubicBezTo>
                  <a:lnTo>
                    <a:pt x="8050" y="2842"/>
                  </a:lnTo>
                  <a:cubicBezTo>
                    <a:pt x="8169" y="2842"/>
                    <a:pt x="8252" y="2747"/>
                    <a:pt x="8252" y="2628"/>
                  </a:cubicBezTo>
                  <a:lnTo>
                    <a:pt x="8252" y="1949"/>
                  </a:lnTo>
                  <a:lnTo>
                    <a:pt x="8621" y="1949"/>
                  </a:lnTo>
                  <a:cubicBezTo>
                    <a:pt x="9224" y="1949"/>
                    <a:pt x="9228" y="1044"/>
                    <a:pt x="8633" y="1044"/>
                  </a:cubicBezTo>
                  <a:cubicBezTo>
                    <a:pt x="8629" y="1044"/>
                    <a:pt x="8625" y="1044"/>
                    <a:pt x="8621" y="1044"/>
                  </a:cubicBezTo>
                  <a:lnTo>
                    <a:pt x="2930" y="1044"/>
                  </a:lnTo>
                  <a:cubicBezTo>
                    <a:pt x="2729" y="410"/>
                    <a:pt x="2143" y="1"/>
                    <a:pt x="1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4"/>
            <p:cNvSpPr/>
            <p:nvPr/>
          </p:nvSpPr>
          <p:spPr>
            <a:xfrm>
              <a:off x="2478056" y="2335599"/>
              <a:ext cx="234515" cy="294496"/>
            </a:xfrm>
            <a:custGeom>
              <a:avLst/>
              <a:gdLst/>
              <a:ahLst/>
              <a:cxnLst/>
              <a:rect l="l" t="t" r="r" b="b"/>
              <a:pathLst>
                <a:path w="6240" h="7836" extrusionOk="0">
                  <a:moveTo>
                    <a:pt x="3120" y="679"/>
                  </a:moveTo>
                  <a:lnTo>
                    <a:pt x="5680" y="1620"/>
                  </a:lnTo>
                  <a:lnTo>
                    <a:pt x="5692" y="3739"/>
                  </a:lnTo>
                  <a:cubicBezTo>
                    <a:pt x="5704" y="5275"/>
                    <a:pt x="4715" y="6633"/>
                    <a:pt x="3263" y="7109"/>
                  </a:cubicBezTo>
                  <a:lnTo>
                    <a:pt x="3120" y="7156"/>
                  </a:lnTo>
                  <a:lnTo>
                    <a:pt x="2965" y="7109"/>
                  </a:lnTo>
                  <a:cubicBezTo>
                    <a:pt x="1513" y="6633"/>
                    <a:pt x="536" y="5275"/>
                    <a:pt x="548" y="3739"/>
                  </a:cubicBezTo>
                  <a:lnTo>
                    <a:pt x="548" y="1620"/>
                  </a:lnTo>
                  <a:lnTo>
                    <a:pt x="3120" y="679"/>
                  </a:lnTo>
                  <a:close/>
                  <a:moveTo>
                    <a:pt x="3120" y="1"/>
                  </a:moveTo>
                  <a:lnTo>
                    <a:pt x="13" y="1144"/>
                  </a:lnTo>
                  <a:lnTo>
                    <a:pt x="13" y="3704"/>
                  </a:lnTo>
                  <a:cubicBezTo>
                    <a:pt x="1" y="5561"/>
                    <a:pt x="1179" y="7204"/>
                    <a:pt x="2941" y="7787"/>
                  </a:cubicBezTo>
                  <a:lnTo>
                    <a:pt x="3120" y="7835"/>
                  </a:lnTo>
                  <a:lnTo>
                    <a:pt x="3299" y="7787"/>
                  </a:lnTo>
                  <a:cubicBezTo>
                    <a:pt x="5061" y="7204"/>
                    <a:pt x="6239" y="5561"/>
                    <a:pt x="6228" y="3704"/>
                  </a:cubicBezTo>
                  <a:lnTo>
                    <a:pt x="6228" y="1144"/>
                  </a:lnTo>
                  <a:lnTo>
                    <a:pt x="31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4"/>
            <p:cNvSpPr/>
            <p:nvPr/>
          </p:nvSpPr>
          <p:spPr>
            <a:xfrm>
              <a:off x="2523268" y="2406104"/>
              <a:ext cx="144542" cy="142024"/>
            </a:xfrm>
            <a:custGeom>
              <a:avLst/>
              <a:gdLst/>
              <a:ahLst/>
              <a:cxnLst/>
              <a:rect l="l" t="t" r="r" b="b"/>
              <a:pathLst>
                <a:path w="3846" h="3779" extrusionOk="0">
                  <a:moveTo>
                    <a:pt x="1919" y="1227"/>
                  </a:moveTo>
                  <a:cubicBezTo>
                    <a:pt x="2489" y="1227"/>
                    <a:pt x="2839" y="1899"/>
                    <a:pt x="2465" y="2375"/>
                  </a:cubicBezTo>
                  <a:cubicBezTo>
                    <a:pt x="2329" y="2546"/>
                    <a:pt x="2126" y="2634"/>
                    <a:pt x="1920" y="2634"/>
                  </a:cubicBezTo>
                  <a:cubicBezTo>
                    <a:pt x="1766" y="2634"/>
                    <a:pt x="1609" y="2584"/>
                    <a:pt x="1477" y="2482"/>
                  </a:cubicBezTo>
                  <a:cubicBezTo>
                    <a:pt x="988" y="2090"/>
                    <a:pt x="1215" y="1304"/>
                    <a:pt x="1834" y="1232"/>
                  </a:cubicBezTo>
                  <a:cubicBezTo>
                    <a:pt x="1863" y="1229"/>
                    <a:pt x="1891" y="1227"/>
                    <a:pt x="1919" y="1227"/>
                  </a:cubicBezTo>
                  <a:close/>
                  <a:moveTo>
                    <a:pt x="1907" y="0"/>
                  </a:moveTo>
                  <a:cubicBezTo>
                    <a:pt x="1822" y="0"/>
                    <a:pt x="1738" y="6"/>
                    <a:pt x="1655" y="18"/>
                  </a:cubicBezTo>
                  <a:cubicBezTo>
                    <a:pt x="1560" y="30"/>
                    <a:pt x="1500" y="125"/>
                    <a:pt x="1512" y="208"/>
                  </a:cubicBezTo>
                  <a:lnTo>
                    <a:pt x="1584" y="506"/>
                  </a:lnTo>
                  <a:cubicBezTo>
                    <a:pt x="1369" y="566"/>
                    <a:pt x="1167" y="661"/>
                    <a:pt x="1000" y="804"/>
                  </a:cubicBezTo>
                  <a:lnTo>
                    <a:pt x="810" y="566"/>
                  </a:lnTo>
                  <a:cubicBezTo>
                    <a:pt x="778" y="527"/>
                    <a:pt x="731" y="506"/>
                    <a:pt x="686" y="506"/>
                  </a:cubicBezTo>
                  <a:cubicBezTo>
                    <a:pt x="648" y="506"/>
                    <a:pt x="611" y="521"/>
                    <a:pt x="584" y="554"/>
                  </a:cubicBezTo>
                  <a:cubicBezTo>
                    <a:pt x="512" y="613"/>
                    <a:pt x="464" y="673"/>
                    <a:pt x="405" y="744"/>
                  </a:cubicBezTo>
                  <a:cubicBezTo>
                    <a:pt x="357" y="804"/>
                    <a:pt x="310" y="875"/>
                    <a:pt x="262" y="958"/>
                  </a:cubicBezTo>
                  <a:cubicBezTo>
                    <a:pt x="214" y="1030"/>
                    <a:pt x="238" y="1137"/>
                    <a:pt x="334" y="1185"/>
                  </a:cubicBezTo>
                  <a:lnTo>
                    <a:pt x="607" y="1316"/>
                  </a:lnTo>
                  <a:cubicBezTo>
                    <a:pt x="512" y="1506"/>
                    <a:pt x="464" y="1720"/>
                    <a:pt x="464" y="1947"/>
                  </a:cubicBezTo>
                  <a:lnTo>
                    <a:pt x="167" y="1947"/>
                  </a:lnTo>
                  <a:cubicBezTo>
                    <a:pt x="72" y="1947"/>
                    <a:pt x="0" y="2030"/>
                    <a:pt x="12" y="2125"/>
                  </a:cubicBezTo>
                  <a:cubicBezTo>
                    <a:pt x="24" y="2292"/>
                    <a:pt x="60" y="2459"/>
                    <a:pt x="119" y="2625"/>
                  </a:cubicBezTo>
                  <a:cubicBezTo>
                    <a:pt x="146" y="2687"/>
                    <a:pt x="211" y="2722"/>
                    <a:pt x="277" y="2722"/>
                  </a:cubicBezTo>
                  <a:cubicBezTo>
                    <a:pt x="300" y="2722"/>
                    <a:pt x="324" y="2718"/>
                    <a:pt x="345" y="2709"/>
                  </a:cubicBezTo>
                  <a:lnTo>
                    <a:pt x="619" y="2578"/>
                  </a:lnTo>
                  <a:cubicBezTo>
                    <a:pt x="715" y="2768"/>
                    <a:pt x="845" y="2947"/>
                    <a:pt x="1024" y="3078"/>
                  </a:cubicBezTo>
                  <a:lnTo>
                    <a:pt x="834" y="3316"/>
                  </a:lnTo>
                  <a:cubicBezTo>
                    <a:pt x="774" y="3387"/>
                    <a:pt x="786" y="3495"/>
                    <a:pt x="869" y="3554"/>
                  </a:cubicBezTo>
                  <a:cubicBezTo>
                    <a:pt x="1012" y="3649"/>
                    <a:pt x="1167" y="3721"/>
                    <a:pt x="1334" y="3768"/>
                  </a:cubicBezTo>
                  <a:cubicBezTo>
                    <a:pt x="1350" y="3775"/>
                    <a:pt x="1367" y="3779"/>
                    <a:pt x="1384" y="3779"/>
                  </a:cubicBezTo>
                  <a:cubicBezTo>
                    <a:pt x="1452" y="3779"/>
                    <a:pt x="1517" y="3725"/>
                    <a:pt x="1536" y="3649"/>
                  </a:cubicBezTo>
                  <a:lnTo>
                    <a:pt x="1607" y="3352"/>
                  </a:lnTo>
                  <a:cubicBezTo>
                    <a:pt x="1709" y="3375"/>
                    <a:pt x="1816" y="3387"/>
                    <a:pt x="1924" y="3387"/>
                  </a:cubicBezTo>
                  <a:cubicBezTo>
                    <a:pt x="2033" y="3387"/>
                    <a:pt x="2143" y="3375"/>
                    <a:pt x="2250" y="3352"/>
                  </a:cubicBezTo>
                  <a:lnTo>
                    <a:pt x="2322" y="3649"/>
                  </a:lnTo>
                  <a:cubicBezTo>
                    <a:pt x="2331" y="3725"/>
                    <a:pt x="2394" y="3779"/>
                    <a:pt x="2468" y="3779"/>
                  </a:cubicBezTo>
                  <a:cubicBezTo>
                    <a:pt x="2486" y="3779"/>
                    <a:pt x="2505" y="3775"/>
                    <a:pt x="2524" y="3768"/>
                  </a:cubicBezTo>
                  <a:cubicBezTo>
                    <a:pt x="2691" y="3721"/>
                    <a:pt x="2846" y="3637"/>
                    <a:pt x="2989" y="3542"/>
                  </a:cubicBezTo>
                  <a:cubicBezTo>
                    <a:pt x="3060" y="3495"/>
                    <a:pt x="3084" y="3387"/>
                    <a:pt x="3024" y="3316"/>
                  </a:cubicBezTo>
                  <a:lnTo>
                    <a:pt x="2834" y="3078"/>
                  </a:lnTo>
                  <a:cubicBezTo>
                    <a:pt x="2917" y="3006"/>
                    <a:pt x="2989" y="2935"/>
                    <a:pt x="3060" y="2840"/>
                  </a:cubicBezTo>
                  <a:cubicBezTo>
                    <a:pt x="3131" y="2756"/>
                    <a:pt x="3191" y="2661"/>
                    <a:pt x="3239" y="2566"/>
                  </a:cubicBezTo>
                  <a:lnTo>
                    <a:pt x="3512" y="2697"/>
                  </a:lnTo>
                  <a:cubicBezTo>
                    <a:pt x="3535" y="2710"/>
                    <a:pt x="3559" y="2716"/>
                    <a:pt x="3582" y="2716"/>
                  </a:cubicBezTo>
                  <a:cubicBezTo>
                    <a:pt x="3643" y="2716"/>
                    <a:pt x="3701" y="2674"/>
                    <a:pt x="3727" y="2613"/>
                  </a:cubicBezTo>
                  <a:cubicBezTo>
                    <a:pt x="3786" y="2447"/>
                    <a:pt x="3822" y="2280"/>
                    <a:pt x="3846" y="2101"/>
                  </a:cubicBezTo>
                  <a:cubicBezTo>
                    <a:pt x="3846" y="2018"/>
                    <a:pt x="3774" y="1935"/>
                    <a:pt x="3679" y="1935"/>
                  </a:cubicBezTo>
                  <a:lnTo>
                    <a:pt x="3382" y="1935"/>
                  </a:lnTo>
                  <a:cubicBezTo>
                    <a:pt x="3382" y="1709"/>
                    <a:pt x="3334" y="1494"/>
                    <a:pt x="3239" y="1304"/>
                  </a:cubicBezTo>
                  <a:lnTo>
                    <a:pt x="3512" y="1173"/>
                  </a:lnTo>
                  <a:cubicBezTo>
                    <a:pt x="3596" y="1125"/>
                    <a:pt x="3620" y="1030"/>
                    <a:pt x="3572" y="947"/>
                  </a:cubicBezTo>
                  <a:cubicBezTo>
                    <a:pt x="3477" y="792"/>
                    <a:pt x="3358" y="649"/>
                    <a:pt x="3239" y="518"/>
                  </a:cubicBezTo>
                  <a:cubicBezTo>
                    <a:pt x="3212" y="491"/>
                    <a:pt x="3178" y="479"/>
                    <a:pt x="3144" y="479"/>
                  </a:cubicBezTo>
                  <a:cubicBezTo>
                    <a:pt x="3103" y="479"/>
                    <a:pt x="3062" y="497"/>
                    <a:pt x="3036" y="530"/>
                  </a:cubicBezTo>
                  <a:lnTo>
                    <a:pt x="2822" y="792"/>
                  </a:lnTo>
                  <a:cubicBezTo>
                    <a:pt x="2643" y="649"/>
                    <a:pt x="2441" y="554"/>
                    <a:pt x="2239" y="506"/>
                  </a:cubicBezTo>
                  <a:lnTo>
                    <a:pt x="2298" y="208"/>
                  </a:lnTo>
                  <a:cubicBezTo>
                    <a:pt x="2322" y="125"/>
                    <a:pt x="2250" y="30"/>
                    <a:pt x="2167" y="18"/>
                  </a:cubicBezTo>
                  <a:cubicBezTo>
                    <a:pt x="2078" y="6"/>
                    <a:pt x="1991" y="0"/>
                    <a:pt x="1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4"/>
            <p:cNvSpPr/>
            <p:nvPr/>
          </p:nvSpPr>
          <p:spPr>
            <a:xfrm>
              <a:off x="5762917" y="1450982"/>
              <a:ext cx="219745" cy="276119"/>
            </a:xfrm>
            <a:custGeom>
              <a:avLst/>
              <a:gdLst/>
              <a:ahLst/>
              <a:cxnLst/>
              <a:rect l="l" t="t" r="r" b="b"/>
              <a:pathLst>
                <a:path w="5847" h="7347" extrusionOk="0">
                  <a:moveTo>
                    <a:pt x="2929" y="643"/>
                  </a:moveTo>
                  <a:lnTo>
                    <a:pt x="5334" y="1524"/>
                  </a:lnTo>
                  <a:lnTo>
                    <a:pt x="5334" y="3513"/>
                  </a:lnTo>
                  <a:cubicBezTo>
                    <a:pt x="5346" y="4941"/>
                    <a:pt x="4430" y="6215"/>
                    <a:pt x="3060" y="6668"/>
                  </a:cubicBezTo>
                  <a:lnTo>
                    <a:pt x="2929" y="6715"/>
                  </a:lnTo>
                  <a:lnTo>
                    <a:pt x="2786" y="6668"/>
                  </a:lnTo>
                  <a:cubicBezTo>
                    <a:pt x="1429" y="6215"/>
                    <a:pt x="512" y="4941"/>
                    <a:pt x="512" y="3513"/>
                  </a:cubicBezTo>
                  <a:lnTo>
                    <a:pt x="512" y="1524"/>
                  </a:lnTo>
                  <a:lnTo>
                    <a:pt x="2929" y="643"/>
                  </a:lnTo>
                  <a:close/>
                  <a:moveTo>
                    <a:pt x="2929" y="0"/>
                  </a:moveTo>
                  <a:lnTo>
                    <a:pt x="12" y="1072"/>
                  </a:lnTo>
                  <a:lnTo>
                    <a:pt x="12" y="3477"/>
                  </a:lnTo>
                  <a:cubicBezTo>
                    <a:pt x="0" y="5215"/>
                    <a:pt x="1108" y="6751"/>
                    <a:pt x="2763" y="7299"/>
                  </a:cubicBezTo>
                  <a:lnTo>
                    <a:pt x="2929" y="7346"/>
                  </a:lnTo>
                  <a:lnTo>
                    <a:pt x="3096" y="7299"/>
                  </a:lnTo>
                  <a:cubicBezTo>
                    <a:pt x="4739" y="6751"/>
                    <a:pt x="5846" y="5215"/>
                    <a:pt x="5846" y="3477"/>
                  </a:cubicBezTo>
                  <a:lnTo>
                    <a:pt x="5846" y="1072"/>
                  </a:lnTo>
                  <a:lnTo>
                    <a:pt x="29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4"/>
            <p:cNvSpPr/>
            <p:nvPr/>
          </p:nvSpPr>
          <p:spPr>
            <a:xfrm>
              <a:off x="5804972" y="1516977"/>
              <a:ext cx="136086" cy="133380"/>
            </a:xfrm>
            <a:custGeom>
              <a:avLst/>
              <a:gdLst/>
              <a:ahLst/>
              <a:cxnLst/>
              <a:rect l="l" t="t" r="r" b="b"/>
              <a:pathLst>
                <a:path w="3621" h="3549" extrusionOk="0">
                  <a:moveTo>
                    <a:pt x="1812" y="1156"/>
                  </a:moveTo>
                  <a:cubicBezTo>
                    <a:pt x="2346" y="1156"/>
                    <a:pt x="2673" y="1791"/>
                    <a:pt x="2322" y="2233"/>
                  </a:cubicBezTo>
                  <a:cubicBezTo>
                    <a:pt x="2192" y="2397"/>
                    <a:pt x="1999" y="2483"/>
                    <a:pt x="1804" y="2483"/>
                  </a:cubicBezTo>
                  <a:cubicBezTo>
                    <a:pt x="1660" y="2483"/>
                    <a:pt x="1515" y="2436"/>
                    <a:pt x="1394" y="2340"/>
                  </a:cubicBezTo>
                  <a:cubicBezTo>
                    <a:pt x="941" y="1971"/>
                    <a:pt x="1144" y="1233"/>
                    <a:pt x="1727" y="1161"/>
                  </a:cubicBezTo>
                  <a:cubicBezTo>
                    <a:pt x="1756" y="1158"/>
                    <a:pt x="1784" y="1156"/>
                    <a:pt x="1812" y="1156"/>
                  </a:cubicBezTo>
                  <a:close/>
                  <a:moveTo>
                    <a:pt x="1792" y="0"/>
                  </a:moveTo>
                  <a:cubicBezTo>
                    <a:pt x="1712" y="0"/>
                    <a:pt x="1632" y="6"/>
                    <a:pt x="1548" y="18"/>
                  </a:cubicBezTo>
                  <a:cubicBezTo>
                    <a:pt x="1465" y="30"/>
                    <a:pt x="1406" y="113"/>
                    <a:pt x="1429" y="209"/>
                  </a:cubicBezTo>
                  <a:lnTo>
                    <a:pt x="1489" y="483"/>
                  </a:lnTo>
                  <a:cubicBezTo>
                    <a:pt x="1298" y="530"/>
                    <a:pt x="1108" y="614"/>
                    <a:pt x="953" y="744"/>
                  </a:cubicBezTo>
                  <a:lnTo>
                    <a:pt x="774" y="530"/>
                  </a:lnTo>
                  <a:cubicBezTo>
                    <a:pt x="742" y="492"/>
                    <a:pt x="696" y="470"/>
                    <a:pt x="651" y="470"/>
                  </a:cubicBezTo>
                  <a:cubicBezTo>
                    <a:pt x="613" y="470"/>
                    <a:pt x="576" y="486"/>
                    <a:pt x="548" y="518"/>
                  </a:cubicBezTo>
                  <a:cubicBezTo>
                    <a:pt x="489" y="566"/>
                    <a:pt x="441" y="625"/>
                    <a:pt x="393" y="685"/>
                  </a:cubicBezTo>
                  <a:cubicBezTo>
                    <a:pt x="334" y="756"/>
                    <a:pt x="298" y="816"/>
                    <a:pt x="251" y="887"/>
                  </a:cubicBezTo>
                  <a:cubicBezTo>
                    <a:pt x="203" y="959"/>
                    <a:pt x="239" y="1066"/>
                    <a:pt x="310" y="1102"/>
                  </a:cubicBezTo>
                  <a:lnTo>
                    <a:pt x="572" y="1221"/>
                  </a:lnTo>
                  <a:cubicBezTo>
                    <a:pt x="489" y="1411"/>
                    <a:pt x="441" y="1614"/>
                    <a:pt x="441" y="1816"/>
                  </a:cubicBezTo>
                  <a:lnTo>
                    <a:pt x="155" y="1816"/>
                  </a:lnTo>
                  <a:cubicBezTo>
                    <a:pt x="72" y="1816"/>
                    <a:pt x="1" y="1899"/>
                    <a:pt x="12" y="1983"/>
                  </a:cubicBezTo>
                  <a:cubicBezTo>
                    <a:pt x="24" y="2138"/>
                    <a:pt x="60" y="2304"/>
                    <a:pt x="120" y="2447"/>
                  </a:cubicBezTo>
                  <a:cubicBezTo>
                    <a:pt x="137" y="2508"/>
                    <a:pt x="192" y="2549"/>
                    <a:pt x="253" y="2549"/>
                  </a:cubicBezTo>
                  <a:cubicBezTo>
                    <a:pt x="276" y="2549"/>
                    <a:pt x="299" y="2543"/>
                    <a:pt x="322" y="2530"/>
                  </a:cubicBezTo>
                  <a:lnTo>
                    <a:pt x="572" y="2411"/>
                  </a:lnTo>
                  <a:cubicBezTo>
                    <a:pt x="667" y="2590"/>
                    <a:pt x="798" y="2757"/>
                    <a:pt x="953" y="2876"/>
                  </a:cubicBezTo>
                  <a:lnTo>
                    <a:pt x="774" y="3102"/>
                  </a:lnTo>
                  <a:cubicBezTo>
                    <a:pt x="715" y="3173"/>
                    <a:pt x="739" y="3281"/>
                    <a:pt x="822" y="3328"/>
                  </a:cubicBezTo>
                  <a:cubicBezTo>
                    <a:pt x="953" y="3411"/>
                    <a:pt x="1108" y="3483"/>
                    <a:pt x="1263" y="3542"/>
                  </a:cubicBezTo>
                  <a:cubicBezTo>
                    <a:pt x="1277" y="3547"/>
                    <a:pt x="1291" y="3549"/>
                    <a:pt x="1305" y="3549"/>
                  </a:cubicBezTo>
                  <a:cubicBezTo>
                    <a:pt x="1373" y="3549"/>
                    <a:pt x="1433" y="3502"/>
                    <a:pt x="1453" y="3423"/>
                  </a:cubicBezTo>
                  <a:lnTo>
                    <a:pt x="1513" y="3150"/>
                  </a:lnTo>
                  <a:cubicBezTo>
                    <a:pt x="1614" y="3173"/>
                    <a:pt x="1715" y="3185"/>
                    <a:pt x="1816" y="3185"/>
                  </a:cubicBezTo>
                  <a:cubicBezTo>
                    <a:pt x="1917" y="3185"/>
                    <a:pt x="2019" y="3173"/>
                    <a:pt x="2120" y="3150"/>
                  </a:cubicBezTo>
                  <a:lnTo>
                    <a:pt x="2179" y="3423"/>
                  </a:lnTo>
                  <a:cubicBezTo>
                    <a:pt x="2198" y="3497"/>
                    <a:pt x="2252" y="3542"/>
                    <a:pt x="2320" y="3542"/>
                  </a:cubicBezTo>
                  <a:cubicBezTo>
                    <a:pt x="2340" y="3542"/>
                    <a:pt x="2360" y="3539"/>
                    <a:pt x="2382" y="3531"/>
                  </a:cubicBezTo>
                  <a:cubicBezTo>
                    <a:pt x="2525" y="3483"/>
                    <a:pt x="2679" y="3411"/>
                    <a:pt x="2810" y="3328"/>
                  </a:cubicBezTo>
                  <a:cubicBezTo>
                    <a:pt x="2882" y="3281"/>
                    <a:pt x="2894" y="3173"/>
                    <a:pt x="2846" y="3102"/>
                  </a:cubicBezTo>
                  <a:lnTo>
                    <a:pt x="2668" y="2888"/>
                  </a:lnTo>
                  <a:cubicBezTo>
                    <a:pt x="2822" y="2757"/>
                    <a:pt x="2953" y="2590"/>
                    <a:pt x="3037" y="2411"/>
                  </a:cubicBezTo>
                  <a:lnTo>
                    <a:pt x="3299" y="2530"/>
                  </a:lnTo>
                  <a:cubicBezTo>
                    <a:pt x="3320" y="2540"/>
                    <a:pt x="3343" y="2544"/>
                    <a:pt x="3365" y="2544"/>
                  </a:cubicBezTo>
                  <a:cubicBezTo>
                    <a:pt x="3427" y="2544"/>
                    <a:pt x="3483" y="2509"/>
                    <a:pt x="3501" y="2447"/>
                  </a:cubicBezTo>
                  <a:cubicBezTo>
                    <a:pt x="3561" y="2292"/>
                    <a:pt x="3596" y="2138"/>
                    <a:pt x="3608" y="1983"/>
                  </a:cubicBezTo>
                  <a:cubicBezTo>
                    <a:pt x="3620" y="1887"/>
                    <a:pt x="3549" y="1816"/>
                    <a:pt x="3465" y="1816"/>
                  </a:cubicBezTo>
                  <a:lnTo>
                    <a:pt x="3180" y="1816"/>
                  </a:lnTo>
                  <a:cubicBezTo>
                    <a:pt x="3180" y="1614"/>
                    <a:pt x="3132" y="1411"/>
                    <a:pt x="3037" y="1221"/>
                  </a:cubicBezTo>
                  <a:lnTo>
                    <a:pt x="3299" y="1102"/>
                  </a:lnTo>
                  <a:cubicBezTo>
                    <a:pt x="3382" y="1054"/>
                    <a:pt x="3406" y="959"/>
                    <a:pt x="3358" y="887"/>
                  </a:cubicBezTo>
                  <a:cubicBezTo>
                    <a:pt x="3263" y="744"/>
                    <a:pt x="3168" y="614"/>
                    <a:pt x="3049" y="483"/>
                  </a:cubicBezTo>
                  <a:cubicBezTo>
                    <a:pt x="3020" y="460"/>
                    <a:pt x="2987" y="448"/>
                    <a:pt x="2955" y="448"/>
                  </a:cubicBezTo>
                  <a:cubicBezTo>
                    <a:pt x="2918" y="448"/>
                    <a:pt x="2883" y="463"/>
                    <a:pt x="2858" y="494"/>
                  </a:cubicBezTo>
                  <a:lnTo>
                    <a:pt x="2656" y="744"/>
                  </a:lnTo>
                  <a:cubicBezTo>
                    <a:pt x="2489" y="614"/>
                    <a:pt x="2298" y="530"/>
                    <a:pt x="2096" y="483"/>
                  </a:cubicBezTo>
                  <a:lnTo>
                    <a:pt x="2168" y="209"/>
                  </a:lnTo>
                  <a:cubicBezTo>
                    <a:pt x="2179" y="113"/>
                    <a:pt x="2120" y="30"/>
                    <a:pt x="2037" y="18"/>
                  </a:cubicBezTo>
                  <a:cubicBezTo>
                    <a:pt x="1953" y="6"/>
                    <a:pt x="1873" y="0"/>
                    <a:pt x="17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4"/>
          <p:cNvGrpSpPr/>
          <p:nvPr/>
        </p:nvGrpSpPr>
        <p:grpSpPr>
          <a:xfrm>
            <a:off x="687600" y="3852900"/>
            <a:ext cx="1366500" cy="947700"/>
            <a:chOff x="729375" y="3852900"/>
            <a:chExt cx="1366500" cy="947700"/>
          </a:xfrm>
        </p:grpSpPr>
        <p:sp>
          <p:nvSpPr>
            <p:cNvPr id="1180" name="Google Shape;1180;p24"/>
            <p:cNvSpPr txBox="1"/>
            <p:nvPr/>
          </p:nvSpPr>
          <p:spPr>
            <a:xfrm>
              <a:off x="737925" y="3852900"/>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2"/>
                  </a:solidFill>
                  <a:latin typeface="Fira Sans"/>
                  <a:ea typeface="Fira Sans"/>
                  <a:cs typeface="Fira Sans"/>
                  <a:sym typeface="Fira Sans"/>
                </a:rPr>
                <a:t>MERCURY</a:t>
              </a:r>
              <a:endParaRPr b="1">
                <a:solidFill>
                  <a:schemeClr val="accent2"/>
                </a:solidFill>
                <a:latin typeface="Fira Sans"/>
                <a:ea typeface="Fira Sans"/>
                <a:cs typeface="Fira Sans"/>
                <a:sym typeface="Fira Sans"/>
              </a:endParaRPr>
            </a:p>
          </p:txBody>
        </p:sp>
        <p:sp>
          <p:nvSpPr>
            <p:cNvPr id="1181" name="Google Shape;1181;p24"/>
            <p:cNvSpPr txBox="1"/>
            <p:nvPr/>
          </p:nvSpPr>
          <p:spPr>
            <a:xfrm>
              <a:off x="729375"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chemeClr val="bg1"/>
                  </a:solidFill>
                  <a:latin typeface="Fira Sans"/>
                  <a:ea typeface="Fira Sans"/>
                  <a:cs typeface="Fira Sans"/>
                  <a:sym typeface="Fira Sans"/>
                </a:rPr>
                <a:t>Back Wing</a:t>
              </a:r>
              <a:endParaRPr sz="1200" dirty="0">
                <a:solidFill>
                  <a:schemeClr val="bg1"/>
                </a:solidFill>
                <a:latin typeface="Fira Sans"/>
                <a:ea typeface="Fira Sans"/>
                <a:cs typeface="Fira Sans"/>
                <a:sym typeface="Fira Sans"/>
              </a:endParaRPr>
            </a:p>
          </p:txBody>
        </p:sp>
      </p:grpSp>
      <p:grpSp>
        <p:nvGrpSpPr>
          <p:cNvPr id="1182" name="Google Shape;1182;p24"/>
          <p:cNvGrpSpPr/>
          <p:nvPr/>
        </p:nvGrpSpPr>
        <p:grpSpPr>
          <a:xfrm>
            <a:off x="2291025" y="3852925"/>
            <a:ext cx="1366500" cy="947675"/>
            <a:chOff x="2365136" y="3852925"/>
            <a:chExt cx="1366500" cy="947675"/>
          </a:xfrm>
        </p:grpSpPr>
        <p:sp>
          <p:nvSpPr>
            <p:cNvPr id="1183" name="Google Shape;1183;p24"/>
            <p:cNvSpPr txBox="1"/>
            <p:nvPr/>
          </p:nvSpPr>
          <p:spPr>
            <a:xfrm>
              <a:off x="2373686" y="3852925"/>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accent3"/>
                  </a:solidFill>
                  <a:latin typeface="Fira Sans"/>
                  <a:ea typeface="Fira Sans"/>
                  <a:cs typeface="Fira Sans"/>
                  <a:sym typeface="Fira Sans"/>
                </a:rPr>
                <a:t>MARS</a:t>
              </a:r>
              <a:endParaRPr b="1" dirty="0">
                <a:solidFill>
                  <a:schemeClr val="accent3"/>
                </a:solidFill>
                <a:latin typeface="Fira Sans"/>
                <a:ea typeface="Fira Sans"/>
                <a:cs typeface="Fira Sans"/>
                <a:sym typeface="Fira Sans"/>
              </a:endParaRPr>
            </a:p>
          </p:txBody>
        </p:sp>
        <p:sp>
          <p:nvSpPr>
            <p:cNvPr id="1184" name="Google Shape;1184;p24"/>
            <p:cNvSpPr txBox="1"/>
            <p:nvPr/>
          </p:nvSpPr>
          <p:spPr>
            <a:xfrm>
              <a:off x="2365136"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chemeClr val="bg1"/>
                  </a:solidFill>
                  <a:latin typeface="Fira Sans"/>
                  <a:ea typeface="Fira Sans"/>
                  <a:cs typeface="Fira Sans"/>
                  <a:sym typeface="Fira Sans"/>
                </a:rPr>
                <a:t>Left Wing</a:t>
              </a:r>
              <a:endParaRPr sz="1200" dirty="0">
                <a:solidFill>
                  <a:schemeClr val="bg1"/>
                </a:solidFill>
                <a:latin typeface="Fira Sans"/>
                <a:ea typeface="Fira Sans"/>
                <a:cs typeface="Fira Sans"/>
                <a:sym typeface="Fira Sans"/>
              </a:endParaRPr>
            </a:p>
          </p:txBody>
        </p:sp>
      </p:grpSp>
      <p:grpSp>
        <p:nvGrpSpPr>
          <p:cNvPr id="1185" name="Google Shape;1185;p24"/>
          <p:cNvGrpSpPr/>
          <p:nvPr/>
        </p:nvGrpSpPr>
        <p:grpSpPr>
          <a:xfrm>
            <a:off x="3867250" y="3852900"/>
            <a:ext cx="1366500" cy="947700"/>
            <a:chOff x="3888853" y="3852900"/>
            <a:chExt cx="1366500" cy="947700"/>
          </a:xfrm>
        </p:grpSpPr>
        <p:sp>
          <p:nvSpPr>
            <p:cNvPr id="1186" name="Google Shape;1186;p24"/>
            <p:cNvSpPr txBox="1"/>
            <p:nvPr/>
          </p:nvSpPr>
          <p:spPr>
            <a:xfrm>
              <a:off x="3897403" y="3852900"/>
              <a:ext cx="13494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4"/>
                  </a:solidFill>
                  <a:latin typeface="Fira Sans"/>
                  <a:ea typeface="Fira Sans"/>
                  <a:cs typeface="Fira Sans"/>
                  <a:sym typeface="Fira Sans"/>
                </a:rPr>
                <a:t>JUPITER</a:t>
              </a:r>
              <a:endParaRPr b="1">
                <a:solidFill>
                  <a:schemeClr val="accent4"/>
                </a:solidFill>
                <a:latin typeface="Fira Sans"/>
                <a:ea typeface="Fira Sans"/>
                <a:cs typeface="Fira Sans"/>
                <a:sym typeface="Fira Sans"/>
              </a:endParaRPr>
            </a:p>
          </p:txBody>
        </p:sp>
        <p:sp>
          <p:nvSpPr>
            <p:cNvPr id="1187" name="Google Shape;1187;p24"/>
            <p:cNvSpPr txBox="1"/>
            <p:nvPr/>
          </p:nvSpPr>
          <p:spPr>
            <a:xfrm flipH="1">
              <a:off x="3888853"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chemeClr val="bg1"/>
                  </a:solidFill>
                  <a:latin typeface="Fira Sans"/>
                  <a:ea typeface="Fira Sans"/>
                  <a:cs typeface="Fira Sans"/>
                  <a:sym typeface="Fira Sans"/>
                </a:rPr>
                <a:t>Center Wing</a:t>
              </a:r>
              <a:endParaRPr sz="1200" dirty="0">
                <a:solidFill>
                  <a:schemeClr val="bg1"/>
                </a:solidFill>
                <a:latin typeface="Fira Sans"/>
                <a:ea typeface="Fira Sans"/>
                <a:cs typeface="Fira Sans"/>
                <a:sym typeface="Fira Sans"/>
              </a:endParaRPr>
            </a:p>
          </p:txBody>
        </p:sp>
      </p:grpSp>
      <p:grpSp>
        <p:nvGrpSpPr>
          <p:cNvPr id="1188" name="Google Shape;1188;p24"/>
          <p:cNvGrpSpPr/>
          <p:nvPr/>
        </p:nvGrpSpPr>
        <p:grpSpPr>
          <a:xfrm>
            <a:off x="5477387" y="3852925"/>
            <a:ext cx="1367100" cy="947675"/>
            <a:chOff x="5446796" y="3852925"/>
            <a:chExt cx="1367100" cy="947675"/>
          </a:xfrm>
        </p:grpSpPr>
        <p:sp>
          <p:nvSpPr>
            <p:cNvPr id="1189" name="Google Shape;1189;p24"/>
            <p:cNvSpPr txBox="1"/>
            <p:nvPr/>
          </p:nvSpPr>
          <p:spPr>
            <a:xfrm>
              <a:off x="5446796" y="3852925"/>
              <a:ext cx="1367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5"/>
                  </a:solidFill>
                  <a:latin typeface="Fira Sans"/>
                  <a:ea typeface="Fira Sans"/>
                  <a:cs typeface="Fira Sans"/>
                  <a:sym typeface="Fira Sans"/>
                </a:rPr>
                <a:t>VENUS</a:t>
              </a:r>
              <a:endParaRPr b="1">
                <a:solidFill>
                  <a:schemeClr val="accent5"/>
                </a:solidFill>
                <a:latin typeface="Fira Sans"/>
                <a:ea typeface="Fira Sans"/>
                <a:cs typeface="Fira Sans"/>
                <a:sym typeface="Fira Sans"/>
              </a:endParaRPr>
            </a:p>
          </p:txBody>
        </p:sp>
        <p:sp>
          <p:nvSpPr>
            <p:cNvPr id="1190" name="Google Shape;1190;p24"/>
            <p:cNvSpPr txBox="1"/>
            <p:nvPr/>
          </p:nvSpPr>
          <p:spPr>
            <a:xfrm flipH="1">
              <a:off x="5447096"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None/>
              </a:pPr>
              <a:r>
                <a:rPr lang="en" sz="1200" dirty="0">
                  <a:solidFill>
                    <a:schemeClr val="bg1"/>
                  </a:solidFill>
                  <a:latin typeface="Fira Sans"/>
                  <a:ea typeface="Fira Sans"/>
                  <a:cs typeface="Fira Sans"/>
                  <a:sym typeface="Fira Sans"/>
                </a:rPr>
                <a:t>Right Wing</a:t>
              </a:r>
              <a:endParaRPr sz="1200" dirty="0">
                <a:solidFill>
                  <a:schemeClr val="bg1"/>
                </a:solidFill>
                <a:latin typeface="Fira Sans"/>
                <a:ea typeface="Fira Sans"/>
                <a:cs typeface="Fira Sans"/>
                <a:sym typeface="Fira Sans"/>
              </a:endParaRPr>
            </a:p>
          </p:txBody>
        </p:sp>
      </p:grpSp>
      <p:grpSp>
        <p:nvGrpSpPr>
          <p:cNvPr id="1191" name="Google Shape;1191;p24"/>
          <p:cNvGrpSpPr/>
          <p:nvPr/>
        </p:nvGrpSpPr>
        <p:grpSpPr>
          <a:xfrm>
            <a:off x="7088400" y="3853000"/>
            <a:ext cx="1367100" cy="947600"/>
            <a:chOff x="7005613" y="3853000"/>
            <a:chExt cx="1367100" cy="947600"/>
          </a:xfrm>
        </p:grpSpPr>
        <p:sp>
          <p:nvSpPr>
            <p:cNvPr id="1192" name="Google Shape;1192;p24"/>
            <p:cNvSpPr txBox="1"/>
            <p:nvPr/>
          </p:nvSpPr>
          <p:spPr>
            <a:xfrm>
              <a:off x="7005613" y="3853000"/>
              <a:ext cx="1367100" cy="370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accent6"/>
                  </a:solidFill>
                  <a:latin typeface="Fira Sans"/>
                  <a:ea typeface="Fira Sans"/>
                  <a:cs typeface="Fira Sans"/>
                  <a:sym typeface="Fira Sans"/>
                </a:rPr>
                <a:t>SATURN</a:t>
              </a:r>
              <a:endParaRPr b="1">
                <a:solidFill>
                  <a:schemeClr val="accent6"/>
                </a:solidFill>
                <a:latin typeface="Fira Sans"/>
                <a:ea typeface="Fira Sans"/>
                <a:cs typeface="Fira Sans"/>
                <a:sym typeface="Fira Sans"/>
              </a:endParaRPr>
            </a:p>
          </p:txBody>
        </p:sp>
        <p:sp>
          <p:nvSpPr>
            <p:cNvPr id="1193" name="Google Shape;1193;p24"/>
            <p:cNvSpPr txBox="1"/>
            <p:nvPr/>
          </p:nvSpPr>
          <p:spPr>
            <a:xfrm flipH="1">
              <a:off x="7005913" y="4257000"/>
              <a:ext cx="1366500" cy="543600"/>
            </a:xfrm>
            <a:prstGeom prst="rect">
              <a:avLst/>
            </a:prstGeom>
            <a:noFill/>
            <a:ln>
              <a:noFill/>
            </a:ln>
          </p:spPr>
          <p:txBody>
            <a:bodyPr spcFirstLastPara="1" wrap="square" lIns="182875" tIns="91425" rIns="182875" bIns="91425" anchor="ctr" anchorCtr="0">
              <a:noAutofit/>
            </a:bodyPr>
            <a:lstStyle/>
            <a:p>
              <a:pPr marL="0" lvl="0" indent="0" algn="ctr" rtl="0">
                <a:spcBef>
                  <a:spcPts val="0"/>
                </a:spcBef>
                <a:spcAft>
                  <a:spcPts val="0"/>
                </a:spcAft>
                <a:buClr>
                  <a:schemeClr val="dk1"/>
                </a:buClr>
                <a:buSzPts val="1100"/>
                <a:buFont typeface="Arial"/>
                <a:buNone/>
              </a:pPr>
              <a:r>
                <a:rPr lang="en" sz="1200" dirty="0">
                  <a:solidFill>
                    <a:schemeClr val="bg1"/>
                  </a:solidFill>
                  <a:latin typeface="Fira Sans"/>
                  <a:ea typeface="Fira Sans"/>
                  <a:cs typeface="Fira Sans"/>
                  <a:sym typeface="Fira Sans"/>
                </a:rPr>
                <a:t>Forward Wing</a:t>
              </a:r>
              <a:endParaRPr sz="1200" dirty="0">
                <a:solidFill>
                  <a:schemeClr val="bg1"/>
                </a:solidFill>
                <a:latin typeface="Fira Sans"/>
                <a:ea typeface="Fira Sans"/>
                <a:cs typeface="Fira Sans"/>
                <a:sym typeface="Fira Sans"/>
              </a:endParaRPr>
            </a:p>
          </p:txBody>
        </p:sp>
      </p:grpSp>
      <p:grpSp>
        <p:nvGrpSpPr>
          <p:cNvPr id="1194" name="Google Shape;1194;p24"/>
          <p:cNvGrpSpPr/>
          <p:nvPr/>
        </p:nvGrpSpPr>
        <p:grpSpPr>
          <a:xfrm>
            <a:off x="1129639" y="3211248"/>
            <a:ext cx="482409" cy="568323"/>
            <a:chOff x="1214339" y="3211248"/>
            <a:chExt cx="482409" cy="568323"/>
          </a:xfrm>
        </p:grpSpPr>
        <p:sp>
          <p:nvSpPr>
            <p:cNvPr id="1195" name="Google Shape;1195;p24"/>
            <p:cNvSpPr/>
            <p:nvPr/>
          </p:nvSpPr>
          <p:spPr>
            <a:xfrm>
              <a:off x="1214339" y="3211248"/>
              <a:ext cx="482409" cy="568323"/>
            </a:xfrm>
            <a:custGeom>
              <a:avLst/>
              <a:gdLst/>
              <a:ahLst/>
              <a:cxnLst/>
              <a:rect l="l" t="t" r="r" b="b"/>
              <a:pathLst>
                <a:path w="12836" h="15122" extrusionOk="0">
                  <a:moveTo>
                    <a:pt x="6418" y="0"/>
                  </a:moveTo>
                  <a:cubicBezTo>
                    <a:pt x="6341" y="0"/>
                    <a:pt x="6263" y="9"/>
                    <a:pt x="6192" y="27"/>
                  </a:cubicBezTo>
                  <a:lnTo>
                    <a:pt x="763" y="1265"/>
                  </a:lnTo>
                  <a:cubicBezTo>
                    <a:pt x="755" y="1265"/>
                    <a:pt x="747" y="1265"/>
                    <a:pt x="740" y="1265"/>
                  </a:cubicBezTo>
                  <a:cubicBezTo>
                    <a:pt x="345" y="1265"/>
                    <a:pt x="24" y="1571"/>
                    <a:pt x="1" y="1968"/>
                  </a:cubicBezTo>
                  <a:lnTo>
                    <a:pt x="1" y="5266"/>
                  </a:lnTo>
                  <a:cubicBezTo>
                    <a:pt x="1" y="6576"/>
                    <a:pt x="203" y="7873"/>
                    <a:pt x="584" y="9124"/>
                  </a:cubicBezTo>
                  <a:cubicBezTo>
                    <a:pt x="1144" y="10886"/>
                    <a:pt x="2120" y="12564"/>
                    <a:pt x="3632" y="13743"/>
                  </a:cubicBezTo>
                  <a:cubicBezTo>
                    <a:pt x="4442" y="14374"/>
                    <a:pt x="5370" y="14839"/>
                    <a:pt x="6358" y="15112"/>
                  </a:cubicBezTo>
                  <a:cubicBezTo>
                    <a:pt x="6388" y="15118"/>
                    <a:pt x="6418" y="15121"/>
                    <a:pt x="6448" y="15121"/>
                  </a:cubicBezTo>
                  <a:cubicBezTo>
                    <a:pt x="6478" y="15121"/>
                    <a:pt x="6507" y="15118"/>
                    <a:pt x="6537" y="15112"/>
                  </a:cubicBezTo>
                  <a:cubicBezTo>
                    <a:pt x="11204" y="13791"/>
                    <a:pt x="12835" y="9040"/>
                    <a:pt x="12835" y="5266"/>
                  </a:cubicBezTo>
                  <a:lnTo>
                    <a:pt x="12835" y="1968"/>
                  </a:lnTo>
                  <a:cubicBezTo>
                    <a:pt x="12812" y="1571"/>
                    <a:pt x="12491" y="1265"/>
                    <a:pt x="12096" y="1265"/>
                  </a:cubicBezTo>
                  <a:cubicBezTo>
                    <a:pt x="12089" y="1265"/>
                    <a:pt x="12081" y="1265"/>
                    <a:pt x="12073" y="1265"/>
                  </a:cubicBezTo>
                  <a:lnTo>
                    <a:pt x="6644" y="27"/>
                  </a:lnTo>
                  <a:cubicBezTo>
                    <a:pt x="6573" y="9"/>
                    <a:pt x="6495" y="0"/>
                    <a:pt x="6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a:off x="1242075" y="3246689"/>
              <a:ext cx="426937" cy="500336"/>
            </a:xfrm>
            <a:custGeom>
              <a:avLst/>
              <a:gdLst/>
              <a:ahLst/>
              <a:cxnLst/>
              <a:rect l="l" t="t" r="r" b="b"/>
              <a:pathLst>
                <a:path w="11360" h="13313" extrusionOk="0">
                  <a:moveTo>
                    <a:pt x="5680" y="1"/>
                  </a:moveTo>
                  <a:lnTo>
                    <a:pt x="572" y="977"/>
                  </a:lnTo>
                  <a:cubicBezTo>
                    <a:pt x="565" y="977"/>
                    <a:pt x="558" y="977"/>
                    <a:pt x="551" y="977"/>
                  </a:cubicBezTo>
                  <a:cubicBezTo>
                    <a:pt x="262" y="977"/>
                    <a:pt x="12" y="1211"/>
                    <a:pt x="1" y="1501"/>
                  </a:cubicBezTo>
                  <a:lnTo>
                    <a:pt x="1" y="4502"/>
                  </a:lnTo>
                  <a:cubicBezTo>
                    <a:pt x="1" y="7847"/>
                    <a:pt x="1501" y="12169"/>
                    <a:pt x="5680" y="13312"/>
                  </a:cubicBezTo>
                  <a:lnTo>
                    <a:pt x="5728" y="13312"/>
                  </a:lnTo>
                  <a:cubicBezTo>
                    <a:pt x="9907" y="12169"/>
                    <a:pt x="11359" y="7847"/>
                    <a:pt x="11359" y="4502"/>
                  </a:cubicBezTo>
                  <a:lnTo>
                    <a:pt x="11359" y="1501"/>
                  </a:lnTo>
                  <a:cubicBezTo>
                    <a:pt x="11336" y="1211"/>
                    <a:pt x="11097" y="977"/>
                    <a:pt x="10809" y="977"/>
                  </a:cubicBezTo>
                  <a:cubicBezTo>
                    <a:pt x="10802" y="977"/>
                    <a:pt x="10795" y="977"/>
                    <a:pt x="10788" y="977"/>
                  </a:cubicBezTo>
                  <a:lnTo>
                    <a:pt x="56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a:off x="1248351" y="3254769"/>
              <a:ext cx="413934" cy="484626"/>
            </a:xfrm>
            <a:custGeom>
              <a:avLst/>
              <a:gdLst/>
              <a:ahLst/>
              <a:cxnLst/>
              <a:rect l="l" t="t" r="r" b="b"/>
              <a:pathLst>
                <a:path w="11014" h="12895" extrusionOk="0">
                  <a:moveTo>
                    <a:pt x="10466" y="941"/>
                  </a:moveTo>
                  <a:cubicBezTo>
                    <a:pt x="10752" y="929"/>
                    <a:pt x="11002" y="1155"/>
                    <a:pt x="11014" y="1441"/>
                  </a:cubicBezTo>
                  <a:lnTo>
                    <a:pt x="11014" y="4358"/>
                  </a:lnTo>
                  <a:cubicBezTo>
                    <a:pt x="11014" y="7596"/>
                    <a:pt x="9609" y="11787"/>
                    <a:pt x="5561" y="12895"/>
                  </a:cubicBezTo>
                  <a:cubicBezTo>
                    <a:pt x="5549" y="12895"/>
                    <a:pt x="5525" y="12895"/>
                    <a:pt x="5513" y="12895"/>
                  </a:cubicBezTo>
                  <a:cubicBezTo>
                    <a:pt x="1465" y="11787"/>
                    <a:pt x="0" y="7596"/>
                    <a:pt x="0" y="4358"/>
                  </a:cubicBezTo>
                  <a:lnTo>
                    <a:pt x="0" y="1441"/>
                  </a:lnTo>
                  <a:cubicBezTo>
                    <a:pt x="24" y="1155"/>
                    <a:pt x="262" y="929"/>
                    <a:pt x="560" y="941"/>
                  </a:cubicBezTo>
                  <a:lnTo>
                    <a:pt x="5501" y="0"/>
                  </a:lnTo>
                  <a:close/>
                </a:path>
              </a:pathLst>
            </a:custGeom>
            <a:gradFill>
              <a:gsLst>
                <a:gs pos="0">
                  <a:srgbClr val="EDC3D8"/>
                </a:gs>
                <a:gs pos="100000">
                  <a:srgbClr val="C8659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a:off x="1320848" y="3334406"/>
              <a:ext cx="267174" cy="261837"/>
            </a:xfrm>
            <a:custGeom>
              <a:avLst/>
              <a:gdLst/>
              <a:ahLst/>
              <a:cxnLst/>
              <a:rect l="l" t="t" r="r" b="b"/>
              <a:pathLst>
                <a:path w="7109" h="6967" extrusionOk="0">
                  <a:moveTo>
                    <a:pt x="3574" y="2266"/>
                  </a:moveTo>
                  <a:cubicBezTo>
                    <a:pt x="4626" y="2266"/>
                    <a:pt x="5265" y="3507"/>
                    <a:pt x="4584" y="4370"/>
                  </a:cubicBezTo>
                  <a:cubicBezTo>
                    <a:pt x="4325" y="4698"/>
                    <a:pt x="3948" y="4865"/>
                    <a:pt x="3566" y="4865"/>
                  </a:cubicBezTo>
                  <a:cubicBezTo>
                    <a:pt x="3282" y="4865"/>
                    <a:pt x="2994" y="4772"/>
                    <a:pt x="2751" y="4584"/>
                  </a:cubicBezTo>
                  <a:cubicBezTo>
                    <a:pt x="1846" y="3870"/>
                    <a:pt x="2262" y="2406"/>
                    <a:pt x="3417" y="2275"/>
                  </a:cubicBezTo>
                  <a:cubicBezTo>
                    <a:pt x="3470" y="2269"/>
                    <a:pt x="3523" y="2266"/>
                    <a:pt x="3574" y="2266"/>
                  </a:cubicBezTo>
                  <a:close/>
                  <a:moveTo>
                    <a:pt x="3542" y="1"/>
                  </a:moveTo>
                  <a:cubicBezTo>
                    <a:pt x="3385" y="1"/>
                    <a:pt x="3227" y="12"/>
                    <a:pt x="3072" y="36"/>
                  </a:cubicBezTo>
                  <a:cubicBezTo>
                    <a:pt x="2893" y="60"/>
                    <a:pt x="2786" y="227"/>
                    <a:pt x="2822" y="393"/>
                  </a:cubicBezTo>
                  <a:lnTo>
                    <a:pt x="2953" y="941"/>
                  </a:lnTo>
                  <a:cubicBezTo>
                    <a:pt x="2560" y="1036"/>
                    <a:pt x="2191" y="1215"/>
                    <a:pt x="1869" y="1465"/>
                  </a:cubicBezTo>
                  <a:lnTo>
                    <a:pt x="1524" y="1025"/>
                  </a:lnTo>
                  <a:cubicBezTo>
                    <a:pt x="1467" y="954"/>
                    <a:pt x="1382" y="918"/>
                    <a:pt x="1296" y="918"/>
                  </a:cubicBezTo>
                  <a:cubicBezTo>
                    <a:pt x="1221" y="918"/>
                    <a:pt x="1144" y="945"/>
                    <a:pt x="1084" y="1001"/>
                  </a:cubicBezTo>
                  <a:cubicBezTo>
                    <a:pt x="977" y="1108"/>
                    <a:pt x="869" y="1227"/>
                    <a:pt x="774" y="1346"/>
                  </a:cubicBezTo>
                  <a:cubicBezTo>
                    <a:pt x="679" y="1477"/>
                    <a:pt x="584" y="1608"/>
                    <a:pt x="500" y="1739"/>
                  </a:cubicBezTo>
                  <a:cubicBezTo>
                    <a:pt x="417" y="1894"/>
                    <a:pt x="465" y="2084"/>
                    <a:pt x="619" y="2168"/>
                  </a:cubicBezTo>
                  <a:lnTo>
                    <a:pt x="1131" y="2406"/>
                  </a:lnTo>
                  <a:cubicBezTo>
                    <a:pt x="965" y="2775"/>
                    <a:pt x="869" y="3168"/>
                    <a:pt x="869" y="3572"/>
                  </a:cubicBezTo>
                  <a:lnTo>
                    <a:pt x="310" y="3572"/>
                  </a:lnTo>
                  <a:cubicBezTo>
                    <a:pt x="131" y="3572"/>
                    <a:pt x="0" y="3727"/>
                    <a:pt x="12" y="3894"/>
                  </a:cubicBezTo>
                  <a:cubicBezTo>
                    <a:pt x="48" y="4215"/>
                    <a:pt x="119" y="4525"/>
                    <a:pt x="226" y="4823"/>
                  </a:cubicBezTo>
                  <a:cubicBezTo>
                    <a:pt x="269" y="4942"/>
                    <a:pt x="379" y="5012"/>
                    <a:pt x="494" y="5012"/>
                  </a:cubicBezTo>
                  <a:cubicBezTo>
                    <a:pt x="540" y="5012"/>
                    <a:pt x="587" y="5001"/>
                    <a:pt x="631" y="4977"/>
                  </a:cubicBezTo>
                  <a:lnTo>
                    <a:pt x="1143" y="4739"/>
                  </a:lnTo>
                  <a:cubicBezTo>
                    <a:pt x="1310" y="5096"/>
                    <a:pt x="1572" y="5418"/>
                    <a:pt x="1881" y="5668"/>
                  </a:cubicBezTo>
                  <a:lnTo>
                    <a:pt x="1536" y="6108"/>
                  </a:lnTo>
                  <a:cubicBezTo>
                    <a:pt x="1429" y="6251"/>
                    <a:pt x="1465" y="6442"/>
                    <a:pt x="1608" y="6537"/>
                  </a:cubicBezTo>
                  <a:cubicBezTo>
                    <a:pt x="1869" y="6716"/>
                    <a:pt x="2155" y="6859"/>
                    <a:pt x="2465" y="6954"/>
                  </a:cubicBezTo>
                  <a:cubicBezTo>
                    <a:pt x="2494" y="6962"/>
                    <a:pt x="2523" y="6966"/>
                    <a:pt x="2551" y="6966"/>
                  </a:cubicBezTo>
                  <a:cubicBezTo>
                    <a:pt x="2686" y="6966"/>
                    <a:pt x="2804" y="6877"/>
                    <a:pt x="2834" y="6739"/>
                  </a:cubicBezTo>
                  <a:lnTo>
                    <a:pt x="2965" y="6192"/>
                  </a:lnTo>
                  <a:cubicBezTo>
                    <a:pt x="3161" y="6233"/>
                    <a:pt x="3361" y="6254"/>
                    <a:pt x="3560" y="6254"/>
                  </a:cubicBezTo>
                  <a:cubicBezTo>
                    <a:pt x="3760" y="6254"/>
                    <a:pt x="3959" y="6233"/>
                    <a:pt x="4155" y="6192"/>
                  </a:cubicBezTo>
                  <a:lnTo>
                    <a:pt x="4275" y="6739"/>
                  </a:lnTo>
                  <a:cubicBezTo>
                    <a:pt x="4312" y="6872"/>
                    <a:pt x="4426" y="6960"/>
                    <a:pt x="4555" y="6960"/>
                  </a:cubicBezTo>
                  <a:cubicBezTo>
                    <a:pt x="4588" y="6960"/>
                    <a:pt x="4622" y="6954"/>
                    <a:pt x="4656" y="6942"/>
                  </a:cubicBezTo>
                  <a:cubicBezTo>
                    <a:pt x="4965" y="6847"/>
                    <a:pt x="5251" y="6704"/>
                    <a:pt x="5513" y="6537"/>
                  </a:cubicBezTo>
                  <a:cubicBezTo>
                    <a:pt x="5656" y="6430"/>
                    <a:pt x="5691" y="6239"/>
                    <a:pt x="5584" y="6097"/>
                  </a:cubicBezTo>
                  <a:lnTo>
                    <a:pt x="5227" y="5668"/>
                  </a:lnTo>
                  <a:cubicBezTo>
                    <a:pt x="5549" y="5406"/>
                    <a:pt x="5799" y="5096"/>
                    <a:pt x="5977" y="4727"/>
                  </a:cubicBezTo>
                  <a:lnTo>
                    <a:pt x="6477" y="4965"/>
                  </a:lnTo>
                  <a:cubicBezTo>
                    <a:pt x="6518" y="4984"/>
                    <a:pt x="6561" y="4993"/>
                    <a:pt x="6603" y="4993"/>
                  </a:cubicBezTo>
                  <a:cubicBezTo>
                    <a:pt x="6723" y="4993"/>
                    <a:pt x="6838" y="4922"/>
                    <a:pt x="6882" y="4799"/>
                  </a:cubicBezTo>
                  <a:cubicBezTo>
                    <a:pt x="6989" y="4501"/>
                    <a:pt x="7061" y="4192"/>
                    <a:pt x="7096" y="3870"/>
                  </a:cubicBezTo>
                  <a:cubicBezTo>
                    <a:pt x="7108" y="3703"/>
                    <a:pt x="6965" y="3549"/>
                    <a:pt x="6799" y="3549"/>
                  </a:cubicBezTo>
                  <a:lnTo>
                    <a:pt x="6239" y="3549"/>
                  </a:lnTo>
                  <a:cubicBezTo>
                    <a:pt x="6227" y="3156"/>
                    <a:pt x="6144" y="2751"/>
                    <a:pt x="5965" y="2382"/>
                  </a:cubicBezTo>
                  <a:lnTo>
                    <a:pt x="6477" y="2144"/>
                  </a:lnTo>
                  <a:cubicBezTo>
                    <a:pt x="6632" y="2060"/>
                    <a:pt x="6680" y="1870"/>
                    <a:pt x="6596" y="1727"/>
                  </a:cubicBezTo>
                  <a:cubicBezTo>
                    <a:pt x="6418" y="1441"/>
                    <a:pt x="6203" y="1179"/>
                    <a:pt x="5965" y="941"/>
                  </a:cubicBezTo>
                  <a:cubicBezTo>
                    <a:pt x="5920" y="891"/>
                    <a:pt x="5857" y="867"/>
                    <a:pt x="5793" y="867"/>
                  </a:cubicBezTo>
                  <a:cubicBezTo>
                    <a:pt x="5723" y="867"/>
                    <a:pt x="5652" y="897"/>
                    <a:pt x="5608" y="953"/>
                  </a:cubicBezTo>
                  <a:lnTo>
                    <a:pt x="5227" y="1453"/>
                  </a:lnTo>
                  <a:cubicBezTo>
                    <a:pt x="4906" y="1203"/>
                    <a:pt x="4536" y="1025"/>
                    <a:pt x="4144" y="941"/>
                  </a:cubicBezTo>
                  <a:lnTo>
                    <a:pt x="4275" y="393"/>
                  </a:lnTo>
                  <a:cubicBezTo>
                    <a:pt x="4310" y="227"/>
                    <a:pt x="4191" y="60"/>
                    <a:pt x="4013" y="36"/>
                  </a:cubicBezTo>
                  <a:cubicBezTo>
                    <a:pt x="3858" y="12"/>
                    <a:pt x="3700" y="1"/>
                    <a:pt x="3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r>
              <a:rPr lang="en-US" sz="2000" dirty="0">
                <a:solidFill>
                  <a:schemeClr val="bg1"/>
                </a:solidFill>
              </a:rPr>
              <a:t>Your </a:t>
            </a:r>
            <a:r>
              <a:rPr lang="en-US" sz="2000" dirty="0" err="1">
                <a:solidFill>
                  <a:schemeClr val="bg1"/>
                </a:solidFill>
              </a:rPr>
              <a:t>organisation</a:t>
            </a:r>
            <a:r>
              <a:rPr lang="en-US" sz="2000" dirty="0">
                <a:solidFill>
                  <a:schemeClr val="bg1"/>
                </a:solidFill>
              </a:rPr>
              <a:t> has a list of approved members in a text file named allow_list.txt. </a:t>
            </a:r>
            <a:br>
              <a:rPr lang="en-US" sz="2000" dirty="0">
                <a:solidFill>
                  <a:schemeClr val="bg1"/>
                </a:solidFill>
              </a:rPr>
            </a:br>
            <a:r>
              <a:rPr lang="en-US" sz="2000" dirty="0">
                <a:solidFill>
                  <a:schemeClr val="bg1"/>
                </a:solidFill>
              </a:rPr>
              <a:t>Develop an algorithm that only allows login of members of your organization.</a:t>
            </a:r>
            <a:endParaRPr sz="2000" dirty="0">
              <a:solidFill>
                <a:schemeClr val="bg1"/>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BE2132F-C56E-506E-65DA-43C4E0EBF68A}"/>
              </a:ext>
            </a:extLst>
          </p:cNvPr>
          <p:cNvSpPr txBox="1"/>
          <p:nvPr/>
        </p:nvSpPr>
        <p:spPr>
          <a:xfrm>
            <a:off x="1225640" y="1033937"/>
            <a:ext cx="1268296" cy="307777"/>
          </a:xfrm>
          <a:prstGeom prst="rect">
            <a:avLst/>
          </a:prstGeom>
          <a:noFill/>
        </p:spPr>
        <p:txBody>
          <a:bodyPr wrap="none" rtlCol="0">
            <a:spAutoFit/>
          </a:bodyPr>
          <a:lstStyle/>
          <a:p>
            <a:r>
              <a:rPr lang="en-US" b="1" dirty="0">
                <a:solidFill>
                  <a:srgbClr val="FFC000"/>
                </a:solidFill>
              </a:rPr>
              <a:t>Class Task 2</a:t>
            </a:r>
            <a:endParaRPr lang="en-NG" b="1" dirty="0">
              <a:solidFill>
                <a:srgbClr val="FFC000"/>
              </a:solidFill>
            </a:endParaRPr>
          </a:p>
        </p:txBody>
      </p:sp>
    </p:spTree>
    <p:extLst>
      <p:ext uri="{BB962C8B-B14F-4D97-AF65-F5344CB8AC3E}">
        <p14:creationId xmlns:p14="http://schemas.microsoft.com/office/powerpoint/2010/main" val="2736639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Reading Files in python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22316DC-DBE7-8E86-1C7B-56E066B4552C}"/>
              </a:ext>
            </a:extLst>
          </p:cNvPr>
          <p:cNvPicPr>
            <a:picLocks noChangeAspect="1"/>
          </p:cNvPicPr>
          <p:nvPr/>
        </p:nvPicPr>
        <p:blipFill>
          <a:blip r:embed="rId3"/>
          <a:stretch>
            <a:fillRect/>
          </a:stretch>
        </p:blipFill>
        <p:spPr>
          <a:xfrm>
            <a:off x="2381060" y="1977338"/>
            <a:ext cx="4381880" cy="1188823"/>
          </a:xfrm>
          <a:prstGeom prst="rect">
            <a:avLst/>
          </a:prstGeom>
        </p:spPr>
      </p:pic>
    </p:spTree>
    <p:extLst>
      <p:ext uri="{BB962C8B-B14F-4D97-AF65-F5344CB8AC3E}">
        <p14:creationId xmlns:p14="http://schemas.microsoft.com/office/powerpoint/2010/main" val="25789344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Writing Files in python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37DE541C-18B4-A92A-8E92-0144FF53457B}"/>
              </a:ext>
            </a:extLst>
          </p:cNvPr>
          <p:cNvPicPr>
            <a:picLocks noChangeAspect="1"/>
          </p:cNvPicPr>
          <p:nvPr/>
        </p:nvPicPr>
        <p:blipFill>
          <a:blip r:embed="rId3"/>
          <a:stretch>
            <a:fillRect/>
          </a:stretch>
        </p:blipFill>
        <p:spPr>
          <a:xfrm>
            <a:off x="2331526" y="2015442"/>
            <a:ext cx="4480948" cy="1112616"/>
          </a:xfrm>
          <a:prstGeom prst="rect">
            <a:avLst/>
          </a:prstGeom>
        </p:spPr>
      </p:pic>
    </p:spTree>
    <p:extLst>
      <p:ext uri="{BB962C8B-B14F-4D97-AF65-F5344CB8AC3E}">
        <p14:creationId xmlns:p14="http://schemas.microsoft.com/office/powerpoint/2010/main" val="1138666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34"/>
          <p:cNvSpPr txBox="1">
            <a:spLocks noGrp="1"/>
          </p:cNvSpPr>
          <p:nvPr>
            <p:ph type="title"/>
          </p:nvPr>
        </p:nvSpPr>
        <p:spPr>
          <a:xfrm>
            <a:off x="1222741" y="1452733"/>
            <a:ext cx="6819892" cy="2577405"/>
          </a:xfrm>
          <a:prstGeom prst="rect">
            <a:avLst/>
          </a:prstGeom>
        </p:spPr>
        <p:txBody>
          <a:bodyPr spcFirstLastPara="1" wrap="square" lIns="91425" tIns="91425" rIns="91425" bIns="91425" anchor="ctr" anchorCtr="0">
            <a:noAutofit/>
          </a:bodyPr>
          <a:lstStyle/>
          <a:p>
            <a:r>
              <a:rPr lang="en-US" sz="2000" dirty="0">
                <a:solidFill>
                  <a:schemeClr val="bg1"/>
                </a:solidFill>
              </a:rPr>
              <a:t>At your organization, access to restricted content is controlled with an allow list of IP addresses.</a:t>
            </a:r>
            <a:br>
              <a:rPr lang="en-US" sz="2000" dirty="0">
                <a:solidFill>
                  <a:schemeClr val="bg1"/>
                </a:solidFill>
              </a:rPr>
            </a:br>
            <a:br>
              <a:rPr lang="en-US" sz="2000" dirty="0">
                <a:solidFill>
                  <a:schemeClr val="bg1"/>
                </a:solidFill>
              </a:rPr>
            </a:br>
            <a:r>
              <a:rPr lang="en-US" sz="2000" dirty="0">
                <a:solidFill>
                  <a:schemeClr val="bg1"/>
                </a:solidFill>
              </a:rPr>
              <a:t>The "allow_list.txt" file identifies these IP addresses. </a:t>
            </a:r>
            <a:br>
              <a:rPr lang="en-US" sz="2000" dirty="0">
                <a:solidFill>
                  <a:schemeClr val="bg1"/>
                </a:solidFill>
              </a:rPr>
            </a:br>
            <a:r>
              <a:rPr lang="en-US" sz="2000" dirty="0">
                <a:solidFill>
                  <a:schemeClr val="bg1"/>
                </a:solidFill>
              </a:rPr>
              <a:t>A separate remove list identifies IP addresses that should no longer have access to this content. </a:t>
            </a:r>
            <a:br>
              <a:rPr lang="en-US" sz="2000" dirty="0">
                <a:solidFill>
                  <a:schemeClr val="bg1"/>
                </a:solidFill>
              </a:rPr>
            </a:br>
            <a:br>
              <a:rPr lang="en-US" sz="2000" dirty="0">
                <a:solidFill>
                  <a:schemeClr val="bg1"/>
                </a:solidFill>
              </a:rPr>
            </a:br>
            <a:endParaRPr sz="2000" dirty="0">
              <a:solidFill>
                <a:schemeClr val="bg1"/>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BE2132F-C56E-506E-65DA-43C4E0EBF68A}"/>
              </a:ext>
            </a:extLst>
          </p:cNvPr>
          <p:cNvSpPr txBox="1"/>
          <p:nvPr/>
        </p:nvSpPr>
        <p:spPr>
          <a:xfrm>
            <a:off x="929141" y="693865"/>
            <a:ext cx="1268296" cy="307777"/>
          </a:xfrm>
          <a:prstGeom prst="rect">
            <a:avLst/>
          </a:prstGeom>
          <a:noFill/>
        </p:spPr>
        <p:txBody>
          <a:bodyPr wrap="none" rtlCol="0">
            <a:spAutoFit/>
          </a:bodyPr>
          <a:lstStyle/>
          <a:p>
            <a:r>
              <a:rPr lang="en-US" b="1" dirty="0">
                <a:solidFill>
                  <a:srgbClr val="FFC000"/>
                </a:solidFill>
              </a:rPr>
              <a:t>Class Task 2</a:t>
            </a:r>
            <a:endParaRPr lang="en-NG" b="1" dirty="0">
              <a:solidFill>
                <a:srgbClr val="FFC000"/>
              </a:solidFill>
            </a:endParaRPr>
          </a:p>
        </p:txBody>
      </p:sp>
    </p:spTree>
    <p:extLst>
      <p:ext uri="{BB962C8B-B14F-4D97-AF65-F5344CB8AC3E}">
        <p14:creationId xmlns:p14="http://schemas.microsoft.com/office/powerpoint/2010/main" val="558180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9" name="Google Shape;439;p34"/>
          <p:cNvSpPr txBox="1">
            <a:spLocks noGrp="1"/>
          </p:cNvSpPr>
          <p:nvPr>
            <p:ph type="title"/>
          </p:nvPr>
        </p:nvSpPr>
        <p:spPr>
          <a:xfrm>
            <a:off x="1222741" y="1452733"/>
            <a:ext cx="6819892" cy="2577405"/>
          </a:xfrm>
          <a:prstGeom prst="rect">
            <a:avLst/>
          </a:prstGeom>
        </p:spPr>
        <p:txBody>
          <a:bodyPr spcFirstLastPara="1" wrap="square" lIns="91425" tIns="91425" rIns="91425" bIns="91425" anchor="ctr" anchorCtr="0">
            <a:noAutofit/>
          </a:bodyPr>
          <a:lstStyle/>
          <a:p>
            <a:r>
              <a:rPr lang="en-US" sz="2000" dirty="0">
                <a:solidFill>
                  <a:schemeClr val="bg1"/>
                </a:solidFill>
              </a:rPr>
              <a:t>Create an algorithm to</a:t>
            </a:r>
            <a:br>
              <a:rPr lang="en-US" sz="2000" dirty="0">
                <a:solidFill>
                  <a:schemeClr val="bg1"/>
                </a:solidFill>
              </a:rPr>
            </a:br>
            <a:r>
              <a:rPr lang="en-US" sz="2000" dirty="0">
                <a:solidFill>
                  <a:schemeClr val="bg1"/>
                </a:solidFill>
              </a:rPr>
              <a:t>automate updating the "allow_list.txt" file and remove these IP addresses that should</a:t>
            </a:r>
            <a:br>
              <a:rPr lang="en-US" sz="2000" dirty="0">
                <a:solidFill>
                  <a:schemeClr val="bg1"/>
                </a:solidFill>
              </a:rPr>
            </a:br>
            <a:r>
              <a:rPr lang="en-US" sz="2000" dirty="0">
                <a:solidFill>
                  <a:schemeClr val="bg1"/>
                </a:solidFill>
              </a:rPr>
              <a:t>no longer have access.</a:t>
            </a:r>
            <a:endParaRPr sz="2000" dirty="0">
              <a:solidFill>
                <a:schemeClr val="bg1"/>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7431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r>
              <a:rPr lang="en-US" sz="2000" dirty="0">
                <a:solidFill>
                  <a:schemeClr val="bg1"/>
                </a:solidFill>
              </a:rPr>
              <a:t>Build an algorithm for a passphrase generator of 3MTT fellows</a:t>
            </a:r>
            <a:endParaRPr sz="2000" dirty="0">
              <a:solidFill>
                <a:schemeClr val="bg1"/>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BE2132F-C56E-506E-65DA-43C4E0EBF68A}"/>
              </a:ext>
            </a:extLst>
          </p:cNvPr>
          <p:cNvSpPr txBox="1"/>
          <p:nvPr/>
        </p:nvSpPr>
        <p:spPr>
          <a:xfrm>
            <a:off x="1225640" y="1033937"/>
            <a:ext cx="1208985" cy="307777"/>
          </a:xfrm>
          <a:prstGeom prst="rect">
            <a:avLst/>
          </a:prstGeom>
          <a:noFill/>
        </p:spPr>
        <p:txBody>
          <a:bodyPr wrap="none" rtlCol="0">
            <a:spAutoFit/>
          </a:bodyPr>
          <a:lstStyle/>
          <a:p>
            <a:r>
              <a:rPr lang="en-US" b="1" dirty="0">
                <a:solidFill>
                  <a:srgbClr val="FFC000"/>
                </a:solidFill>
              </a:rPr>
              <a:t>Assignment</a:t>
            </a:r>
            <a:endParaRPr lang="en-NG" b="1" dirty="0">
              <a:solidFill>
                <a:srgbClr val="FFC000"/>
              </a:solidFill>
            </a:endParaRPr>
          </a:p>
        </p:txBody>
      </p:sp>
    </p:spTree>
    <p:extLst>
      <p:ext uri="{BB962C8B-B14F-4D97-AF65-F5344CB8AC3E}">
        <p14:creationId xmlns:p14="http://schemas.microsoft.com/office/powerpoint/2010/main" val="1020087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351182" y="1919367"/>
            <a:ext cx="3699234"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O</a:t>
            </a:r>
            <a:r>
              <a:rPr lang="en" dirty="0"/>
              <a:t>verview of Kali Linux</a:t>
            </a:r>
            <a:endParaRPr dirty="0"/>
          </a:p>
        </p:txBody>
      </p:sp>
      <p:sp>
        <p:nvSpPr>
          <p:cNvPr id="399" name="Google Shape;399;p33"/>
          <p:cNvSpPr txBox="1">
            <a:spLocks noGrp="1"/>
          </p:cNvSpPr>
          <p:nvPr>
            <p:ph type="title" idx="2"/>
          </p:nvPr>
        </p:nvSpPr>
        <p:spPr>
          <a:xfrm>
            <a:off x="1827333" y="1872250"/>
            <a:ext cx="2141840" cy="1196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315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09145" y="1584289"/>
            <a:ext cx="7588041" cy="2246769"/>
          </a:xfrm>
          <a:prstGeom prst="rect">
            <a:avLst/>
          </a:prstGeom>
          <a:noFill/>
        </p:spPr>
        <p:txBody>
          <a:bodyPr wrap="square" rtlCol="0">
            <a:spAutoFit/>
          </a:bodyPr>
          <a:lstStyle/>
          <a:p>
            <a:pPr algn="l"/>
            <a:r>
              <a:rPr lang="en-US" b="0" i="0" dirty="0">
                <a:solidFill>
                  <a:schemeClr val="bg1"/>
                </a:solidFill>
                <a:effectLst/>
                <a:latin typeface="OpenSans"/>
              </a:rPr>
              <a:t>This open-source operating system made specifically with penetration testing and digital forensics in mind. </a:t>
            </a:r>
          </a:p>
          <a:p>
            <a:pPr algn="l"/>
            <a:endParaRPr lang="en-US" dirty="0">
              <a:solidFill>
                <a:schemeClr val="bg1"/>
              </a:solidFill>
              <a:latin typeface="OpenSans"/>
            </a:endParaRPr>
          </a:p>
          <a:p>
            <a:pPr algn="l"/>
            <a:r>
              <a:rPr lang="en-US" b="0" i="0" dirty="0">
                <a:solidFill>
                  <a:schemeClr val="bg1"/>
                </a:solidFill>
                <a:effectLst/>
                <a:latin typeface="OpenSans"/>
              </a:rPr>
              <a:t>There are many tools pre-installed into KALI LINUX</a:t>
            </a:r>
          </a:p>
          <a:p>
            <a:pPr algn="l"/>
            <a:endParaRPr lang="en-US" dirty="0">
              <a:solidFill>
                <a:schemeClr val="bg1"/>
              </a:solidFill>
              <a:latin typeface="OpenSans"/>
            </a:endParaRPr>
          </a:p>
          <a:p>
            <a:pPr algn="l"/>
            <a:r>
              <a:rPr lang="en-US" b="0" i="0" dirty="0">
                <a:solidFill>
                  <a:schemeClr val="bg1"/>
                </a:solidFill>
                <a:effectLst/>
                <a:latin typeface="OpenSans"/>
              </a:rPr>
              <a:t>It's important to note that KALI LINUX should be used on a virtual machine. </a:t>
            </a:r>
          </a:p>
          <a:p>
            <a:pPr algn="l"/>
            <a:endParaRPr lang="en-US" dirty="0">
              <a:solidFill>
                <a:schemeClr val="bg1"/>
              </a:solidFill>
              <a:latin typeface="OpenSans"/>
            </a:endParaRPr>
          </a:p>
          <a:p>
            <a:pPr algn="l"/>
            <a:r>
              <a:rPr lang="en-US" b="0" i="0" dirty="0">
                <a:solidFill>
                  <a:schemeClr val="bg1"/>
                </a:solidFill>
                <a:effectLst/>
                <a:latin typeface="OpenSans"/>
              </a:rPr>
              <a:t>This prevents damage to your system in the event its tools are used improperly. </a:t>
            </a:r>
          </a:p>
          <a:p>
            <a:pPr algn="l"/>
            <a:endParaRPr lang="en-US" dirty="0">
              <a:solidFill>
                <a:schemeClr val="bg1"/>
              </a:solidFill>
              <a:latin typeface="OpenSans"/>
            </a:endParaRPr>
          </a:p>
          <a:p>
            <a:pPr algn="l"/>
            <a:r>
              <a:rPr lang="en-US" b="0" i="0" dirty="0">
                <a:solidFill>
                  <a:schemeClr val="bg1"/>
                </a:solidFill>
                <a:effectLst/>
                <a:latin typeface="OpenSans"/>
              </a:rPr>
              <a:t>An additional benefit is that using a virtual machine gives you the ability to revert to a previous state.</a:t>
            </a:r>
          </a:p>
        </p:txBody>
      </p:sp>
    </p:spTree>
    <p:extLst>
      <p:ext uri="{BB962C8B-B14F-4D97-AF65-F5344CB8AC3E}">
        <p14:creationId xmlns:p14="http://schemas.microsoft.com/office/powerpoint/2010/main" val="2529011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 for Penetration testing</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09145" y="1584289"/>
            <a:ext cx="7588041" cy="1600438"/>
          </a:xfrm>
          <a:prstGeom prst="rect">
            <a:avLst/>
          </a:prstGeom>
          <a:noFill/>
        </p:spPr>
        <p:txBody>
          <a:bodyPr wrap="square" rtlCol="0">
            <a:spAutoFit/>
          </a:bodyPr>
          <a:lstStyle/>
          <a:p>
            <a:pPr algn="l"/>
            <a:r>
              <a:rPr lang="en-US" b="0" i="0" dirty="0">
                <a:solidFill>
                  <a:schemeClr val="bg1"/>
                </a:solidFill>
                <a:effectLst/>
                <a:latin typeface="OpenSans"/>
              </a:rPr>
              <a:t>Security professionals advance in their careers, some specialize in penetration testing. </a:t>
            </a:r>
          </a:p>
          <a:p>
            <a:pPr algn="l"/>
            <a:endParaRPr lang="en-US" dirty="0">
              <a:solidFill>
                <a:schemeClr val="bg1"/>
              </a:solidFill>
              <a:latin typeface="OpenSans"/>
            </a:endParaRPr>
          </a:p>
          <a:p>
            <a:pPr algn="l"/>
            <a:r>
              <a:rPr lang="en-US" b="0" i="0" dirty="0">
                <a:solidFill>
                  <a:schemeClr val="bg1"/>
                </a:solidFill>
                <a:effectLst/>
                <a:latin typeface="OpenSans"/>
              </a:rPr>
              <a:t>A penetration test is a simulated attack that helps identify systems, networks, websites, applications, and processes vulnerabilities. </a:t>
            </a:r>
          </a:p>
          <a:p>
            <a:pPr algn="l"/>
            <a:endParaRPr lang="en-US" dirty="0">
              <a:solidFill>
                <a:schemeClr val="bg1"/>
              </a:solidFill>
              <a:latin typeface="OpenSans"/>
            </a:endParaRPr>
          </a:p>
          <a:p>
            <a:pPr algn="l"/>
            <a:r>
              <a:rPr lang="en-US" b="0" i="0" dirty="0">
                <a:solidFill>
                  <a:schemeClr val="bg1"/>
                </a:solidFill>
                <a:effectLst/>
                <a:latin typeface="OpenSans"/>
              </a:rPr>
              <a:t>KALI LINUX has numerous tools that are useful during penetration testing. Let's look at a few examples.</a:t>
            </a:r>
          </a:p>
        </p:txBody>
      </p:sp>
    </p:spTree>
    <p:extLst>
      <p:ext uri="{BB962C8B-B14F-4D97-AF65-F5344CB8AC3E}">
        <p14:creationId xmlns:p14="http://schemas.microsoft.com/office/powerpoint/2010/main" val="1658838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 tools for Pen. testing</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1815882"/>
          </a:xfrm>
          <a:prstGeom prst="rect">
            <a:avLst/>
          </a:prstGeom>
          <a:noFill/>
        </p:spPr>
        <p:txBody>
          <a:bodyPr wrap="square" rtlCol="0">
            <a:spAutoFit/>
          </a:bodyPr>
          <a:lstStyle/>
          <a:p>
            <a:pPr algn="l"/>
            <a:r>
              <a:rPr lang="en-US" b="1" i="0" dirty="0">
                <a:solidFill>
                  <a:schemeClr val="bg1"/>
                </a:solidFill>
                <a:effectLst/>
                <a:latin typeface="OpenSans"/>
              </a:rPr>
              <a:t>Metasploit</a:t>
            </a:r>
            <a:r>
              <a:rPr lang="en-US" b="0" i="0" dirty="0">
                <a:solidFill>
                  <a:schemeClr val="bg1"/>
                </a:solidFill>
                <a:effectLst/>
                <a:latin typeface="OpenSans"/>
              </a:rPr>
              <a:t> can be used to look for and exploit vulnerabilities on machines. </a:t>
            </a:r>
          </a:p>
          <a:p>
            <a:pPr algn="l"/>
            <a:endParaRPr lang="en-US" dirty="0">
              <a:solidFill>
                <a:schemeClr val="bg1"/>
              </a:solidFill>
              <a:latin typeface="OpenSans"/>
            </a:endParaRPr>
          </a:p>
          <a:p>
            <a:pPr algn="l"/>
            <a:r>
              <a:rPr lang="en-US" b="1" i="0" dirty="0">
                <a:solidFill>
                  <a:schemeClr val="bg1"/>
                </a:solidFill>
                <a:effectLst/>
                <a:latin typeface="OpenSans"/>
              </a:rPr>
              <a:t>Burp Suite</a:t>
            </a:r>
            <a:r>
              <a:rPr lang="en-US" b="0" i="0" dirty="0">
                <a:solidFill>
                  <a:schemeClr val="bg1"/>
                </a:solidFill>
                <a:effectLst/>
                <a:latin typeface="OpenSans"/>
              </a:rPr>
              <a:t> is another tool that helps to test for weaknesses in web applications. </a:t>
            </a:r>
          </a:p>
          <a:p>
            <a:pPr algn="l"/>
            <a:endParaRPr lang="en-US" dirty="0">
              <a:solidFill>
                <a:schemeClr val="bg1"/>
              </a:solidFill>
              <a:latin typeface="OpenSans"/>
            </a:endParaRPr>
          </a:p>
          <a:p>
            <a:pPr algn="l"/>
            <a:r>
              <a:rPr lang="en-US" b="1" i="0" dirty="0">
                <a:solidFill>
                  <a:schemeClr val="bg1"/>
                </a:solidFill>
                <a:effectLst/>
                <a:latin typeface="OpenSans"/>
              </a:rPr>
              <a:t>John the Ripper </a:t>
            </a:r>
            <a:r>
              <a:rPr lang="en-US" b="0" i="0" dirty="0">
                <a:solidFill>
                  <a:schemeClr val="bg1"/>
                </a:solidFill>
                <a:effectLst/>
                <a:latin typeface="OpenSans"/>
              </a:rPr>
              <a:t>is a tool used to guess passwords. </a:t>
            </a:r>
          </a:p>
          <a:p>
            <a:pPr algn="l"/>
            <a:endParaRPr lang="en-US" dirty="0">
              <a:solidFill>
                <a:schemeClr val="bg1"/>
              </a:solidFill>
              <a:latin typeface="OpenSans"/>
            </a:endParaRPr>
          </a:p>
          <a:p>
            <a:pPr algn="l"/>
            <a:r>
              <a:rPr lang="en-US" dirty="0">
                <a:solidFill>
                  <a:schemeClr val="bg1"/>
                </a:solidFill>
                <a:latin typeface="OpenSans"/>
              </a:rPr>
              <a:t>If you choose to specialize in penetration testing, you will be exposed to how these tools can aid you in your exploits.</a:t>
            </a:r>
          </a:p>
        </p:txBody>
      </p:sp>
    </p:spTree>
    <p:extLst>
      <p:ext uri="{BB962C8B-B14F-4D97-AF65-F5344CB8AC3E}">
        <p14:creationId xmlns:p14="http://schemas.microsoft.com/office/powerpoint/2010/main" val="1554814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4"/>
          <p:cNvSpPr/>
          <p:nvPr/>
        </p:nvSpPr>
        <p:spPr>
          <a:xfrm>
            <a:off x="1727250" y="1333350"/>
            <a:ext cx="5689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4"/>
          <p:cNvSpPr txBox="1">
            <a:spLocks noGrp="1"/>
          </p:cNvSpPr>
          <p:nvPr>
            <p:ph type="title"/>
          </p:nvPr>
        </p:nvSpPr>
        <p:spPr>
          <a:xfrm>
            <a:off x="2005350" y="1506750"/>
            <a:ext cx="5133300" cy="2130000"/>
          </a:xfrm>
          <a:prstGeom prst="rect">
            <a:avLst/>
          </a:prstGeom>
        </p:spPr>
        <p:txBody>
          <a:bodyPr spcFirstLastPara="1" wrap="square" lIns="91425" tIns="91425" rIns="91425" bIns="91425" anchor="ctr" anchorCtr="0">
            <a:noAutofit/>
          </a:bodyPr>
          <a:lstStyle/>
          <a:p>
            <a:r>
              <a:rPr lang="en" sz="3200" dirty="0"/>
              <a:t>As a group, formulate</a:t>
            </a:r>
            <a:br>
              <a:rPr lang="en" sz="3200" dirty="0"/>
            </a:br>
            <a:r>
              <a:rPr lang="en" sz="3200" dirty="0"/>
              <a:t>one scenario for technical (A, B) and administrative (D, E) controls</a:t>
            </a:r>
            <a:endParaRPr sz="3200" dirty="0">
              <a:solidFill>
                <a:srgbClr val="00B050"/>
              </a:solidFill>
            </a:endParaRPr>
          </a:p>
        </p:txBody>
      </p:sp>
      <p:grpSp>
        <p:nvGrpSpPr>
          <p:cNvPr id="440" name="Google Shape;440;p34"/>
          <p:cNvGrpSpPr/>
          <p:nvPr/>
        </p:nvGrpSpPr>
        <p:grpSpPr>
          <a:xfrm rot="10800000">
            <a:off x="8182795" y="3741521"/>
            <a:ext cx="288601" cy="1096693"/>
            <a:chOff x="1006700" y="2603975"/>
            <a:chExt cx="55450" cy="210700"/>
          </a:xfrm>
        </p:grpSpPr>
        <p:sp>
          <p:nvSpPr>
            <p:cNvPr id="441" name="Google Shape;441;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4"/>
          <p:cNvGrpSpPr/>
          <p:nvPr/>
        </p:nvGrpSpPr>
        <p:grpSpPr>
          <a:xfrm>
            <a:off x="535539" y="4091671"/>
            <a:ext cx="781224" cy="726909"/>
            <a:chOff x="827350" y="3629733"/>
            <a:chExt cx="1431600" cy="1332067"/>
          </a:xfrm>
        </p:grpSpPr>
        <p:sp>
          <p:nvSpPr>
            <p:cNvPr id="448" name="Google Shape;448;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34"/>
          <p:cNvGrpSpPr/>
          <p:nvPr/>
        </p:nvGrpSpPr>
        <p:grpSpPr>
          <a:xfrm>
            <a:off x="1563289" y="4339573"/>
            <a:ext cx="356325" cy="331552"/>
            <a:chOff x="827350" y="3629733"/>
            <a:chExt cx="1431600" cy="1332067"/>
          </a:xfrm>
        </p:grpSpPr>
        <p:sp>
          <p:nvSpPr>
            <p:cNvPr id="452" name="Google Shape;452;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34"/>
          <p:cNvGrpSpPr/>
          <p:nvPr/>
        </p:nvGrpSpPr>
        <p:grpSpPr>
          <a:xfrm>
            <a:off x="7697553" y="932393"/>
            <a:ext cx="1096749" cy="1020497"/>
            <a:chOff x="827350" y="3629733"/>
            <a:chExt cx="1431600" cy="1332067"/>
          </a:xfrm>
        </p:grpSpPr>
        <p:sp>
          <p:nvSpPr>
            <p:cNvPr id="456" name="Google Shape;456;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4"/>
          <p:cNvGrpSpPr/>
          <p:nvPr/>
        </p:nvGrpSpPr>
        <p:grpSpPr>
          <a:xfrm>
            <a:off x="626658" y="3184190"/>
            <a:ext cx="598982" cy="557337"/>
            <a:chOff x="827350" y="3629733"/>
            <a:chExt cx="1431600" cy="1332067"/>
          </a:xfrm>
        </p:grpSpPr>
        <p:sp>
          <p:nvSpPr>
            <p:cNvPr id="460" name="Google Shape;460;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4"/>
          <p:cNvGrpSpPr/>
          <p:nvPr/>
        </p:nvGrpSpPr>
        <p:grpSpPr>
          <a:xfrm>
            <a:off x="7066781" y="683794"/>
            <a:ext cx="464268" cy="431989"/>
            <a:chOff x="827350" y="3629733"/>
            <a:chExt cx="1431600" cy="1332067"/>
          </a:xfrm>
        </p:grpSpPr>
        <p:sp>
          <p:nvSpPr>
            <p:cNvPr id="464" name="Google Shape;464;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4"/>
          <p:cNvGrpSpPr/>
          <p:nvPr/>
        </p:nvGrpSpPr>
        <p:grpSpPr>
          <a:xfrm rot="5400000">
            <a:off x="1030707" y="-8854"/>
            <a:ext cx="288601" cy="1096693"/>
            <a:chOff x="1006700" y="2603975"/>
            <a:chExt cx="55450" cy="210700"/>
          </a:xfrm>
        </p:grpSpPr>
        <p:sp>
          <p:nvSpPr>
            <p:cNvPr id="468" name="Google Shape;468;p34"/>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4"/>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4"/>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4"/>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4"/>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4"/>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34"/>
          <p:cNvGrpSpPr/>
          <p:nvPr/>
        </p:nvGrpSpPr>
        <p:grpSpPr>
          <a:xfrm>
            <a:off x="7697549" y="373732"/>
            <a:ext cx="356325" cy="331552"/>
            <a:chOff x="827350" y="3629733"/>
            <a:chExt cx="1431600" cy="1332067"/>
          </a:xfrm>
        </p:grpSpPr>
        <p:sp>
          <p:nvSpPr>
            <p:cNvPr id="475" name="Google Shape;475;p34"/>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4"/>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4"/>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BE2132F-C56E-506E-65DA-43C4E0EBF68A}"/>
              </a:ext>
            </a:extLst>
          </p:cNvPr>
          <p:cNvSpPr txBox="1"/>
          <p:nvPr/>
        </p:nvSpPr>
        <p:spPr>
          <a:xfrm>
            <a:off x="1225640" y="1033937"/>
            <a:ext cx="3219151" cy="307777"/>
          </a:xfrm>
          <a:prstGeom prst="rect">
            <a:avLst/>
          </a:prstGeom>
          <a:noFill/>
        </p:spPr>
        <p:txBody>
          <a:bodyPr wrap="none" rtlCol="0">
            <a:spAutoFit/>
          </a:bodyPr>
          <a:lstStyle/>
          <a:p>
            <a:r>
              <a:rPr lang="en-US" b="1" dirty="0">
                <a:solidFill>
                  <a:srgbClr val="FFC000"/>
                </a:solidFill>
              </a:rPr>
              <a:t>Oracle’s Group Assignment Review</a:t>
            </a:r>
            <a:endParaRPr lang="en-NG" b="1" dirty="0">
              <a:solidFill>
                <a:srgbClr val="FFC000"/>
              </a:solidFill>
            </a:endParaRPr>
          </a:p>
        </p:txBody>
      </p:sp>
    </p:spTree>
    <p:extLst>
      <p:ext uri="{BB962C8B-B14F-4D97-AF65-F5344CB8AC3E}">
        <p14:creationId xmlns:p14="http://schemas.microsoft.com/office/powerpoint/2010/main" val="26846545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 application in Digital Forensics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2462213"/>
          </a:xfrm>
          <a:prstGeom prst="rect">
            <a:avLst/>
          </a:prstGeom>
          <a:noFill/>
        </p:spPr>
        <p:txBody>
          <a:bodyPr wrap="square" rtlCol="0">
            <a:spAutoFit/>
          </a:bodyPr>
          <a:lstStyle/>
          <a:p>
            <a:r>
              <a:rPr lang="en-US" b="0" i="0" dirty="0">
                <a:solidFill>
                  <a:schemeClr val="bg1"/>
                </a:solidFill>
                <a:effectLst/>
                <a:latin typeface="OpenSans"/>
              </a:rPr>
              <a:t>Digital forensics is the process of collecting and analyzing data to determine what has happened after an attack. </a:t>
            </a:r>
          </a:p>
          <a:p>
            <a:pPr algn="l"/>
            <a:endParaRPr lang="en-US" b="0" i="0" dirty="0">
              <a:solidFill>
                <a:schemeClr val="bg1"/>
              </a:solidFill>
              <a:effectLst/>
              <a:latin typeface="OpenSans"/>
            </a:endParaRPr>
          </a:p>
          <a:p>
            <a:pPr algn="l"/>
            <a:r>
              <a:rPr lang="en-US" b="0" i="0" dirty="0">
                <a:solidFill>
                  <a:schemeClr val="bg1"/>
                </a:solidFill>
                <a:effectLst/>
                <a:latin typeface="OpenSans"/>
              </a:rPr>
              <a:t>As a security analyst, your work might involve digital forensics where you might be tasked with investigating data related to network activity. </a:t>
            </a:r>
          </a:p>
          <a:p>
            <a:pPr algn="l"/>
            <a:endParaRPr lang="en-US" dirty="0">
              <a:solidFill>
                <a:schemeClr val="bg1"/>
              </a:solidFill>
              <a:latin typeface="OpenSans"/>
            </a:endParaRPr>
          </a:p>
          <a:p>
            <a:pPr algn="l"/>
            <a:r>
              <a:rPr lang="en-US" b="0" i="0" dirty="0">
                <a:solidFill>
                  <a:schemeClr val="bg1"/>
                </a:solidFill>
                <a:effectLst/>
                <a:latin typeface="OpenSans"/>
              </a:rPr>
              <a:t>KALI LINUX is also a useful distribution for security professionals who are involved in digital forensic work. </a:t>
            </a:r>
          </a:p>
          <a:p>
            <a:pPr algn="l"/>
            <a:endParaRPr lang="en-US" dirty="0">
              <a:solidFill>
                <a:schemeClr val="bg1"/>
              </a:solidFill>
              <a:latin typeface="OpenSans"/>
            </a:endParaRPr>
          </a:p>
          <a:p>
            <a:pPr algn="l"/>
            <a:endParaRPr lang="en-US" dirty="0">
              <a:solidFill>
                <a:schemeClr val="bg1"/>
              </a:solidFill>
              <a:latin typeface="OpenSans"/>
            </a:endParaRPr>
          </a:p>
          <a:p>
            <a:pPr algn="l"/>
            <a:endParaRPr lang="en-US" dirty="0">
              <a:solidFill>
                <a:schemeClr val="bg1"/>
              </a:solidFill>
              <a:latin typeface="OpenSans"/>
            </a:endParaRPr>
          </a:p>
        </p:txBody>
      </p:sp>
    </p:spTree>
    <p:extLst>
      <p:ext uri="{BB962C8B-B14F-4D97-AF65-F5344CB8AC3E}">
        <p14:creationId xmlns:p14="http://schemas.microsoft.com/office/powerpoint/2010/main" val="98341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Kali Linux tool in Digital Forensics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54DECDF5-408D-B249-A8BE-30591735C803}"/>
              </a:ext>
            </a:extLst>
          </p:cNvPr>
          <p:cNvSpPr txBox="1"/>
          <p:nvPr/>
        </p:nvSpPr>
        <p:spPr>
          <a:xfrm>
            <a:off x="836409" y="1431002"/>
            <a:ext cx="7588041" cy="1384995"/>
          </a:xfrm>
          <a:prstGeom prst="rect">
            <a:avLst/>
          </a:prstGeom>
          <a:noFill/>
        </p:spPr>
        <p:txBody>
          <a:bodyPr wrap="square" rtlCol="0">
            <a:spAutoFit/>
          </a:bodyPr>
          <a:lstStyle/>
          <a:p>
            <a:pPr algn="l"/>
            <a:r>
              <a:rPr lang="en-US" b="1" dirty="0" err="1">
                <a:solidFill>
                  <a:schemeClr val="bg1"/>
                </a:solidFill>
                <a:latin typeface="OpenSans"/>
              </a:rPr>
              <a:t>T</a:t>
            </a:r>
            <a:r>
              <a:rPr lang="en-US" b="1" i="0" dirty="0" err="1">
                <a:solidFill>
                  <a:schemeClr val="bg1"/>
                </a:solidFill>
                <a:effectLst/>
                <a:latin typeface="OpenSans"/>
              </a:rPr>
              <a:t>cpdump</a:t>
            </a:r>
            <a:r>
              <a:rPr lang="en-US" b="0" i="0" dirty="0">
                <a:solidFill>
                  <a:schemeClr val="bg1"/>
                </a:solidFill>
                <a:effectLst/>
                <a:latin typeface="OpenSans"/>
              </a:rPr>
              <a:t>: this is a command-line packet analyzer used to capture network traffic.</a:t>
            </a:r>
          </a:p>
          <a:p>
            <a:pPr algn="l"/>
            <a:endParaRPr lang="en-US" dirty="0">
              <a:solidFill>
                <a:schemeClr val="bg1"/>
              </a:solidFill>
              <a:latin typeface="OpenSans"/>
            </a:endParaRPr>
          </a:p>
          <a:p>
            <a:pPr algn="l"/>
            <a:r>
              <a:rPr lang="en-US" b="1" i="0" dirty="0">
                <a:solidFill>
                  <a:schemeClr val="bg1"/>
                </a:solidFill>
                <a:effectLst/>
                <a:latin typeface="OpenSans"/>
              </a:rPr>
              <a:t>Wireshark</a:t>
            </a:r>
            <a:r>
              <a:rPr lang="en-US" b="0" i="0" dirty="0">
                <a:solidFill>
                  <a:schemeClr val="bg1"/>
                </a:solidFill>
                <a:effectLst/>
                <a:latin typeface="OpenSans"/>
              </a:rPr>
              <a:t>: This tool has a graphical user interface that can be used to analyze live and captured network traffic. </a:t>
            </a:r>
          </a:p>
          <a:p>
            <a:pPr algn="l"/>
            <a:endParaRPr lang="en-US" dirty="0">
              <a:solidFill>
                <a:schemeClr val="bg1"/>
              </a:solidFill>
              <a:latin typeface="OpenSans"/>
            </a:endParaRPr>
          </a:p>
          <a:p>
            <a:pPr algn="l"/>
            <a:r>
              <a:rPr lang="en-US" b="1" i="0" dirty="0">
                <a:solidFill>
                  <a:schemeClr val="bg1"/>
                </a:solidFill>
                <a:effectLst/>
                <a:latin typeface="OpenSans"/>
              </a:rPr>
              <a:t>Autopsy</a:t>
            </a:r>
            <a:r>
              <a:rPr lang="en-US" b="0" i="0" dirty="0">
                <a:solidFill>
                  <a:schemeClr val="bg1"/>
                </a:solidFill>
                <a:effectLst/>
                <a:latin typeface="OpenSans"/>
              </a:rPr>
              <a:t>: Autopsy is a forensic tool used to analyze hard drives and smartphones. </a:t>
            </a:r>
          </a:p>
        </p:txBody>
      </p:sp>
    </p:spTree>
    <p:extLst>
      <p:ext uri="{BB962C8B-B14F-4D97-AF65-F5344CB8AC3E}">
        <p14:creationId xmlns:p14="http://schemas.microsoft.com/office/powerpoint/2010/main" val="2134579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57"/>
          <p:cNvSpPr/>
          <p:nvPr/>
        </p:nvSpPr>
        <p:spPr>
          <a:xfrm>
            <a:off x="1727250" y="539500"/>
            <a:ext cx="5689500" cy="213517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57"/>
          <p:cNvGrpSpPr/>
          <p:nvPr/>
        </p:nvGrpSpPr>
        <p:grpSpPr>
          <a:xfrm>
            <a:off x="4572000" y="3366574"/>
            <a:ext cx="387661" cy="387661"/>
            <a:chOff x="1379798" y="1723250"/>
            <a:chExt cx="397887" cy="397887"/>
          </a:xfrm>
        </p:grpSpPr>
        <p:sp>
          <p:nvSpPr>
            <p:cNvPr id="1404" name="Google Shape;1404;p5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57"/>
          <p:cNvGrpSpPr/>
          <p:nvPr/>
        </p:nvGrpSpPr>
        <p:grpSpPr>
          <a:xfrm>
            <a:off x="3772348" y="3366574"/>
            <a:ext cx="387641" cy="387661"/>
            <a:chOff x="864491" y="1723250"/>
            <a:chExt cx="397866" cy="397887"/>
          </a:xfrm>
        </p:grpSpPr>
        <p:sp>
          <p:nvSpPr>
            <p:cNvPr id="1412" name="Google Shape;1412;p5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5" name="Google Shape;1415;p57"/>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1416" name="Google Shape;1416;p57"/>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b="1" dirty="0">
                <a:solidFill>
                  <a:schemeClr val="lt1"/>
                </a:solidFill>
              </a:rPr>
              <a:t>Do you have any questions?</a:t>
            </a:r>
            <a:endParaRPr b="1" dirty="0">
              <a:solidFill>
                <a:schemeClr val="lt1"/>
              </a:solidFill>
            </a:endParaRPr>
          </a:p>
          <a:p>
            <a:pPr marL="0" lvl="0" indent="0" algn="ctr" rtl="0">
              <a:spcBef>
                <a:spcPts val="1000"/>
              </a:spcBef>
              <a:spcAft>
                <a:spcPts val="0"/>
              </a:spcAft>
              <a:buClr>
                <a:schemeClr val="dk1"/>
              </a:buClr>
              <a:buSzPts val="1100"/>
              <a:buFont typeface="Arial"/>
              <a:buNone/>
            </a:pPr>
            <a:r>
              <a:rPr lang="en" dirty="0">
                <a:solidFill>
                  <a:schemeClr val="lt1"/>
                </a:solidFill>
              </a:rPr>
              <a:t>amosmarvellous48@gmail.com </a:t>
            </a:r>
            <a:endParaRPr dirty="0">
              <a:solidFill>
                <a:schemeClr val="lt1"/>
              </a:solidFill>
            </a:endParaRPr>
          </a:p>
          <a:p>
            <a:pPr marL="0" lvl="0" indent="0" algn="ctr" rtl="0">
              <a:spcBef>
                <a:spcPts val="0"/>
              </a:spcBef>
              <a:spcAft>
                <a:spcPts val="0"/>
              </a:spcAft>
              <a:buClr>
                <a:schemeClr val="dk1"/>
              </a:buClr>
              <a:buSzPts val="1100"/>
              <a:buFont typeface="Arial"/>
              <a:buNone/>
            </a:pPr>
            <a:r>
              <a:rPr lang="en" dirty="0">
                <a:solidFill>
                  <a:schemeClr val="lt1"/>
                </a:solidFill>
              </a:rPr>
              <a:t>+234</a:t>
            </a:r>
            <a:r>
              <a:rPr lang="en" dirty="0"/>
              <a:t> 702 625 4613</a:t>
            </a:r>
            <a:endParaRPr dirty="0">
              <a:solidFill>
                <a:schemeClr val="lt1"/>
              </a:solidFill>
            </a:endParaRPr>
          </a:p>
          <a:p>
            <a:pPr marL="0" lvl="0" indent="0" algn="ctr" rtl="0">
              <a:spcBef>
                <a:spcPts val="0"/>
              </a:spcBef>
              <a:spcAft>
                <a:spcPts val="0"/>
              </a:spcAft>
              <a:buNone/>
            </a:pPr>
            <a:endParaRPr dirty="0">
              <a:solidFill>
                <a:schemeClr val="lt1"/>
              </a:solidFill>
            </a:endParaRPr>
          </a:p>
        </p:txBody>
      </p:sp>
      <p:grpSp>
        <p:nvGrpSpPr>
          <p:cNvPr id="1421" name="Google Shape;1421;p57"/>
          <p:cNvGrpSpPr/>
          <p:nvPr/>
        </p:nvGrpSpPr>
        <p:grpSpPr>
          <a:xfrm>
            <a:off x="1006807" y="487596"/>
            <a:ext cx="288601" cy="1096693"/>
            <a:chOff x="1006700" y="2603975"/>
            <a:chExt cx="55450" cy="210700"/>
          </a:xfrm>
        </p:grpSpPr>
        <p:sp>
          <p:nvSpPr>
            <p:cNvPr id="1422" name="Google Shape;1422;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57"/>
          <p:cNvGrpSpPr/>
          <p:nvPr/>
        </p:nvGrpSpPr>
        <p:grpSpPr>
          <a:xfrm rot="5400000">
            <a:off x="7769557" y="3906771"/>
            <a:ext cx="288601" cy="1096693"/>
            <a:chOff x="1006700" y="2603975"/>
            <a:chExt cx="55450" cy="210700"/>
          </a:xfrm>
        </p:grpSpPr>
        <p:sp>
          <p:nvSpPr>
            <p:cNvPr id="1429" name="Google Shape;1429;p57"/>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7"/>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7"/>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57"/>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7"/>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7"/>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57"/>
          <p:cNvGrpSpPr/>
          <p:nvPr/>
        </p:nvGrpSpPr>
        <p:grpSpPr>
          <a:xfrm>
            <a:off x="551124" y="3629702"/>
            <a:ext cx="1178637" cy="1096691"/>
            <a:chOff x="827350" y="3629733"/>
            <a:chExt cx="1431600" cy="1332067"/>
          </a:xfrm>
        </p:grpSpPr>
        <p:sp>
          <p:nvSpPr>
            <p:cNvPr id="1436" name="Google Shape;143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57"/>
          <p:cNvGrpSpPr/>
          <p:nvPr/>
        </p:nvGrpSpPr>
        <p:grpSpPr>
          <a:xfrm>
            <a:off x="322602" y="2902809"/>
            <a:ext cx="781224" cy="726909"/>
            <a:chOff x="827350" y="3629733"/>
            <a:chExt cx="1431600" cy="1332067"/>
          </a:xfrm>
        </p:grpSpPr>
        <p:sp>
          <p:nvSpPr>
            <p:cNvPr id="1440" name="Google Shape;1440;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3" name="Google Shape;1443;p57"/>
          <p:cNvGrpSpPr/>
          <p:nvPr/>
        </p:nvGrpSpPr>
        <p:grpSpPr>
          <a:xfrm>
            <a:off x="1816189" y="4394848"/>
            <a:ext cx="356325" cy="331552"/>
            <a:chOff x="827350" y="3629733"/>
            <a:chExt cx="1431600" cy="1332067"/>
          </a:xfrm>
        </p:grpSpPr>
        <p:sp>
          <p:nvSpPr>
            <p:cNvPr id="1444" name="Google Shape;1444;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57"/>
          <p:cNvGrpSpPr/>
          <p:nvPr/>
        </p:nvGrpSpPr>
        <p:grpSpPr>
          <a:xfrm>
            <a:off x="7466251" y="219713"/>
            <a:ext cx="895180" cy="832942"/>
            <a:chOff x="827350" y="3629733"/>
            <a:chExt cx="1431600" cy="1332067"/>
          </a:xfrm>
        </p:grpSpPr>
        <p:sp>
          <p:nvSpPr>
            <p:cNvPr id="1448" name="Google Shape;1448;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57"/>
          <p:cNvGrpSpPr/>
          <p:nvPr/>
        </p:nvGrpSpPr>
        <p:grpSpPr>
          <a:xfrm>
            <a:off x="8131283" y="1065715"/>
            <a:ext cx="598982" cy="557337"/>
            <a:chOff x="827350" y="3629733"/>
            <a:chExt cx="1431600" cy="1332067"/>
          </a:xfrm>
        </p:grpSpPr>
        <p:sp>
          <p:nvSpPr>
            <p:cNvPr id="1452" name="Google Shape;1452;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7"/>
          <p:cNvGrpSpPr/>
          <p:nvPr/>
        </p:nvGrpSpPr>
        <p:grpSpPr>
          <a:xfrm>
            <a:off x="6901231" y="620669"/>
            <a:ext cx="464268" cy="431989"/>
            <a:chOff x="827350" y="3629733"/>
            <a:chExt cx="1431600" cy="1332067"/>
          </a:xfrm>
        </p:grpSpPr>
        <p:sp>
          <p:nvSpPr>
            <p:cNvPr id="1456" name="Google Shape;145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34"/>
          <p:cNvSpPr/>
          <p:nvPr/>
        </p:nvSpPr>
        <p:spPr>
          <a:xfrm>
            <a:off x="263075" y="4328275"/>
            <a:ext cx="4453124" cy="551674"/>
          </a:xfrm>
          <a:prstGeom prst="rect">
            <a:avLst/>
          </a:prstGeom>
        </p:spPr>
        <p:txBody>
          <a:bodyPr>
            <a:prstTxWarp prst="textPlain">
              <a:avLst/>
            </a:prstTxWarp>
          </a:bodyPr>
          <a:lstStyle/>
          <a:p>
            <a:pPr lvl="0" algn="ctr"/>
            <a:r>
              <a:rPr lang="en-US" b="1" dirty="0">
                <a:ln w="9525" cap="flat" cmpd="sng">
                  <a:solidFill>
                    <a:schemeClr val="accent4"/>
                  </a:solidFill>
                  <a:prstDash val="solid"/>
                  <a:round/>
                  <a:headEnd type="none" w="sm" len="sm"/>
                  <a:tailEnd type="none" w="sm" len="sm"/>
                </a:ln>
                <a:noFill/>
                <a:latin typeface="Zen Dots"/>
              </a:rPr>
              <a:t>SECURITY</a:t>
            </a:r>
            <a:endParaRPr b="1" i="0" dirty="0">
              <a:ln w="9525" cap="flat" cmpd="sng">
                <a:solidFill>
                  <a:schemeClr val="accent4"/>
                </a:solidFill>
                <a:prstDash val="solid"/>
                <a:round/>
                <a:headEnd type="none" w="sm" len="sm"/>
                <a:tailEnd type="none" w="sm" len="sm"/>
              </a:ln>
              <a:noFill/>
              <a:latin typeface="Zen Dots"/>
            </a:endParaRPr>
          </a:p>
        </p:txBody>
      </p:sp>
      <p:sp>
        <p:nvSpPr>
          <p:cNvPr id="574" name="Google Shape;574;p34"/>
          <p:cNvSpPr/>
          <p:nvPr/>
        </p:nvSpPr>
        <p:spPr>
          <a:xfrm>
            <a:off x="5581099" y="539402"/>
            <a:ext cx="3718630" cy="628526"/>
          </a:xfrm>
          <a:prstGeom prst="rect">
            <a:avLst/>
          </a:prstGeom>
        </p:spPr>
        <p:txBody>
          <a:bodyPr>
            <a:prstTxWarp prst="textPlain">
              <a:avLst/>
            </a:prstTxWarp>
          </a:bodyPr>
          <a:lstStyle/>
          <a:p>
            <a:pPr lvl="0" algn="ctr"/>
            <a:r>
              <a:rPr b="1" i="0" dirty="0">
                <a:ln w="9525" cap="flat" cmpd="sng">
                  <a:solidFill>
                    <a:schemeClr val="accent4"/>
                  </a:solidFill>
                  <a:prstDash val="solid"/>
                  <a:round/>
                  <a:headEnd type="none" w="sm" len="sm"/>
                  <a:tailEnd type="none" w="sm" len="sm"/>
                </a:ln>
                <a:noFill/>
                <a:latin typeface="Zen Dots"/>
              </a:rPr>
              <a:t>CYBER</a:t>
            </a:r>
          </a:p>
        </p:txBody>
      </p:sp>
      <p:sp>
        <p:nvSpPr>
          <p:cNvPr id="575" name="Google Shape;575;p34"/>
          <p:cNvSpPr txBox="1">
            <a:spLocks noGrp="1"/>
          </p:cNvSpPr>
          <p:nvPr>
            <p:ph type="title"/>
          </p:nvPr>
        </p:nvSpPr>
        <p:spPr>
          <a:xfrm>
            <a:off x="1061850" y="678904"/>
            <a:ext cx="4310175"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the end, you should:</a:t>
            </a:r>
            <a:endParaRPr dirty="0"/>
          </a:p>
        </p:txBody>
      </p:sp>
      <p:sp>
        <p:nvSpPr>
          <p:cNvPr id="576" name="Google Shape;576;p34"/>
          <p:cNvSpPr txBox="1">
            <a:spLocks noGrp="1"/>
          </p:cNvSpPr>
          <p:nvPr>
            <p:ph type="subTitle" idx="1"/>
          </p:nvPr>
        </p:nvSpPr>
        <p:spPr>
          <a:xfrm>
            <a:off x="1069975" y="1598367"/>
            <a:ext cx="4563600" cy="1886243"/>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Demonstrate a basic understanding of programming concepts commonly used in cybersecurity.</a:t>
            </a:r>
          </a:p>
          <a:p>
            <a:pPr marL="285750" lvl="0" indent="-285750" algn="l" rtl="0">
              <a:spcBef>
                <a:spcPts val="0"/>
              </a:spcBef>
              <a:spcAft>
                <a:spcPts val="0"/>
              </a:spcAft>
              <a:buFont typeface="Arial" panose="020B0604020202020204" pitchFamily="34" charset="0"/>
              <a:buChar char="•"/>
            </a:pPr>
            <a:r>
              <a:rPr lang="en-US" dirty="0"/>
              <a:t>Write simple scripts in Python to perform basic cybersecurity tasks</a:t>
            </a:r>
          </a:p>
          <a:p>
            <a:pPr marL="285750" lvl="0" indent="-285750" algn="l" rtl="0">
              <a:spcBef>
                <a:spcPts val="0"/>
              </a:spcBef>
              <a:spcAft>
                <a:spcPts val="0"/>
              </a:spcAft>
              <a:buFont typeface="Arial" panose="020B0604020202020204" pitchFamily="34" charset="0"/>
              <a:buChar char="•"/>
            </a:pPr>
            <a:r>
              <a:rPr lang="en-US" dirty="0" err="1"/>
              <a:t>Analyse</a:t>
            </a:r>
            <a:r>
              <a:rPr lang="en-US" dirty="0"/>
              <a:t> the advantages and limitations of different tools and propose the most appropriate tool for a given task.</a:t>
            </a:r>
          </a:p>
        </p:txBody>
      </p:sp>
      <p:sp>
        <p:nvSpPr>
          <p:cNvPr id="577" name="Google Shape;577;p34"/>
          <p:cNvSpPr/>
          <p:nvPr/>
        </p:nvSpPr>
        <p:spPr>
          <a:xfrm>
            <a:off x="8130170" y="4571277"/>
            <a:ext cx="99" cy="987"/>
          </a:xfrm>
          <a:custGeom>
            <a:avLst/>
            <a:gdLst/>
            <a:ahLst/>
            <a:cxnLst/>
            <a:rect l="l" t="t" r="r" b="b"/>
            <a:pathLst>
              <a:path w="1" h="10" extrusionOk="0">
                <a:moveTo>
                  <a:pt x="1" y="9"/>
                </a:moveTo>
                <a:cubicBezTo>
                  <a:pt x="1" y="9"/>
                  <a:pt x="1" y="9"/>
                  <a:pt x="1" y="0"/>
                </a:cubicBezTo>
                <a:cubicBezTo>
                  <a:pt x="1" y="9"/>
                  <a:pt x="1" y="9"/>
                  <a:pt x="1" y="9"/>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34"/>
          <p:cNvGrpSpPr/>
          <p:nvPr/>
        </p:nvGrpSpPr>
        <p:grpSpPr>
          <a:xfrm>
            <a:off x="6049300" y="538876"/>
            <a:ext cx="2876748" cy="4065959"/>
            <a:chOff x="6049300" y="538876"/>
            <a:chExt cx="2876748" cy="4065959"/>
          </a:xfrm>
        </p:grpSpPr>
        <p:sp>
          <p:nvSpPr>
            <p:cNvPr id="579" name="Google Shape;579;p34"/>
            <p:cNvSpPr/>
            <p:nvPr/>
          </p:nvSpPr>
          <p:spPr>
            <a:xfrm>
              <a:off x="6561599" y="1957769"/>
              <a:ext cx="1282217" cy="284769"/>
            </a:xfrm>
            <a:custGeom>
              <a:avLst/>
              <a:gdLst/>
              <a:ahLst/>
              <a:cxnLst/>
              <a:rect l="l" t="t" r="r" b="b"/>
              <a:pathLst>
                <a:path w="12995" h="2886" extrusionOk="0">
                  <a:moveTo>
                    <a:pt x="12499" y="1"/>
                  </a:moveTo>
                  <a:lnTo>
                    <a:pt x="5710" y="277"/>
                  </a:lnTo>
                  <a:cubicBezTo>
                    <a:pt x="5710" y="277"/>
                    <a:pt x="2855" y="277"/>
                    <a:pt x="1963" y="920"/>
                  </a:cubicBezTo>
                  <a:cubicBezTo>
                    <a:pt x="1" y="2340"/>
                    <a:pt x="1190" y="2885"/>
                    <a:pt x="3366" y="2885"/>
                  </a:cubicBezTo>
                  <a:cubicBezTo>
                    <a:pt x="6888" y="2885"/>
                    <a:pt x="12995" y="1457"/>
                    <a:pt x="12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6561599" y="1957769"/>
              <a:ext cx="1282217" cy="284769"/>
            </a:xfrm>
            <a:custGeom>
              <a:avLst/>
              <a:gdLst/>
              <a:ahLst/>
              <a:cxnLst/>
              <a:rect l="l" t="t" r="r" b="b"/>
              <a:pathLst>
                <a:path w="12995" h="2886" extrusionOk="0">
                  <a:moveTo>
                    <a:pt x="12499" y="1"/>
                  </a:moveTo>
                  <a:lnTo>
                    <a:pt x="5710" y="277"/>
                  </a:lnTo>
                  <a:cubicBezTo>
                    <a:pt x="5710" y="277"/>
                    <a:pt x="2855" y="277"/>
                    <a:pt x="1963" y="920"/>
                  </a:cubicBezTo>
                  <a:cubicBezTo>
                    <a:pt x="1" y="2340"/>
                    <a:pt x="1190" y="2885"/>
                    <a:pt x="3366" y="2885"/>
                  </a:cubicBezTo>
                  <a:cubicBezTo>
                    <a:pt x="6888" y="2885"/>
                    <a:pt x="12995" y="1457"/>
                    <a:pt x="12499"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7801892" y="2912020"/>
              <a:ext cx="478944" cy="823422"/>
            </a:xfrm>
            <a:custGeom>
              <a:avLst/>
              <a:gdLst/>
              <a:ahLst/>
              <a:cxnLst/>
              <a:rect l="l" t="t" r="r" b="b"/>
              <a:pathLst>
                <a:path w="4854" h="8345" extrusionOk="0">
                  <a:moveTo>
                    <a:pt x="3179" y="1"/>
                  </a:moveTo>
                  <a:cubicBezTo>
                    <a:pt x="2802" y="1"/>
                    <a:pt x="2332" y="330"/>
                    <a:pt x="2016" y="803"/>
                  </a:cubicBezTo>
                  <a:cubicBezTo>
                    <a:pt x="1865" y="821"/>
                    <a:pt x="1713" y="892"/>
                    <a:pt x="1561" y="1044"/>
                  </a:cubicBezTo>
                  <a:cubicBezTo>
                    <a:pt x="1401" y="1196"/>
                    <a:pt x="0" y="1847"/>
                    <a:pt x="36" y="2614"/>
                  </a:cubicBezTo>
                  <a:cubicBezTo>
                    <a:pt x="62" y="3372"/>
                    <a:pt x="812" y="7663"/>
                    <a:pt x="2302" y="8243"/>
                  </a:cubicBezTo>
                  <a:cubicBezTo>
                    <a:pt x="2485" y="8313"/>
                    <a:pt x="2668" y="8344"/>
                    <a:pt x="2845" y="8344"/>
                  </a:cubicBezTo>
                  <a:cubicBezTo>
                    <a:pt x="3849" y="8344"/>
                    <a:pt x="4644" y="7326"/>
                    <a:pt x="4014" y="6423"/>
                  </a:cubicBezTo>
                  <a:cubicBezTo>
                    <a:pt x="3033" y="5023"/>
                    <a:pt x="2855" y="3863"/>
                    <a:pt x="2890" y="3024"/>
                  </a:cubicBezTo>
                  <a:cubicBezTo>
                    <a:pt x="2998" y="2775"/>
                    <a:pt x="3024" y="2409"/>
                    <a:pt x="3131" y="2320"/>
                  </a:cubicBezTo>
                  <a:cubicBezTo>
                    <a:pt x="3336" y="2132"/>
                    <a:pt x="4469" y="1472"/>
                    <a:pt x="4675" y="1124"/>
                  </a:cubicBezTo>
                  <a:cubicBezTo>
                    <a:pt x="4853" y="803"/>
                    <a:pt x="4371" y="553"/>
                    <a:pt x="3684" y="187"/>
                  </a:cubicBezTo>
                  <a:cubicBezTo>
                    <a:pt x="3604" y="152"/>
                    <a:pt x="3524" y="107"/>
                    <a:pt x="3435" y="63"/>
                  </a:cubicBezTo>
                  <a:cubicBezTo>
                    <a:pt x="3358" y="20"/>
                    <a:pt x="3271" y="1"/>
                    <a:pt x="3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7509629" y="3822164"/>
              <a:ext cx="720094" cy="782670"/>
            </a:xfrm>
            <a:custGeom>
              <a:avLst/>
              <a:gdLst/>
              <a:ahLst/>
              <a:cxnLst/>
              <a:rect l="l" t="t" r="r" b="b"/>
              <a:pathLst>
                <a:path w="7298" h="7932" extrusionOk="0">
                  <a:moveTo>
                    <a:pt x="3060" y="0"/>
                  </a:moveTo>
                  <a:cubicBezTo>
                    <a:pt x="3060" y="438"/>
                    <a:pt x="3033" y="803"/>
                    <a:pt x="2998" y="1089"/>
                  </a:cubicBezTo>
                  <a:cubicBezTo>
                    <a:pt x="2694" y="670"/>
                    <a:pt x="2168" y="402"/>
                    <a:pt x="1695" y="331"/>
                  </a:cubicBezTo>
                  <a:cubicBezTo>
                    <a:pt x="1677" y="286"/>
                    <a:pt x="1660" y="250"/>
                    <a:pt x="1642" y="215"/>
                  </a:cubicBezTo>
                  <a:cubicBezTo>
                    <a:pt x="1606" y="241"/>
                    <a:pt x="1579" y="277"/>
                    <a:pt x="1544" y="313"/>
                  </a:cubicBezTo>
                  <a:cubicBezTo>
                    <a:pt x="1501" y="309"/>
                    <a:pt x="1458" y="308"/>
                    <a:pt x="1417" y="308"/>
                  </a:cubicBezTo>
                  <a:cubicBezTo>
                    <a:pt x="1125" y="308"/>
                    <a:pt x="886" y="392"/>
                    <a:pt x="776" y="571"/>
                  </a:cubicBezTo>
                  <a:cubicBezTo>
                    <a:pt x="357" y="1285"/>
                    <a:pt x="0" y="1785"/>
                    <a:pt x="321" y="1963"/>
                  </a:cubicBezTo>
                  <a:cubicBezTo>
                    <a:pt x="634" y="2133"/>
                    <a:pt x="1784" y="2115"/>
                    <a:pt x="2043" y="2159"/>
                  </a:cubicBezTo>
                  <a:cubicBezTo>
                    <a:pt x="2935" y="2944"/>
                    <a:pt x="3435" y="4363"/>
                    <a:pt x="3444" y="5647"/>
                  </a:cubicBezTo>
                  <a:cubicBezTo>
                    <a:pt x="3452" y="6841"/>
                    <a:pt x="3916" y="7931"/>
                    <a:pt x="5135" y="7931"/>
                  </a:cubicBezTo>
                  <a:cubicBezTo>
                    <a:pt x="5301" y="7931"/>
                    <a:pt x="5480" y="7911"/>
                    <a:pt x="5674" y="7869"/>
                  </a:cubicBezTo>
                  <a:cubicBezTo>
                    <a:pt x="7298" y="7512"/>
                    <a:pt x="6843" y="5621"/>
                    <a:pt x="6058" y="4889"/>
                  </a:cubicBezTo>
                  <a:cubicBezTo>
                    <a:pt x="5273" y="4158"/>
                    <a:pt x="4604" y="1651"/>
                    <a:pt x="4416" y="1017"/>
                  </a:cubicBezTo>
                  <a:cubicBezTo>
                    <a:pt x="4140" y="125"/>
                    <a:pt x="3533" y="0"/>
                    <a:pt x="30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8216409" y="1918202"/>
              <a:ext cx="18649" cy="192017"/>
            </a:xfrm>
            <a:custGeom>
              <a:avLst/>
              <a:gdLst/>
              <a:ahLst/>
              <a:cxnLst/>
              <a:rect l="l" t="t" r="r" b="b"/>
              <a:pathLst>
                <a:path w="189" h="1946" extrusionOk="0">
                  <a:moveTo>
                    <a:pt x="90" y="0"/>
                  </a:moveTo>
                  <a:cubicBezTo>
                    <a:pt x="37" y="0"/>
                    <a:pt x="1" y="36"/>
                    <a:pt x="1" y="90"/>
                  </a:cubicBezTo>
                  <a:lnTo>
                    <a:pt x="1" y="1847"/>
                  </a:lnTo>
                  <a:cubicBezTo>
                    <a:pt x="1" y="1900"/>
                    <a:pt x="37" y="1945"/>
                    <a:pt x="90" y="1945"/>
                  </a:cubicBezTo>
                  <a:cubicBezTo>
                    <a:pt x="144" y="1945"/>
                    <a:pt x="188" y="1900"/>
                    <a:pt x="188" y="1847"/>
                  </a:cubicBezTo>
                  <a:lnTo>
                    <a:pt x="188" y="90"/>
                  </a:lnTo>
                  <a:cubicBezTo>
                    <a:pt x="188" y="36"/>
                    <a:pt x="144" y="0"/>
                    <a:pt x="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8251634" y="2004441"/>
              <a:ext cx="18649" cy="105777"/>
            </a:xfrm>
            <a:custGeom>
              <a:avLst/>
              <a:gdLst/>
              <a:ahLst/>
              <a:cxnLst/>
              <a:rect l="l" t="t" r="r" b="b"/>
              <a:pathLst>
                <a:path w="189" h="1072" extrusionOk="0">
                  <a:moveTo>
                    <a:pt x="90" y="1"/>
                  </a:moveTo>
                  <a:cubicBezTo>
                    <a:pt x="45" y="1"/>
                    <a:pt x="1" y="45"/>
                    <a:pt x="1" y="99"/>
                  </a:cubicBezTo>
                  <a:lnTo>
                    <a:pt x="1" y="973"/>
                  </a:lnTo>
                  <a:cubicBezTo>
                    <a:pt x="1" y="1026"/>
                    <a:pt x="45" y="1071"/>
                    <a:pt x="90" y="1071"/>
                  </a:cubicBezTo>
                  <a:cubicBezTo>
                    <a:pt x="143" y="1071"/>
                    <a:pt x="188" y="1026"/>
                    <a:pt x="188" y="973"/>
                  </a:cubicBezTo>
                  <a:lnTo>
                    <a:pt x="188" y="99"/>
                  </a:lnTo>
                  <a:cubicBezTo>
                    <a:pt x="188" y="45"/>
                    <a:pt x="143" y="1"/>
                    <a:pt x="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8290412" y="2039667"/>
              <a:ext cx="18550" cy="70551"/>
            </a:xfrm>
            <a:custGeom>
              <a:avLst/>
              <a:gdLst/>
              <a:ahLst/>
              <a:cxnLst/>
              <a:rect l="l" t="t" r="r" b="b"/>
              <a:pathLst>
                <a:path w="188" h="715" extrusionOk="0">
                  <a:moveTo>
                    <a:pt x="98" y="0"/>
                  </a:moveTo>
                  <a:cubicBezTo>
                    <a:pt x="45" y="0"/>
                    <a:pt x="0" y="45"/>
                    <a:pt x="0" y="99"/>
                  </a:cubicBezTo>
                  <a:lnTo>
                    <a:pt x="0" y="616"/>
                  </a:lnTo>
                  <a:cubicBezTo>
                    <a:pt x="0" y="669"/>
                    <a:pt x="45" y="714"/>
                    <a:pt x="98" y="714"/>
                  </a:cubicBezTo>
                  <a:cubicBezTo>
                    <a:pt x="152" y="714"/>
                    <a:pt x="188" y="669"/>
                    <a:pt x="188" y="616"/>
                  </a:cubicBezTo>
                  <a:lnTo>
                    <a:pt x="188" y="99"/>
                  </a:lnTo>
                  <a:cubicBezTo>
                    <a:pt x="188" y="45"/>
                    <a:pt x="152" y="0"/>
                    <a:pt x="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6123204" y="1404125"/>
              <a:ext cx="18550" cy="192905"/>
            </a:xfrm>
            <a:custGeom>
              <a:avLst/>
              <a:gdLst/>
              <a:ahLst/>
              <a:cxnLst/>
              <a:rect l="l" t="t" r="r" b="b"/>
              <a:pathLst>
                <a:path w="188" h="1955" extrusionOk="0">
                  <a:moveTo>
                    <a:pt x="99" y="0"/>
                  </a:moveTo>
                  <a:cubicBezTo>
                    <a:pt x="45" y="0"/>
                    <a:pt x="1" y="45"/>
                    <a:pt x="1" y="99"/>
                  </a:cubicBezTo>
                  <a:lnTo>
                    <a:pt x="1" y="1856"/>
                  </a:lnTo>
                  <a:cubicBezTo>
                    <a:pt x="1" y="1910"/>
                    <a:pt x="45" y="1954"/>
                    <a:pt x="99" y="1954"/>
                  </a:cubicBezTo>
                  <a:cubicBezTo>
                    <a:pt x="143" y="1954"/>
                    <a:pt x="188" y="1910"/>
                    <a:pt x="188" y="1856"/>
                  </a:cubicBezTo>
                  <a:lnTo>
                    <a:pt x="188" y="99"/>
                  </a:lnTo>
                  <a:cubicBezTo>
                    <a:pt x="188" y="45"/>
                    <a:pt x="143" y="0"/>
                    <a:pt x="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6087979" y="1491251"/>
              <a:ext cx="18649" cy="105777"/>
            </a:xfrm>
            <a:custGeom>
              <a:avLst/>
              <a:gdLst/>
              <a:ahLst/>
              <a:cxnLst/>
              <a:rect l="l" t="t" r="r" b="b"/>
              <a:pathLst>
                <a:path w="189" h="1072" extrusionOk="0">
                  <a:moveTo>
                    <a:pt x="99" y="1"/>
                  </a:moveTo>
                  <a:cubicBezTo>
                    <a:pt x="45" y="1"/>
                    <a:pt x="1" y="45"/>
                    <a:pt x="1" y="90"/>
                  </a:cubicBezTo>
                  <a:lnTo>
                    <a:pt x="1" y="973"/>
                  </a:lnTo>
                  <a:cubicBezTo>
                    <a:pt x="1" y="1027"/>
                    <a:pt x="45" y="1071"/>
                    <a:pt x="99" y="1071"/>
                  </a:cubicBezTo>
                  <a:cubicBezTo>
                    <a:pt x="143" y="1071"/>
                    <a:pt x="188" y="1027"/>
                    <a:pt x="188" y="973"/>
                  </a:cubicBezTo>
                  <a:lnTo>
                    <a:pt x="188" y="90"/>
                  </a:lnTo>
                  <a:cubicBezTo>
                    <a:pt x="188" y="45"/>
                    <a:pt x="143" y="1"/>
                    <a:pt x="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6049300" y="1526477"/>
              <a:ext cx="18550" cy="70551"/>
            </a:xfrm>
            <a:custGeom>
              <a:avLst/>
              <a:gdLst/>
              <a:ahLst/>
              <a:cxnLst/>
              <a:rect l="l" t="t" r="r" b="b"/>
              <a:pathLst>
                <a:path w="188" h="715" extrusionOk="0">
                  <a:moveTo>
                    <a:pt x="89" y="0"/>
                  </a:moveTo>
                  <a:cubicBezTo>
                    <a:pt x="36" y="0"/>
                    <a:pt x="0" y="45"/>
                    <a:pt x="0" y="99"/>
                  </a:cubicBezTo>
                  <a:lnTo>
                    <a:pt x="0" y="616"/>
                  </a:lnTo>
                  <a:cubicBezTo>
                    <a:pt x="0" y="670"/>
                    <a:pt x="36" y="714"/>
                    <a:pt x="89" y="714"/>
                  </a:cubicBezTo>
                  <a:cubicBezTo>
                    <a:pt x="143" y="714"/>
                    <a:pt x="188" y="670"/>
                    <a:pt x="188" y="616"/>
                  </a:cubicBezTo>
                  <a:lnTo>
                    <a:pt x="188" y="99"/>
                  </a:lnTo>
                  <a:cubicBezTo>
                    <a:pt x="188" y="45"/>
                    <a:pt x="143" y="0"/>
                    <a:pt x="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6313343" y="845151"/>
              <a:ext cx="355705" cy="355714"/>
            </a:xfrm>
            <a:custGeom>
              <a:avLst/>
              <a:gdLst/>
              <a:ahLst/>
              <a:cxnLst/>
              <a:rect l="l" t="t" r="r" b="b"/>
              <a:pathLst>
                <a:path w="3605" h="3605" extrusionOk="0">
                  <a:moveTo>
                    <a:pt x="1803" y="90"/>
                  </a:moveTo>
                  <a:cubicBezTo>
                    <a:pt x="2748" y="90"/>
                    <a:pt x="3515" y="857"/>
                    <a:pt x="3515" y="1803"/>
                  </a:cubicBezTo>
                  <a:cubicBezTo>
                    <a:pt x="3515" y="2748"/>
                    <a:pt x="2748" y="3515"/>
                    <a:pt x="1803" y="3515"/>
                  </a:cubicBezTo>
                  <a:cubicBezTo>
                    <a:pt x="857" y="3515"/>
                    <a:pt x="90" y="2748"/>
                    <a:pt x="90" y="1803"/>
                  </a:cubicBezTo>
                  <a:cubicBezTo>
                    <a:pt x="90" y="857"/>
                    <a:pt x="857" y="90"/>
                    <a:pt x="1803" y="90"/>
                  </a:cubicBezTo>
                  <a:close/>
                  <a:moveTo>
                    <a:pt x="1803" y="1"/>
                  </a:moveTo>
                  <a:cubicBezTo>
                    <a:pt x="812" y="1"/>
                    <a:pt x="1" y="804"/>
                    <a:pt x="1" y="1803"/>
                  </a:cubicBezTo>
                  <a:cubicBezTo>
                    <a:pt x="1" y="2793"/>
                    <a:pt x="812" y="3605"/>
                    <a:pt x="1803" y="3605"/>
                  </a:cubicBezTo>
                  <a:cubicBezTo>
                    <a:pt x="2802" y="3605"/>
                    <a:pt x="3605" y="2793"/>
                    <a:pt x="3605" y="1803"/>
                  </a:cubicBezTo>
                  <a:cubicBezTo>
                    <a:pt x="3605" y="804"/>
                    <a:pt x="2802" y="1"/>
                    <a:pt x="1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6643397" y="1022957"/>
              <a:ext cx="40652" cy="39765"/>
            </a:xfrm>
            <a:custGeom>
              <a:avLst/>
              <a:gdLst/>
              <a:ahLst/>
              <a:cxnLst/>
              <a:rect l="l" t="t" r="r" b="b"/>
              <a:pathLst>
                <a:path w="412" h="403" extrusionOk="0">
                  <a:moveTo>
                    <a:pt x="206" y="1"/>
                  </a:moveTo>
                  <a:cubicBezTo>
                    <a:pt x="90" y="1"/>
                    <a:pt x="1" y="90"/>
                    <a:pt x="1" y="197"/>
                  </a:cubicBezTo>
                  <a:cubicBezTo>
                    <a:pt x="1" y="313"/>
                    <a:pt x="90" y="402"/>
                    <a:pt x="206" y="402"/>
                  </a:cubicBezTo>
                  <a:cubicBezTo>
                    <a:pt x="322" y="402"/>
                    <a:pt x="411" y="313"/>
                    <a:pt x="411" y="197"/>
                  </a:cubicBezTo>
                  <a:cubicBezTo>
                    <a:pt x="411" y="90"/>
                    <a:pt x="322" y="1"/>
                    <a:pt x="2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6786075" y="2969447"/>
              <a:ext cx="235920" cy="116927"/>
            </a:xfrm>
            <a:custGeom>
              <a:avLst/>
              <a:gdLst/>
              <a:ahLst/>
              <a:cxnLst/>
              <a:rect l="l" t="t" r="r" b="b"/>
              <a:pathLst>
                <a:path w="2391" h="1185" extrusionOk="0">
                  <a:moveTo>
                    <a:pt x="103" y="0"/>
                  </a:moveTo>
                  <a:cubicBezTo>
                    <a:pt x="78" y="0"/>
                    <a:pt x="54" y="11"/>
                    <a:pt x="36" y="34"/>
                  </a:cubicBezTo>
                  <a:cubicBezTo>
                    <a:pt x="0" y="69"/>
                    <a:pt x="0" y="123"/>
                    <a:pt x="36" y="159"/>
                  </a:cubicBezTo>
                  <a:lnTo>
                    <a:pt x="946" y="1069"/>
                  </a:lnTo>
                  <a:cubicBezTo>
                    <a:pt x="1026" y="1149"/>
                    <a:pt x="1124" y="1184"/>
                    <a:pt x="1231" y="1184"/>
                  </a:cubicBezTo>
                  <a:lnTo>
                    <a:pt x="2293" y="1184"/>
                  </a:lnTo>
                  <a:cubicBezTo>
                    <a:pt x="2346" y="1184"/>
                    <a:pt x="2391" y="1149"/>
                    <a:pt x="2391" y="1095"/>
                  </a:cubicBezTo>
                  <a:cubicBezTo>
                    <a:pt x="2391" y="1042"/>
                    <a:pt x="2346" y="1006"/>
                    <a:pt x="2293" y="1006"/>
                  </a:cubicBezTo>
                  <a:lnTo>
                    <a:pt x="1231" y="1006"/>
                  </a:lnTo>
                  <a:cubicBezTo>
                    <a:pt x="1169" y="1006"/>
                    <a:pt x="1124" y="979"/>
                    <a:pt x="1080" y="944"/>
                  </a:cubicBezTo>
                  <a:lnTo>
                    <a:pt x="170" y="34"/>
                  </a:lnTo>
                  <a:cubicBezTo>
                    <a:pt x="152" y="11"/>
                    <a:pt x="127" y="0"/>
                    <a:pt x="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6667177" y="2917250"/>
              <a:ext cx="89888" cy="89891"/>
            </a:xfrm>
            <a:custGeom>
              <a:avLst/>
              <a:gdLst/>
              <a:ahLst/>
              <a:cxnLst/>
              <a:rect l="l" t="t" r="r" b="b"/>
              <a:pathLst>
                <a:path w="911" h="911" extrusionOk="0">
                  <a:moveTo>
                    <a:pt x="456" y="1"/>
                  </a:moveTo>
                  <a:cubicBezTo>
                    <a:pt x="206" y="1"/>
                    <a:pt x="1" y="206"/>
                    <a:pt x="1" y="456"/>
                  </a:cubicBezTo>
                  <a:lnTo>
                    <a:pt x="188" y="456"/>
                  </a:lnTo>
                  <a:cubicBezTo>
                    <a:pt x="188" y="304"/>
                    <a:pt x="313" y="188"/>
                    <a:pt x="456" y="188"/>
                  </a:cubicBezTo>
                  <a:cubicBezTo>
                    <a:pt x="607" y="188"/>
                    <a:pt x="723" y="304"/>
                    <a:pt x="723" y="456"/>
                  </a:cubicBezTo>
                  <a:cubicBezTo>
                    <a:pt x="723" y="598"/>
                    <a:pt x="607" y="723"/>
                    <a:pt x="456" y="723"/>
                  </a:cubicBezTo>
                  <a:lnTo>
                    <a:pt x="456" y="911"/>
                  </a:lnTo>
                  <a:cubicBezTo>
                    <a:pt x="706" y="911"/>
                    <a:pt x="911" y="705"/>
                    <a:pt x="911" y="456"/>
                  </a:cubicBezTo>
                  <a:cubicBezTo>
                    <a:pt x="911" y="206"/>
                    <a:pt x="706" y="1"/>
                    <a:pt x="4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6667177" y="3032596"/>
              <a:ext cx="89888" cy="89891"/>
            </a:xfrm>
            <a:custGeom>
              <a:avLst/>
              <a:gdLst/>
              <a:ahLst/>
              <a:cxnLst/>
              <a:rect l="l" t="t" r="r" b="b"/>
              <a:pathLst>
                <a:path w="911" h="911" extrusionOk="0">
                  <a:moveTo>
                    <a:pt x="456" y="0"/>
                  </a:moveTo>
                  <a:cubicBezTo>
                    <a:pt x="206" y="0"/>
                    <a:pt x="1" y="205"/>
                    <a:pt x="1" y="455"/>
                  </a:cubicBezTo>
                  <a:lnTo>
                    <a:pt x="188" y="455"/>
                  </a:lnTo>
                  <a:cubicBezTo>
                    <a:pt x="188" y="313"/>
                    <a:pt x="313" y="188"/>
                    <a:pt x="456" y="188"/>
                  </a:cubicBezTo>
                  <a:cubicBezTo>
                    <a:pt x="607" y="188"/>
                    <a:pt x="723" y="313"/>
                    <a:pt x="723" y="455"/>
                  </a:cubicBezTo>
                  <a:cubicBezTo>
                    <a:pt x="723" y="598"/>
                    <a:pt x="607" y="723"/>
                    <a:pt x="456" y="723"/>
                  </a:cubicBezTo>
                  <a:lnTo>
                    <a:pt x="456" y="910"/>
                  </a:lnTo>
                  <a:cubicBezTo>
                    <a:pt x="706" y="910"/>
                    <a:pt x="911" y="705"/>
                    <a:pt x="911" y="455"/>
                  </a:cubicBezTo>
                  <a:cubicBezTo>
                    <a:pt x="911" y="205"/>
                    <a:pt x="706" y="0"/>
                    <a:pt x="4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6897870" y="2345054"/>
              <a:ext cx="265916" cy="304701"/>
            </a:xfrm>
            <a:custGeom>
              <a:avLst/>
              <a:gdLst/>
              <a:ahLst/>
              <a:cxnLst/>
              <a:rect l="l" t="t" r="r" b="b"/>
              <a:pathLst>
                <a:path w="2695" h="3088" extrusionOk="0">
                  <a:moveTo>
                    <a:pt x="2694" y="1"/>
                  </a:moveTo>
                  <a:cubicBezTo>
                    <a:pt x="2694" y="1"/>
                    <a:pt x="0" y="1295"/>
                    <a:pt x="491" y="2187"/>
                  </a:cubicBezTo>
                  <a:cubicBezTo>
                    <a:pt x="973" y="3070"/>
                    <a:pt x="1169" y="3088"/>
                    <a:pt x="1169" y="3088"/>
                  </a:cubicBezTo>
                  <a:cubicBezTo>
                    <a:pt x="1169" y="3088"/>
                    <a:pt x="1294" y="1678"/>
                    <a:pt x="2632" y="956"/>
                  </a:cubicBezTo>
                  <a:lnTo>
                    <a:pt x="2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7986703" y="3235958"/>
              <a:ext cx="108340" cy="103014"/>
            </a:xfrm>
            <a:custGeom>
              <a:avLst/>
              <a:gdLst/>
              <a:ahLst/>
              <a:cxnLst/>
              <a:rect l="l" t="t" r="r" b="b"/>
              <a:pathLst>
                <a:path w="1098" h="1044" extrusionOk="0">
                  <a:moveTo>
                    <a:pt x="1017" y="0"/>
                  </a:moveTo>
                  <a:cubicBezTo>
                    <a:pt x="723" y="98"/>
                    <a:pt x="384" y="250"/>
                    <a:pt x="125" y="482"/>
                  </a:cubicBezTo>
                  <a:cubicBezTo>
                    <a:pt x="36" y="553"/>
                    <a:pt x="0" y="669"/>
                    <a:pt x="18" y="785"/>
                  </a:cubicBezTo>
                  <a:cubicBezTo>
                    <a:pt x="53" y="944"/>
                    <a:pt x="189" y="1044"/>
                    <a:pt x="335" y="1044"/>
                  </a:cubicBezTo>
                  <a:cubicBezTo>
                    <a:pt x="378" y="1044"/>
                    <a:pt x="422" y="1035"/>
                    <a:pt x="464" y="1017"/>
                  </a:cubicBezTo>
                  <a:cubicBezTo>
                    <a:pt x="634" y="937"/>
                    <a:pt x="848" y="856"/>
                    <a:pt x="1098" y="803"/>
                  </a:cubicBezTo>
                  <a:cubicBezTo>
                    <a:pt x="1044" y="509"/>
                    <a:pt x="1017" y="250"/>
                    <a:pt x="10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8023705" y="3385544"/>
              <a:ext cx="121561" cy="99067"/>
            </a:xfrm>
            <a:custGeom>
              <a:avLst/>
              <a:gdLst/>
              <a:ahLst/>
              <a:cxnLst/>
              <a:rect l="l" t="t" r="r" b="b"/>
              <a:pathLst>
                <a:path w="1232" h="1004" extrusionOk="0">
                  <a:moveTo>
                    <a:pt x="919" y="1"/>
                  </a:moveTo>
                  <a:cubicBezTo>
                    <a:pt x="651" y="99"/>
                    <a:pt x="357" y="241"/>
                    <a:pt x="125" y="438"/>
                  </a:cubicBezTo>
                  <a:cubicBezTo>
                    <a:pt x="36" y="518"/>
                    <a:pt x="0" y="634"/>
                    <a:pt x="27" y="750"/>
                  </a:cubicBezTo>
                  <a:cubicBezTo>
                    <a:pt x="54" y="900"/>
                    <a:pt x="191" y="1004"/>
                    <a:pt x="338" y="1004"/>
                  </a:cubicBezTo>
                  <a:cubicBezTo>
                    <a:pt x="383" y="1004"/>
                    <a:pt x="429" y="994"/>
                    <a:pt x="473" y="973"/>
                  </a:cubicBezTo>
                  <a:cubicBezTo>
                    <a:pt x="669" y="884"/>
                    <a:pt x="937" y="795"/>
                    <a:pt x="1231" y="741"/>
                  </a:cubicBezTo>
                  <a:cubicBezTo>
                    <a:pt x="1097" y="482"/>
                    <a:pt x="999" y="233"/>
                    <a:pt x="9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7977033" y="4028980"/>
              <a:ext cx="4440" cy="15985"/>
            </a:xfrm>
            <a:custGeom>
              <a:avLst/>
              <a:gdLst/>
              <a:ahLst/>
              <a:cxnLst/>
              <a:rect l="l" t="t" r="r" b="b"/>
              <a:pathLst>
                <a:path w="45" h="162" extrusionOk="0">
                  <a:moveTo>
                    <a:pt x="0" y="1"/>
                  </a:moveTo>
                  <a:cubicBezTo>
                    <a:pt x="18" y="54"/>
                    <a:pt x="36" y="108"/>
                    <a:pt x="45" y="161"/>
                  </a:cubicBezTo>
                  <a:cubicBezTo>
                    <a:pt x="36" y="108"/>
                    <a:pt x="18" y="54"/>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7768443" y="3808054"/>
              <a:ext cx="45783" cy="15097"/>
            </a:xfrm>
            <a:custGeom>
              <a:avLst/>
              <a:gdLst/>
              <a:ahLst/>
              <a:cxnLst/>
              <a:rect l="l" t="t" r="r" b="b"/>
              <a:pathLst>
                <a:path w="464" h="153" extrusionOk="0">
                  <a:moveTo>
                    <a:pt x="0" y="1"/>
                  </a:moveTo>
                  <a:cubicBezTo>
                    <a:pt x="0" y="1"/>
                    <a:pt x="80" y="54"/>
                    <a:pt x="196" y="152"/>
                  </a:cubicBezTo>
                  <a:cubicBezTo>
                    <a:pt x="256" y="152"/>
                    <a:pt x="315" y="148"/>
                    <a:pt x="375" y="148"/>
                  </a:cubicBezTo>
                  <a:cubicBezTo>
                    <a:pt x="404" y="148"/>
                    <a:pt x="434" y="149"/>
                    <a:pt x="464" y="152"/>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7814128" y="3823052"/>
              <a:ext cx="987" cy="99"/>
            </a:xfrm>
            <a:custGeom>
              <a:avLst/>
              <a:gdLst/>
              <a:ahLst/>
              <a:cxnLst/>
              <a:rect l="l" t="t" r="r" b="b"/>
              <a:pathLst>
                <a:path w="10" h="1" extrusionOk="0">
                  <a:moveTo>
                    <a:pt x="10" y="0"/>
                  </a:moveTo>
                  <a:lnTo>
                    <a:pt x="1" y="0"/>
                  </a:lnTo>
                  <a:lnTo>
                    <a:pt x="1" y="0"/>
                  </a:ln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7722660" y="3821671"/>
              <a:ext cx="136461" cy="84168"/>
            </a:xfrm>
            <a:custGeom>
              <a:avLst/>
              <a:gdLst/>
              <a:ahLst/>
              <a:cxnLst/>
              <a:rect l="l" t="t" r="r" b="b"/>
              <a:pathLst>
                <a:path w="1383" h="853" extrusionOk="0">
                  <a:moveTo>
                    <a:pt x="111" y="0"/>
                  </a:moveTo>
                  <a:cubicBezTo>
                    <a:pt x="73" y="0"/>
                    <a:pt x="36" y="2"/>
                    <a:pt x="0" y="5"/>
                  </a:cubicBezTo>
                  <a:lnTo>
                    <a:pt x="526" y="460"/>
                  </a:lnTo>
                  <a:cubicBezTo>
                    <a:pt x="526" y="460"/>
                    <a:pt x="928" y="585"/>
                    <a:pt x="1383" y="853"/>
                  </a:cubicBezTo>
                  <a:cubicBezTo>
                    <a:pt x="1151" y="469"/>
                    <a:pt x="857" y="184"/>
                    <a:pt x="660" y="14"/>
                  </a:cubicBezTo>
                  <a:cubicBezTo>
                    <a:pt x="559" y="21"/>
                    <a:pt x="472" y="27"/>
                    <a:pt x="401" y="27"/>
                  </a:cubicBezTo>
                  <a:cubicBezTo>
                    <a:pt x="371" y="27"/>
                    <a:pt x="345" y="26"/>
                    <a:pt x="321" y="23"/>
                  </a:cubicBezTo>
                  <a:cubicBezTo>
                    <a:pt x="248" y="6"/>
                    <a:pt x="178" y="0"/>
                    <a:pt x="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7859023" y="3905739"/>
              <a:ext cx="354028" cy="661204"/>
            </a:xfrm>
            <a:custGeom>
              <a:avLst/>
              <a:gdLst/>
              <a:ahLst/>
              <a:cxnLst/>
              <a:rect l="l" t="t" r="r" b="b"/>
              <a:pathLst>
                <a:path w="3588" h="6701" extrusionOk="0">
                  <a:moveTo>
                    <a:pt x="1250" y="1419"/>
                  </a:moveTo>
                  <a:lnTo>
                    <a:pt x="1250" y="1419"/>
                  </a:lnTo>
                  <a:cubicBezTo>
                    <a:pt x="1259" y="1446"/>
                    <a:pt x="1268" y="1482"/>
                    <a:pt x="1268" y="1509"/>
                  </a:cubicBezTo>
                  <a:cubicBezTo>
                    <a:pt x="1259" y="1464"/>
                    <a:pt x="1250" y="1428"/>
                    <a:pt x="1250" y="1419"/>
                  </a:cubicBezTo>
                  <a:close/>
                  <a:moveTo>
                    <a:pt x="1277" y="1526"/>
                  </a:moveTo>
                  <a:lnTo>
                    <a:pt x="1277" y="1526"/>
                  </a:lnTo>
                  <a:cubicBezTo>
                    <a:pt x="1294" y="1607"/>
                    <a:pt x="1312" y="1669"/>
                    <a:pt x="1321" y="1723"/>
                  </a:cubicBezTo>
                  <a:cubicBezTo>
                    <a:pt x="1303" y="1651"/>
                    <a:pt x="1286" y="1580"/>
                    <a:pt x="1277" y="1526"/>
                  </a:cubicBezTo>
                  <a:close/>
                  <a:moveTo>
                    <a:pt x="1321" y="1723"/>
                  </a:moveTo>
                  <a:cubicBezTo>
                    <a:pt x="1330" y="1758"/>
                    <a:pt x="1339" y="1785"/>
                    <a:pt x="1348" y="1821"/>
                  </a:cubicBezTo>
                  <a:cubicBezTo>
                    <a:pt x="1339" y="1794"/>
                    <a:pt x="1330" y="1758"/>
                    <a:pt x="1321" y="1723"/>
                  </a:cubicBezTo>
                  <a:close/>
                  <a:moveTo>
                    <a:pt x="1" y="1"/>
                  </a:moveTo>
                  <a:lnTo>
                    <a:pt x="1" y="1"/>
                  </a:lnTo>
                  <a:cubicBezTo>
                    <a:pt x="99" y="170"/>
                    <a:pt x="188" y="358"/>
                    <a:pt x="251" y="563"/>
                  </a:cubicBezTo>
                  <a:cubicBezTo>
                    <a:pt x="527" y="1517"/>
                    <a:pt x="1517" y="3551"/>
                    <a:pt x="2454" y="4444"/>
                  </a:cubicBezTo>
                  <a:cubicBezTo>
                    <a:pt x="3320" y="5264"/>
                    <a:pt x="3105" y="6397"/>
                    <a:pt x="2811" y="6701"/>
                  </a:cubicBezTo>
                  <a:cubicBezTo>
                    <a:pt x="3587" y="6023"/>
                    <a:pt x="3168" y="4649"/>
                    <a:pt x="2517" y="4042"/>
                  </a:cubicBezTo>
                  <a:cubicBezTo>
                    <a:pt x="2017" y="3578"/>
                    <a:pt x="1562" y="2383"/>
                    <a:pt x="1250" y="1410"/>
                  </a:cubicBezTo>
                  <a:lnTo>
                    <a:pt x="1241" y="1410"/>
                  </a:lnTo>
                  <a:cubicBezTo>
                    <a:pt x="1232" y="1357"/>
                    <a:pt x="1214" y="1303"/>
                    <a:pt x="1196" y="1250"/>
                  </a:cubicBezTo>
                  <a:cubicBezTo>
                    <a:pt x="982" y="688"/>
                    <a:pt x="465" y="277"/>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7984927" y="4056312"/>
              <a:ext cx="4539" cy="19438"/>
            </a:xfrm>
            <a:custGeom>
              <a:avLst/>
              <a:gdLst/>
              <a:ahLst/>
              <a:cxnLst/>
              <a:rect l="l" t="t" r="r" b="b"/>
              <a:pathLst>
                <a:path w="46" h="197" extrusionOk="0">
                  <a:moveTo>
                    <a:pt x="1" y="0"/>
                  </a:moveTo>
                  <a:cubicBezTo>
                    <a:pt x="10" y="54"/>
                    <a:pt x="27" y="125"/>
                    <a:pt x="45" y="197"/>
                  </a:cubicBezTo>
                  <a:cubicBezTo>
                    <a:pt x="36" y="143"/>
                    <a:pt x="18" y="81"/>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7984039" y="4054535"/>
              <a:ext cx="987" cy="1875"/>
            </a:xfrm>
            <a:custGeom>
              <a:avLst/>
              <a:gdLst/>
              <a:ahLst/>
              <a:cxnLst/>
              <a:rect l="l" t="t" r="r" b="b"/>
              <a:pathLst>
                <a:path w="10" h="19" extrusionOk="0">
                  <a:moveTo>
                    <a:pt x="1" y="1"/>
                  </a:moveTo>
                  <a:cubicBezTo>
                    <a:pt x="1" y="9"/>
                    <a:pt x="10" y="9"/>
                    <a:pt x="10" y="18"/>
                  </a:cubicBezTo>
                  <a:cubicBezTo>
                    <a:pt x="10" y="9"/>
                    <a:pt x="1" y="9"/>
                    <a:pt x="1"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7982263" y="4044866"/>
              <a:ext cx="99" cy="987"/>
            </a:xfrm>
            <a:custGeom>
              <a:avLst/>
              <a:gdLst/>
              <a:ahLst/>
              <a:cxnLst/>
              <a:rect l="l" t="t" r="r" b="b"/>
              <a:pathLst>
                <a:path w="1" h="10" extrusionOk="0">
                  <a:moveTo>
                    <a:pt x="1" y="0"/>
                  </a:moveTo>
                  <a:cubicBezTo>
                    <a:pt x="1" y="0"/>
                    <a:pt x="1" y="9"/>
                    <a:pt x="1" y="9"/>
                  </a:cubicBezTo>
                  <a:cubicBezTo>
                    <a:pt x="1" y="0"/>
                    <a:pt x="1" y="0"/>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7982263" y="4045754"/>
              <a:ext cx="1875" cy="8881"/>
            </a:xfrm>
            <a:custGeom>
              <a:avLst/>
              <a:gdLst/>
              <a:ahLst/>
              <a:cxnLst/>
              <a:rect l="l" t="t" r="r" b="b"/>
              <a:pathLst>
                <a:path w="19" h="90" extrusionOk="0">
                  <a:moveTo>
                    <a:pt x="1" y="0"/>
                  </a:moveTo>
                  <a:cubicBezTo>
                    <a:pt x="1" y="9"/>
                    <a:pt x="10" y="45"/>
                    <a:pt x="19" y="90"/>
                  </a:cubicBezTo>
                  <a:cubicBezTo>
                    <a:pt x="19" y="63"/>
                    <a:pt x="10" y="27"/>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p:nvPr/>
          </p:nvSpPr>
          <p:spPr>
            <a:xfrm>
              <a:off x="7989367" y="4075651"/>
              <a:ext cx="2664" cy="9769"/>
            </a:xfrm>
            <a:custGeom>
              <a:avLst/>
              <a:gdLst/>
              <a:ahLst/>
              <a:cxnLst/>
              <a:rect l="l" t="t" r="r" b="b"/>
              <a:pathLst>
                <a:path w="27" h="99" extrusionOk="0">
                  <a:moveTo>
                    <a:pt x="0" y="1"/>
                  </a:moveTo>
                  <a:cubicBezTo>
                    <a:pt x="9" y="36"/>
                    <a:pt x="18" y="72"/>
                    <a:pt x="27" y="99"/>
                  </a:cubicBezTo>
                  <a:cubicBezTo>
                    <a:pt x="18" y="63"/>
                    <a:pt x="9" y="36"/>
                    <a:pt x="0"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4"/>
            <p:cNvSpPr/>
            <p:nvPr/>
          </p:nvSpPr>
          <p:spPr>
            <a:xfrm>
              <a:off x="7991932" y="4085321"/>
              <a:ext cx="987" cy="3651"/>
            </a:xfrm>
            <a:custGeom>
              <a:avLst/>
              <a:gdLst/>
              <a:ahLst/>
              <a:cxnLst/>
              <a:rect l="l" t="t" r="r" b="b"/>
              <a:pathLst>
                <a:path w="10" h="37" extrusionOk="0">
                  <a:moveTo>
                    <a:pt x="1" y="1"/>
                  </a:moveTo>
                  <a:cubicBezTo>
                    <a:pt x="1" y="10"/>
                    <a:pt x="10" y="28"/>
                    <a:pt x="10" y="36"/>
                  </a:cubicBezTo>
                  <a:cubicBezTo>
                    <a:pt x="10" y="28"/>
                    <a:pt x="10" y="10"/>
                    <a:pt x="1"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4"/>
            <p:cNvSpPr/>
            <p:nvPr/>
          </p:nvSpPr>
          <p:spPr>
            <a:xfrm>
              <a:off x="7995485" y="4098543"/>
              <a:ext cx="99" cy="99"/>
            </a:xfrm>
            <a:custGeom>
              <a:avLst/>
              <a:gdLst/>
              <a:ahLst/>
              <a:cxnLst/>
              <a:rect l="l" t="t" r="r" b="b"/>
              <a:pathLst>
                <a:path w="1" h="1" extrusionOk="0">
                  <a:moveTo>
                    <a:pt x="1" y="1"/>
                  </a:moveTo>
                  <a:cubicBezTo>
                    <a:pt x="1" y="1"/>
                    <a:pt x="1" y="1"/>
                    <a:pt x="1"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4"/>
            <p:cNvSpPr/>
            <p:nvPr/>
          </p:nvSpPr>
          <p:spPr>
            <a:xfrm>
              <a:off x="7787782" y="3822658"/>
              <a:ext cx="189348" cy="206423"/>
            </a:xfrm>
            <a:custGeom>
              <a:avLst/>
              <a:gdLst/>
              <a:ahLst/>
              <a:cxnLst/>
              <a:rect l="l" t="t" r="r" b="b"/>
              <a:pathLst>
                <a:path w="1919" h="2092" extrusionOk="0">
                  <a:moveTo>
                    <a:pt x="179" y="0"/>
                  </a:moveTo>
                  <a:cubicBezTo>
                    <a:pt x="119" y="0"/>
                    <a:pt x="60" y="4"/>
                    <a:pt x="0" y="4"/>
                  </a:cubicBezTo>
                  <a:cubicBezTo>
                    <a:pt x="197" y="174"/>
                    <a:pt x="491" y="459"/>
                    <a:pt x="723" y="843"/>
                  </a:cubicBezTo>
                  <a:cubicBezTo>
                    <a:pt x="1187" y="1119"/>
                    <a:pt x="1704" y="1530"/>
                    <a:pt x="1918" y="2092"/>
                  </a:cubicBezTo>
                  <a:cubicBezTo>
                    <a:pt x="1767" y="1619"/>
                    <a:pt x="1651" y="1218"/>
                    <a:pt x="1597" y="1012"/>
                  </a:cubicBezTo>
                  <a:cubicBezTo>
                    <a:pt x="1330" y="147"/>
                    <a:pt x="750" y="4"/>
                    <a:pt x="277" y="4"/>
                  </a:cubicBezTo>
                  <a:lnTo>
                    <a:pt x="268" y="4"/>
                  </a:lnTo>
                  <a:cubicBezTo>
                    <a:pt x="238" y="1"/>
                    <a:pt x="208" y="0"/>
                    <a:pt x="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4"/>
            <p:cNvSpPr/>
            <p:nvPr/>
          </p:nvSpPr>
          <p:spPr>
            <a:xfrm>
              <a:off x="7981375" y="4044866"/>
              <a:ext cx="987" cy="99"/>
            </a:xfrm>
            <a:custGeom>
              <a:avLst/>
              <a:gdLst/>
              <a:ahLst/>
              <a:cxnLst/>
              <a:rect l="l" t="t" r="r" b="b"/>
              <a:pathLst>
                <a:path w="10" h="1" extrusionOk="0">
                  <a:moveTo>
                    <a:pt x="10" y="0"/>
                  </a:moveTo>
                  <a:lnTo>
                    <a:pt x="10" y="0"/>
                  </a:lnTo>
                  <a:cubicBezTo>
                    <a:pt x="10" y="0"/>
                    <a:pt x="10" y="0"/>
                    <a:pt x="1" y="0"/>
                  </a:cubicBezTo>
                  <a:cubicBezTo>
                    <a:pt x="10" y="0"/>
                    <a:pt x="10" y="0"/>
                    <a:pt x="10"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a:off x="7994597" y="4096767"/>
              <a:ext cx="987" cy="1875"/>
            </a:xfrm>
            <a:custGeom>
              <a:avLst/>
              <a:gdLst/>
              <a:ahLst/>
              <a:cxnLst/>
              <a:rect l="l" t="t" r="r" b="b"/>
              <a:pathLst>
                <a:path w="10" h="19" extrusionOk="0">
                  <a:moveTo>
                    <a:pt x="1" y="1"/>
                  </a:moveTo>
                  <a:cubicBezTo>
                    <a:pt x="10" y="10"/>
                    <a:pt x="10" y="19"/>
                    <a:pt x="10" y="19"/>
                  </a:cubicBezTo>
                  <a:cubicBezTo>
                    <a:pt x="10" y="19"/>
                    <a:pt x="10" y="10"/>
                    <a:pt x="1" y="1"/>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4"/>
            <p:cNvSpPr/>
            <p:nvPr/>
          </p:nvSpPr>
          <p:spPr>
            <a:xfrm>
              <a:off x="7993709" y="4091537"/>
              <a:ext cx="987" cy="5328"/>
            </a:xfrm>
            <a:custGeom>
              <a:avLst/>
              <a:gdLst/>
              <a:ahLst/>
              <a:cxnLst/>
              <a:rect l="l" t="t" r="r" b="b"/>
              <a:pathLst>
                <a:path w="10" h="54" extrusionOk="0">
                  <a:moveTo>
                    <a:pt x="1" y="0"/>
                  </a:moveTo>
                  <a:cubicBezTo>
                    <a:pt x="10" y="27"/>
                    <a:pt x="10" y="45"/>
                    <a:pt x="10" y="54"/>
                  </a:cubicBezTo>
                  <a:cubicBezTo>
                    <a:pt x="10" y="45"/>
                    <a:pt x="10" y="27"/>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4"/>
            <p:cNvSpPr/>
            <p:nvPr/>
          </p:nvSpPr>
          <p:spPr>
            <a:xfrm>
              <a:off x="7992821" y="4088873"/>
              <a:ext cx="987" cy="2763"/>
            </a:xfrm>
            <a:custGeom>
              <a:avLst/>
              <a:gdLst/>
              <a:ahLst/>
              <a:cxnLst/>
              <a:rect l="l" t="t" r="r" b="b"/>
              <a:pathLst>
                <a:path w="10" h="28" extrusionOk="0">
                  <a:moveTo>
                    <a:pt x="1" y="0"/>
                  </a:moveTo>
                  <a:cubicBezTo>
                    <a:pt x="10" y="9"/>
                    <a:pt x="10" y="18"/>
                    <a:pt x="10" y="27"/>
                  </a:cubicBezTo>
                  <a:cubicBezTo>
                    <a:pt x="10" y="18"/>
                    <a:pt x="10" y="9"/>
                    <a:pt x="1" y="0"/>
                  </a:cubicBezTo>
                  <a:close/>
                </a:path>
              </a:pathLst>
            </a:custGeom>
            <a:solidFill>
              <a:srgbClr val="FBC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4"/>
            <p:cNvSpPr/>
            <p:nvPr/>
          </p:nvSpPr>
          <p:spPr>
            <a:xfrm>
              <a:off x="7776337" y="4088873"/>
              <a:ext cx="131231" cy="89891"/>
            </a:xfrm>
            <a:custGeom>
              <a:avLst/>
              <a:gdLst/>
              <a:ahLst/>
              <a:cxnLst/>
              <a:rect l="l" t="t" r="r" b="b"/>
              <a:pathLst>
                <a:path w="1330" h="911" extrusionOk="0">
                  <a:moveTo>
                    <a:pt x="991" y="0"/>
                  </a:moveTo>
                  <a:cubicBezTo>
                    <a:pt x="634" y="0"/>
                    <a:pt x="268" y="134"/>
                    <a:pt x="0" y="250"/>
                  </a:cubicBezTo>
                  <a:cubicBezTo>
                    <a:pt x="125" y="455"/>
                    <a:pt x="232" y="678"/>
                    <a:pt x="330" y="910"/>
                  </a:cubicBezTo>
                  <a:cubicBezTo>
                    <a:pt x="589" y="741"/>
                    <a:pt x="866" y="625"/>
                    <a:pt x="1071" y="563"/>
                  </a:cubicBezTo>
                  <a:cubicBezTo>
                    <a:pt x="1249" y="509"/>
                    <a:pt x="1330" y="304"/>
                    <a:pt x="1240" y="143"/>
                  </a:cubicBezTo>
                  <a:cubicBezTo>
                    <a:pt x="1187" y="54"/>
                    <a:pt x="1089" y="0"/>
                    <a:pt x="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a:off x="7829126" y="4208561"/>
              <a:ext cx="139223" cy="108441"/>
            </a:xfrm>
            <a:custGeom>
              <a:avLst/>
              <a:gdLst/>
              <a:ahLst/>
              <a:cxnLst/>
              <a:rect l="l" t="t" r="r" b="b"/>
              <a:pathLst>
                <a:path w="1411" h="1099" extrusionOk="0">
                  <a:moveTo>
                    <a:pt x="1071" y="1"/>
                  </a:moveTo>
                  <a:cubicBezTo>
                    <a:pt x="679" y="10"/>
                    <a:pt x="268" y="161"/>
                    <a:pt x="1" y="295"/>
                  </a:cubicBezTo>
                  <a:cubicBezTo>
                    <a:pt x="72" y="563"/>
                    <a:pt x="125" y="830"/>
                    <a:pt x="161" y="1098"/>
                  </a:cubicBezTo>
                  <a:cubicBezTo>
                    <a:pt x="491" y="813"/>
                    <a:pt x="875" y="652"/>
                    <a:pt x="1151" y="563"/>
                  </a:cubicBezTo>
                  <a:cubicBezTo>
                    <a:pt x="1330" y="509"/>
                    <a:pt x="1410" y="304"/>
                    <a:pt x="1321" y="143"/>
                  </a:cubicBezTo>
                  <a:cubicBezTo>
                    <a:pt x="1267" y="63"/>
                    <a:pt x="1178"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a:off x="7997261" y="2794897"/>
              <a:ext cx="99" cy="99"/>
            </a:xfrm>
            <a:custGeom>
              <a:avLst/>
              <a:gdLst/>
              <a:ahLst/>
              <a:cxnLst/>
              <a:rect l="l" t="t" r="r" b="b"/>
              <a:pathLst>
                <a:path w="1" h="1" extrusionOk="0">
                  <a:moveTo>
                    <a:pt x="1" y="1"/>
                  </a:moveTo>
                  <a:close/>
                </a:path>
              </a:pathLst>
            </a:custGeom>
            <a:solidFill>
              <a:srgbClr val="221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a:off x="7011341" y="2071340"/>
              <a:ext cx="1509750" cy="1587838"/>
            </a:xfrm>
            <a:custGeom>
              <a:avLst/>
              <a:gdLst/>
              <a:ahLst/>
              <a:cxnLst/>
              <a:rect l="l" t="t" r="r" b="b"/>
              <a:pathLst>
                <a:path w="15301" h="16092" extrusionOk="0">
                  <a:moveTo>
                    <a:pt x="6379" y="1"/>
                  </a:moveTo>
                  <a:cubicBezTo>
                    <a:pt x="6379" y="1"/>
                    <a:pt x="4933" y="653"/>
                    <a:pt x="2788" y="653"/>
                  </a:cubicBezTo>
                  <a:cubicBezTo>
                    <a:pt x="2139" y="653"/>
                    <a:pt x="1426" y="593"/>
                    <a:pt x="670" y="438"/>
                  </a:cubicBezTo>
                  <a:lnTo>
                    <a:pt x="670" y="438"/>
                  </a:lnTo>
                  <a:cubicBezTo>
                    <a:pt x="670" y="438"/>
                    <a:pt x="1" y="6468"/>
                    <a:pt x="3587" y="10545"/>
                  </a:cubicBezTo>
                  <a:cubicBezTo>
                    <a:pt x="3587" y="10545"/>
                    <a:pt x="4658" y="13445"/>
                    <a:pt x="5737" y="15925"/>
                  </a:cubicBezTo>
                  <a:cubicBezTo>
                    <a:pt x="6099" y="16043"/>
                    <a:pt x="6404" y="16091"/>
                    <a:pt x="6662" y="16091"/>
                  </a:cubicBezTo>
                  <a:cubicBezTo>
                    <a:pt x="7548" y="16091"/>
                    <a:pt x="7869" y="15523"/>
                    <a:pt x="7959" y="15309"/>
                  </a:cubicBezTo>
                  <a:cubicBezTo>
                    <a:pt x="7700" y="12802"/>
                    <a:pt x="7102" y="9965"/>
                    <a:pt x="6379" y="9314"/>
                  </a:cubicBezTo>
                  <a:cubicBezTo>
                    <a:pt x="6005" y="8975"/>
                    <a:pt x="5238" y="4845"/>
                    <a:pt x="5247" y="4354"/>
                  </a:cubicBezTo>
                  <a:cubicBezTo>
                    <a:pt x="5255" y="3891"/>
                    <a:pt x="5271" y="3535"/>
                    <a:pt x="5678" y="3535"/>
                  </a:cubicBezTo>
                  <a:cubicBezTo>
                    <a:pt x="5710" y="3535"/>
                    <a:pt x="5744" y="3538"/>
                    <a:pt x="5782" y="3542"/>
                  </a:cubicBezTo>
                  <a:cubicBezTo>
                    <a:pt x="6299" y="3596"/>
                    <a:pt x="9555" y="4863"/>
                    <a:pt x="11045" y="5193"/>
                  </a:cubicBezTo>
                  <a:cubicBezTo>
                    <a:pt x="11045" y="5193"/>
                    <a:pt x="10287" y="6219"/>
                    <a:pt x="10144" y="6647"/>
                  </a:cubicBezTo>
                  <a:cubicBezTo>
                    <a:pt x="10117" y="6736"/>
                    <a:pt x="10055" y="6995"/>
                    <a:pt x="9993" y="7334"/>
                  </a:cubicBezTo>
                  <a:cubicBezTo>
                    <a:pt x="10302" y="7916"/>
                    <a:pt x="10789" y="8135"/>
                    <a:pt x="11291" y="8135"/>
                  </a:cubicBezTo>
                  <a:cubicBezTo>
                    <a:pt x="11903" y="8135"/>
                    <a:pt x="12538" y="7810"/>
                    <a:pt x="12901" y="7423"/>
                  </a:cubicBezTo>
                  <a:cubicBezTo>
                    <a:pt x="14034" y="6165"/>
                    <a:pt x="15051" y="4943"/>
                    <a:pt x="15131" y="4622"/>
                  </a:cubicBezTo>
                  <a:cubicBezTo>
                    <a:pt x="15301" y="3908"/>
                    <a:pt x="12767" y="1250"/>
                    <a:pt x="6379" y="1"/>
                  </a:cubicBezTo>
                  <a:close/>
                </a:path>
              </a:pathLst>
            </a:custGeom>
            <a:gradFill>
              <a:gsLst>
                <a:gs pos="0">
                  <a:schemeClr val="accent5"/>
                </a:gs>
                <a:gs pos="25000">
                  <a:schemeClr val="lt2"/>
                </a:gs>
                <a:gs pos="50000">
                  <a:schemeClr val="dk2"/>
                </a:gs>
                <a:gs pos="100000">
                  <a:schemeClr val="dk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7997261" y="2794897"/>
              <a:ext cx="99" cy="99"/>
            </a:xfrm>
            <a:custGeom>
              <a:avLst/>
              <a:gdLst/>
              <a:ahLst/>
              <a:cxnLst/>
              <a:rect l="l" t="t" r="r" b="b"/>
              <a:pathLst>
                <a:path w="1" h="1" extrusionOk="0">
                  <a:moveTo>
                    <a:pt x="1" y="1"/>
                  </a:moveTo>
                  <a:close/>
                </a:path>
              </a:pathLst>
            </a:custGeom>
            <a:solidFill>
              <a:srgbClr val="221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7577416" y="3642583"/>
              <a:ext cx="99" cy="99"/>
            </a:xfrm>
            <a:custGeom>
              <a:avLst/>
              <a:gdLst/>
              <a:ahLst/>
              <a:cxnLst/>
              <a:rect l="l" t="t" r="r" b="b"/>
              <a:pathLst>
                <a:path w="1" h="1" extrusionOk="0">
                  <a:moveTo>
                    <a:pt x="0" y="1"/>
                  </a:moveTo>
                  <a:close/>
                </a:path>
              </a:pathLst>
            </a:custGeom>
            <a:solidFill>
              <a:srgbClr val="221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7577416" y="3642583"/>
              <a:ext cx="99" cy="99"/>
            </a:xfrm>
            <a:custGeom>
              <a:avLst/>
              <a:gdLst/>
              <a:ahLst/>
              <a:cxnLst/>
              <a:rect l="l" t="t" r="r" b="b"/>
              <a:pathLst>
                <a:path w="1" h="1" extrusionOk="0">
                  <a:moveTo>
                    <a:pt x="0" y="1"/>
                  </a:moveTo>
                  <a:close/>
                </a:path>
              </a:pathLst>
            </a:custGeom>
            <a:solidFill>
              <a:srgbClr val="221B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8678583" y="1610249"/>
              <a:ext cx="144946" cy="81800"/>
            </a:xfrm>
            <a:custGeom>
              <a:avLst/>
              <a:gdLst/>
              <a:ahLst/>
              <a:cxnLst/>
              <a:rect l="l" t="t" r="r" b="b"/>
              <a:pathLst>
                <a:path w="1469" h="829" extrusionOk="0">
                  <a:moveTo>
                    <a:pt x="1294" y="0"/>
                  </a:moveTo>
                  <a:cubicBezTo>
                    <a:pt x="1259" y="0"/>
                    <a:pt x="1218" y="16"/>
                    <a:pt x="1169" y="52"/>
                  </a:cubicBezTo>
                  <a:cubicBezTo>
                    <a:pt x="892" y="267"/>
                    <a:pt x="170" y="374"/>
                    <a:pt x="170" y="374"/>
                  </a:cubicBezTo>
                  <a:cubicBezTo>
                    <a:pt x="0" y="606"/>
                    <a:pt x="250" y="811"/>
                    <a:pt x="250" y="811"/>
                  </a:cubicBezTo>
                  <a:cubicBezTo>
                    <a:pt x="250" y="811"/>
                    <a:pt x="416" y="828"/>
                    <a:pt x="619" y="828"/>
                  </a:cubicBezTo>
                  <a:cubicBezTo>
                    <a:pt x="917" y="828"/>
                    <a:pt x="1297" y="791"/>
                    <a:pt x="1365" y="606"/>
                  </a:cubicBezTo>
                  <a:cubicBezTo>
                    <a:pt x="1468" y="348"/>
                    <a:pt x="1456" y="0"/>
                    <a:pt x="1294" y="0"/>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6620506" y="2328971"/>
              <a:ext cx="117220" cy="127978"/>
            </a:xfrm>
            <a:custGeom>
              <a:avLst/>
              <a:gdLst/>
              <a:ahLst/>
              <a:cxnLst/>
              <a:rect l="l" t="t" r="r" b="b"/>
              <a:pathLst>
                <a:path w="1188" h="1297" extrusionOk="0">
                  <a:moveTo>
                    <a:pt x="741" y="0"/>
                  </a:moveTo>
                  <a:cubicBezTo>
                    <a:pt x="688" y="0"/>
                    <a:pt x="643" y="40"/>
                    <a:pt x="617" y="137"/>
                  </a:cubicBezTo>
                  <a:cubicBezTo>
                    <a:pt x="518" y="476"/>
                    <a:pt x="1" y="994"/>
                    <a:pt x="1" y="994"/>
                  </a:cubicBezTo>
                  <a:cubicBezTo>
                    <a:pt x="10" y="1279"/>
                    <a:pt x="331" y="1297"/>
                    <a:pt x="331" y="1297"/>
                  </a:cubicBezTo>
                  <a:cubicBezTo>
                    <a:pt x="331" y="1297"/>
                    <a:pt x="1187" y="780"/>
                    <a:pt x="1098" y="458"/>
                  </a:cubicBezTo>
                  <a:cubicBezTo>
                    <a:pt x="1042" y="232"/>
                    <a:pt x="869" y="0"/>
                    <a:pt x="741" y="0"/>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6680399" y="2483096"/>
              <a:ext cx="244800" cy="115644"/>
            </a:xfrm>
            <a:custGeom>
              <a:avLst/>
              <a:gdLst/>
              <a:ahLst/>
              <a:cxnLst/>
              <a:rect l="l" t="t" r="r" b="b"/>
              <a:pathLst>
                <a:path w="2481" h="1172" extrusionOk="0">
                  <a:moveTo>
                    <a:pt x="356" y="0"/>
                  </a:moveTo>
                  <a:cubicBezTo>
                    <a:pt x="297" y="0"/>
                    <a:pt x="239" y="18"/>
                    <a:pt x="188" y="56"/>
                  </a:cubicBezTo>
                  <a:cubicBezTo>
                    <a:pt x="108" y="119"/>
                    <a:pt x="27" y="208"/>
                    <a:pt x="18" y="333"/>
                  </a:cubicBezTo>
                  <a:cubicBezTo>
                    <a:pt x="1" y="645"/>
                    <a:pt x="1856" y="1171"/>
                    <a:pt x="2070" y="1171"/>
                  </a:cubicBezTo>
                  <a:cubicBezTo>
                    <a:pt x="2481" y="1153"/>
                    <a:pt x="2284" y="770"/>
                    <a:pt x="2160" y="743"/>
                  </a:cubicBezTo>
                  <a:cubicBezTo>
                    <a:pt x="2044" y="716"/>
                    <a:pt x="1116" y="529"/>
                    <a:pt x="545" y="65"/>
                  </a:cubicBezTo>
                  <a:cubicBezTo>
                    <a:pt x="488" y="23"/>
                    <a:pt x="422" y="0"/>
                    <a:pt x="356" y="0"/>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6639056" y="2533221"/>
              <a:ext cx="262364" cy="123637"/>
            </a:xfrm>
            <a:custGeom>
              <a:avLst/>
              <a:gdLst/>
              <a:ahLst/>
              <a:cxnLst/>
              <a:rect l="l" t="t" r="r" b="b"/>
              <a:pathLst>
                <a:path w="2659" h="1253" extrusionOk="0">
                  <a:moveTo>
                    <a:pt x="381" y="1"/>
                  </a:moveTo>
                  <a:cubicBezTo>
                    <a:pt x="334" y="1"/>
                    <a:pt x="286" y="13"/>
                    <a:pt x="241" y="39"/>
                  </a:cubicBezTo>
                  <a:cubicBezTo>
                    <a:pt x="143" y="92"/>
                    <a:pt x="36" y="182"/>
                    <a:pt x="27" y="333"/>
                  </a:cubicBezTo>
                  <a:cubicBezTo>
                    <a:pt x="0" y="645"/>
                    <a:pt x="1990" y="1252"/>
                    <a:pt x="2222" y="1252"/>
                  </a:cubicBezTo>
                  <a:cubicBezTo>
                    <a:pt x="2659" y="1252"/>
                    <a:pt x="2463" y="868"/>
                    <a:pt x="2320" y="833"/>
                  </a:cubicBezTo>
                  <a:cubicBezTo>
                    <a:pt x="2195" y="797"/>
                    <a:pt x="1178" y="565"/>
                    <a:pt x="562" y="66"/>
                  </a:cubicBezTo>
                  <a:cubicBezTo>
                    <a:pt x="510" y="24"/>
                    <a:pt x="446" y="1"/>
                    <a:pt x="381"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6903552" y="1153544"/>
              <a:ext cx="544066" cy="367160"/>
            </a:xfrm>
            <a:custGeom>
              <a:avLst/>
              <a:gdLst/>
              <a:ahLst/>
              <a:cxnLst/>
              <a:rect l="l" t="t" r="r" b="b"/>
              <a:pathLst>
                <a:path w="5514" h="3721" extrusionOk="0">
                  <a:moveTo>
                    <a:pt x="0" y="0"/>
                  </a:moveTo>
                  <a:lnTo>
                    <a:pt x="0" y="0"/>
                  </a:lnTo>
                  <a:cubicBezTo>
                    <a:pt x="125" y="1401"/>
                    <a:pt x="1454" y="2802"/>
                    <a:pt x="1454" y="2802"/>
                  </a:cubicBezTo>
                  <a:lnTo>
                    <a:pt x="4015" y="3721"/>
                  </a:lnTo>
                  <a:lnTo>
                    <a:pt x="5513" y="1811"/>
                  </a:lnTo>
                  <a:lnTo>
                    <a:pt x="5513" y="1811"/>
                  </a:lnTo>
                  <a:cubicBezTo>
                    <a:pt x="5488" y="1812"/>
                    <a:pt x="5462" y="1812"/>
                    <a:pt x="5436" y="1812"/>
                  </a:cubicBezTo>
                  <a:cubicBezTo>
                    <a:pt x="1926" y="1812"/>
                    <a:pt x="0" y="1"/>
                    <a:pt x="0" y="0"/>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6586267" y="2579596"/>
              <a:ext cx="227237" cy="149291"/>
            </a:xfrm>
            <a:custGeom>
              <a:avLst/>
              <a:gdLst/>
              <a:ahLst/>
              <a:cxnLst/>
              <a:rect l="l" t="t" r="r" b="b"/>
              <a:pathLst>
                <a:path w="2303" h="1513" extrusionOk="0">
                  <a:moveTo>
                    <a:pt x="414" y="1"/>
                  </a:moveTo>
                  <a:cubicBezTo>
                    <a:pt x="377" y="1"/>
                    <a:pt x="340" y="8"/>
                    <a:pt x="303" y="24"/>
                  </a:cubicBezTo>
                  <a:cubicBezTo>
                    <a:pt x="214" y="68"/>
                    <a:pt x="125" y="140"/>
                    <a:pt x="89" y="265"/>
                  </a:cubicBezTo>
                  <a:cubicBezTo>
                    <a:pt x="0" y="568"/>
                    <a:pt x="1704" y="1469"/>
                    <a:pt x="1918" y="1505"/>
                  </a:cubicBezTo>
                  <a:cubicBezTo>
                    <a:pt x="1950" y="1510"/>
                    <a:pt x="1979" y="1513"/>
                    <a:pt x="2005" y="1513"/>
                  </a:cubicBezTo>
                  <a:cubicBezTo>
                    <a:pt x="2302" y="1513"/>
                    <a:pt x="2203" y="1161"/>
                    <a:pt x="2097" y="1112"/>
                  </a:cubicBezTo>
                  <a:cubicBezTo>
                    <a:pt x="1981" y="1059"/>
                    <a:pt x="1115" y="684"/>
                    <a:pt x="651" y="113"/>
                  </a:cubicBezTo>
                  <a:cubicBezTo>
                    <a:pt x="588" y="43"/>
                    <a:pt x="503" y="1"/>
                    <a:pt x="414"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6530814" y="2614921"/>
              <a:ext cx="168824" cy="158369"/>
            </a:xfrm>
            <a:custGeom>
              <a:avLst/>
              <a:gdLst/>
              <a:ahLst/>
              <a:cxnLst/>
              <a:rect l="l" t="t" r="r" b="b"/>
              <a:pathLst>
                <a:path w="1711" h="1605" extrusionOk="0">
                  <a:moveTo>
                    <a:pt x="428" y="0"/>
                  </a:moveTo>
                  <a:cubicBezTo>
                    <a:pt x="372" y="0"/>
                    <a:pt x="316" y="16"/>
                    <a:pt x="268" y="49"/>
                  </a:cubicBezTo>
                  <a:cubicBezTo>
                    <a:pt x="223" y="85"/>
                    <a:pt x="187" y="130"/>
                    <a:pt x="152" y="183"/>
                  </a:cubicBezTo>
                  <a:cubicBezTo>
                    <a:pt x="0" y="460"/>
                    <a:pt x="1213" y="1521"/>
                    <a:pt x="1383" y="1584"/>
                  </a:cubicBezTo>
                  <a:cubicBezTo>
                    <a:pt x="1423" y="1598"/>
                    <a:pt x="1458" y="1605"/>
                    <a:pt x="1489" y="1605"/>
                  </a:cubicBezTo>
                  <a:cubicBezTo>
                    <a:pt x="1707" y="1605"/>
                    <a:pt x="1711" y="1289"/>
                    <a:pt x="1633" y="1227"/>
                  </a:cubicBezTo>
                  <a:cubicBezTo>
                    <a:pt x="1552" y="1173"/>
                    <a:pt x="955" y="736"/>
                    <a:pt x="696" y="174"/>
                  </a:cubicBezTo>
                  <a:cubicBezTo>
                    <a:pt x="649" y="62"/>
                    <a:pt x="538" y="0"/>
                    <a:pt x="428" y="0"/>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6946218" y="2071932"/>
              <a:ext cx="776533" cy="615322"/>
            </a:xfrm>
            <a:custGeom>
              <a:avLst/>
              <a:gdLst/>
              <a:ahLst/>
              <a:cxnLst/>
              <a:rect l="l" t="t" r="r" b="b"/>
              <a:pathLst>
                <a:path w="7870" h="6236" extrusionOk="0">
                  <a:moveTo>
                    <a:pt x="7219" y="0"/>
                  </a:moveTo>
                  <a:cubicBezTo>
                    <a:pt x="7186" y="0"/>
                    <a:pt x="7153" y="1"/>
                    <a:pt x="7120" y="3"/>
                  </a:cubicBezTo>
                  <a:cubicBezTo>
                    <a:pt x="7120" y="3"/>
                    <a:pt x="3068" y="5161"/>
                    <a:pt x="715" y="5161"/>
                  </a:cubicBezTo>
                  <a:cubicBezTo>
                    <a:pt x="453" y="5161"/>
                    <a:pt x="213" y="5097"/>
                    <a:pt x="1" y="4955"/>
                  </a:cubicBezTo>
                  <a:lnTo>
                    <a:pt x="1" y="4955"/>
                  </a:lnTo>
                  <a:lnTo>
                    <a:pt x="697" y="6221"/>
                  </a:lnTo>
                  <a:cubicBezTo>
                    <a:pt x="697" y="6221"/>
                    <a:pt x="752" y="6235"/>
                    <a:pt x="863" y="6235"/>
                  </a:cubicBezTo>
                  <a:cubicBezTo>
                    <a:pt x="1482" y="6235"/>
                    <a:pt x="3823" y="5806"/>
                    <a:pt x="7869" y="164"/>
                  </a:cubicBezTo>
                  <a:cubicBezTo>
                    <a:pt x="7666" y="55"/>
                    <a:pt x="7450" y="0"/>
                    <a:pt x="7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7051895" y="1434910"/>
              <a:ext cx="588961" cy="722085"/>
            </a:xfrm>
            <a:custGeom>
              <a:avLst/>
              <a:gdLst/>
              <a:ahLst/>
              <a:cxnLst/>
              <a:rect l="l" t="t" r="r" b="b"/>
              <a:pathLst>
                <a:path w="5969" h="7318" extrusionOk="0">
                  <a:moveTo>
                    <a:pt x="0" y="1"/>
                  </a:moveTo>
                  <a:lnTo>
                    <a:pt x="910" y="7155"/>
                  </a:lnTo>
                  <a:cubicBezTo>
                    <a:pt x="1554" y="7247"/>
                    <a:pt x="2215" y="7317"/>
                    <a:pt x="2865" y="7317"/>
                  </a:cubicBezTo>
                  <a:cubicBezTo>
                    <a:pt x="3982" y="7317"/>
                    <a:pt x="5066" y="7110"/>
                    <a:pt x="5968" y="6451"/>
                  </a:cubicBezTo>
                  <a:lnTo>
                    <a:pt x="4827" y="4720"/>
                  </a:lnTo>
                  <a:lnTo>
                    <a:pt x="3622" y="1526"/>
                  </a:lnTo>
                  <a:lnTo>
                    <a:pt x="2302" y="527"/>
                  </a:lnTo>
                  <a:lnTo>
                    <a:pt x="0" y="1"/>
                  </a:lnTo>
                  <a:close/>
                </a:path>
              </a:pathLst>
            </a:custGeom>
            <a:gradFill>
              <a:gsLst>
                <a:gs pos="0">
                  <a:schemeClr val="accent4"/>
                </a:gs>
                <a:gs pos="50000">
                  <a:schemeClr val="dk2"/>
                </a:gs>
                <a:gs pos="74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6908427" y="1158532"/>
              <a:ext cx="544066" cy="367160"/>
            </a:xfrm>
            <a:custGeom>
              <a:avLst/>
              <a:gdLst/>
              <a:ahLst/>
              <a:cxnLst/>
              <a:rect l="l" t="t" r="r" b="b"/>
              <a:pathLst>
                <a:path w="5514" h="3721" extrusionOk="0">
                  <a:moveTo>
                    <a:pt x="0" y="0"/>
                  </a:moveTo>
                  <a:lnTo>
                    <a:pt x="0" y="0"/>
                  </a:lnTo>
                  <a:cubicBezTo>
                    <a:pt x="125" y="1401"/>
                    <a:pt x="1454" y="2802"/>
                    <a:pt x="1454" y="2802"/>
                  </a:cubicBezTo>
                  <a:lnTo>
                    <a:pt x="4015" y="3721"/>
                  </a:lnTo>
                  <a:lnTo>
                    <a:pt x="5513" y="1811"/>
                  </a:lnTo>
                  <a:lnTo>
                    <a:pt x="5513" y="1811"/>
                  </a:lnTo>
                  <a:cubicBezTo>
                    <a:pt x="5488" y="1812"/>
                    <a:pt x="5462" y="1812"/>
                    <a:pt x="5436" y="1812"/>
                  </a:cubicBezTo>
                  <a:cubicBezTo>
                    <a:pt x="1926" y="1812"/>
                    <a:pt x="0" y="1"/>
                    <a:pt x="0" y="0"/>
                  </a:cubicBezTo>
                  <a:close/>
                </a:path>
              </a:pathLst>
            </a:custGeom>
            <a:gradFill>
              <a:gsLst>
                <a:gs pos="0">
                  <a:schemeClr val="lt1"/>
                </a:gs>
                <a:gs pos="50000">
                  <a:schemeClr val="dk2"/>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7069458" y="1250987"/>
              <a:ext cx="138335" cy="236025"/>
            </a:xfrm>
            <a:custGeom>
              <a:avLst/>
              <a:gdLst/>
              <a:ahLst/>
              <a:cxnLst/>
              <a:rect l="l" t="t" r="r" b="b"/>
              <a:pathLst>
                <a:path w="1402" h="2392" extrusionOk="0">
                  <a:moveTo>
                    <a:pt x="108" y="0"/>
                  </a:moveTo>
                  <a:lnTo>
                    <a:pt x="108" y="0"/>
                  </a:lnTo>
                  <a:cubicBezTo>
                    <a:pt x="1" y="634"/>
                    <a:pt x="143" y="1981"/>
                    <a:pt x="143" y="1981"/>
                  </a:cubicBezTo>
                  <a:lnTo>
                    <a:pt x="1196" y="2391"/>
                  </a:lnTo>
                  <a:cubicBezTo>
                    <a:pt x="1160" y="1544"/>
                    <a:pt x="1401" y="964"/>
                    <a:pt x="1401" y="964"/>
                  </a:cubicBezTo>
                  <a:cubicBezTo>
                    <a:pt x="286" y="830"/>
                    <a:pt x="108" y="0"/>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6972662" y="797690"/>
              <a:ext cx="500060" cy="583648"/>
            </a:xfrm>
            <a:custGeom>
              <a:avLst/>
              <a:gdLst/>
              <a:ahLst/>
              <a:cxnLst/>
              <a:rect l="l" t="t" r="r" b="b"/>
              <a:pathLst>
                <a:path w="5068" h="5915" extrusionOk="0">
                  <a:moveTo>
                    <a:pt x="2623" y="1"/>
                  </a:moveTo>
                  <a:cubicBezTo>
                    <a:pt x="1643" y="1"/>
                    <a:pt x="664" y="566"/>
                    <a:pt x="446" y="1954"/>
                  </a:cubicBezTo>
                  <a:cubicBezTo>
                    <a:pt x="0" y="4737"/>
                    <a:pt x="1954" y="5915"/>
                    <a:pt x="1954" y="5915"/>
                  </a:cubicBezTo>
                  <a:cubicBezTo>
                    <a:pt x="2454" y="5700"/>
                    <a:pt x="3471" y="5040"/>
                    <a:pt x="3417" y="4567"/>
                  </a:cubicBezTo>
                  <a:cubicBezTo>
                    <a:pt x="3381" y="4300"/>
                    <a:pt x="3747" y="4050"/>
                    <a:pt x="4407" y="3354"/>
                  </a:cubicBezTo>
                  <a:cubicBezTo>
                    <a:pt x="5068" y="2667"/>
                    <a:pt x="4818" y="1454"/>
                    <a:pt x="4818" y="1454"/>
                  </a:cubicBezTo>
                  <a:cubicBezTo>
                    <a:pt x="4599" y="573"/>
                    <a:pt x="3610" y="1"/>
                    <a:pt x="2623"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7064229" y="989508"/>
              <a:ext cx="188460" cy="161231"/>
            </a:xfrm>
            <a:custGeom>
              <a:avLst/>
              <a:gdLst/>
              <a:ahLst/>
              <a:cxnLst/>
              <a:rect l="l" t="t" r="r" b="b"/>
              <a:pathLst>
                <a:path w="1910" h="1634" extrusionOk="0">
                  <a:moveTo>
                    <a:pt x="821" y="1"/>
                  </a:moveTo>
                  <a:cubicBezTo>
                    <a:pt x="562" y="36"/>
                    <a:pt x="0" y="1303"/>
                    <a:pt x="1267" y="1633"/>
                  </a:cubicBezTo>
                  <a:cubicBezTo>
                    <a:pt x="1267" y="1633"/>
                    <a:pt x="1909" y="340"/>
                    <a:pt x="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7091462" y="1016445"/>
              <a:ext cx="108438" cy="107652"/>
            </a:xfrm>
            <a:custGeom>
              <a:avLst/>
              <a:gdLst/>
              <a:ahLst/>
              <a:cxnLst/>
              <a:rect l="l" t="t" r="r" b="b"/>
              <a:pathLst>
                <a:path w="1099" h="1091" extrusionOk="0">
                  <a:moveTo>
                    <a:pt x="658" y="0"/>
                  </a:moveTo>
                  <a:cubicBezTo>
                    <a:pt x="483" y="0"/>
                    <a:pt x="291" y="111"/>
                    <a:pt x="170" y="308"/>
                  </a:cubicBezTo>
                  <a:cubicBezTo>
                    <a:pt x="1" y="575"/>
                    <a:pt x="28" y="905"/>
                    <a:pt x="242" y="1039"/>
                  </a:cubicBezTo>
                  <a:cubicBezTo>
                    <a:pt x="299" y="1074"/>
                    <a:pt x="365" y="1091"/>
                    <a:pt x="433" y="1091"/>
                  </a:cubicBezTo>
                  <a:cubicBezTo>
                    <a:pt x="610" y="1091"/>
                    <a:pt x="806" y="980"/>
                    <a:pt x="929" y="780"/>
                  </a:cubicBezTo>
                  <a:cubicBezTo>
                    <a:pt x="1098" y="513"/>
                    <a:pt x="1071" y="183"/>
                    <a:pt x="857" y="58"/>
                  </a:cubicBezTo>
                  <a:cubicBezTo>
                    <a:pt x="798" y="19"/>
                    <a:pt x="729" y="0"/>
                    <a:pt x="658" y="0"/>
                  </a:cubicBezTo>
                  <a:close/>
                </a:path>
              </a:pathLst>
            </a:custGeom>
            <a:solidFill>
              <a:srgbClr val="8A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7112577" y="1044665"/>
              <a:ext cx="59103" cy="59697"/>
            </a:xfrm>
            <a:custGeom>
              <a:avLst/>
              <a:gdLst/>
              <a:ahLst/>
              <a:cxnLst/>
              <a:rect l="l" t="t" r="r" b="b"/>
              <a:pathLst>
                <a:path w="599" h="605" extrusionOk="0">
                  <a:moveTo>
                    <a:pt x="363" y="1"/>
                  </a:moveTo>
                  <a:cubicBezTo>
                    <a:pt x="268" y="1"/>
                    <a:pt x="161" y="64"/>
                    <a:pt x="90" y="173"/>
                  </a:cubicBezTo>
                  <a:cubicBezTo>
                    <a:pt x="1" y="325"/>
                    <a:pt x="19" y="503"/>
                    <a:pt x="126" y="575"/>
                  </a:cubicBezTo>
                  <a:cubicBezTo>
                    <a:pt x="158" y="595"/>
                    <a:pt x="195" y="604"/>
                    <a:pt x="233" y="604"/>
                  </a:cubicBezTo>
                  <a:cubicBezTo>
                    <a:pt x="331" y="604"/>
                    <a:pt x="439" y="541"/>
                    <a:pt x="509" y="432"/>
                  </a:cubicBezTo>
                  <a:cubicBezTo>
                    <a:pt x="599" y="289"/>
                    <a:pt x="581" y="111"/>
                    <a:pt x="465" y="30"/>
                  </a:cubicBezTo>
                  <a:cubicBezTo>
                    <a:pt x="435" y="10"/>
                    <a:pt x="400" y="1"/>
                    <a:pt x="363" y="1"/>
                  </a:cubicBezTo>
                  <a:close/>
                </a:path>
              </a:pathLst>
            </a:custGeom>
            <a:solidFill>
              <a:srgbClr val="3A0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7146915" y="1074760"/>
              <a:ext cx="44994" cy="44797"/>
            </a:xfrm>
            <a:custGeom>
              <a:avLst/>
              <a:gdLst/>
              <a:ahLst/>
              <a:cxnLst/>
              <a:rect l="l" t="t" r="r" b="b"/>
              <a:pathLst>
                <a:path w="456" h="454" extrusionOk="0">
                  <a:moveTo>
                    <a:pt x="94" y="0"/>
                  </a:moveTo>
                  <a:cubicBezTo>
                    <a:pt x="79" y="0"/>
                    <a:pt x="65" y="4"/>
                    <a:pt x="54" y="11"/>
                  </a:cubicBezTo>
                  <a:cubicBezTo>
                    <a:pt x="1" y="56"/>
                    <a:pt x="36" y="189"/>
                    <a:pt x="135" y="305"/>
                  </a:cubicBezTo>
                  <a:cubicBezTo>
                    <a:pt x="204" y="396"/>
                    <a:pt x="295" y="454"/>
                    <a:pt x="358" y="454"/>
                  </a:cubicBezTo>
                  <a:cubicBezTo>
                    <a:pt x="375" y="454"/>
                    <a:pt x="390" y="449"/>
                    <a:pt x="402" y="439"/>
                  </a:cubicBezTo>
                  <a:cubicBezTo>
                    <a:pt x="456" y="395"/>
                    <a:pt x="420" y="270"/>
                    <a:pt x="322" y="154"/>
                  </a:cubicBezTo>
                  <a:cubicBezTo>
                    <a:pt x="244" y="54"/>
                    <a:pt x="154" y="0"/>
                    <a:pt x="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7253479" y="1104361"/>
              <a:ext cx="124226" cy="95416"/>
            </a:xfrm>
            <a:custGeom>
              <a:avLst/>
              <a:gdLst/>
              <a:ahLst/>
              <a:cxnLst/>
              <a:rect l="l" t="t" r="r" b="b"/>
              <a:pathLst>
                <a:path w="1259" h="967" extrusionOk="0">
                  <a:moveTo>
                    <a:pt x="957" y="1"/>
                  </a:moveTo>
                  <a:cubicBezTo>
                    <a:pt x="348" y="1"/>
                    <a:pt x="0" y="844"/>
                    <a:pt x="0" y="844"/>
                  </a:cubicBezTo>
                  <a:cubicBezTo>
                    <a:pt x="131" y="930"/>
                    <a:pt x="253" y="966"/>
                    <a:pt x="366" y="966"/>
                  </a:cubicBezTo>
                  <a:cubicBezTo>
                    <a:pt x="930" y="966"/>
                    <a:pt x="1258" y="68"/>
                    <a:pt x="1258" y="68"/>
                  </a:cubicBezTo>
                  <a:cubicBezTo>
                    <a:pt x="1152" y="21"/>
                    <a:pt x="1051" y="1"/>
                    <a:pt x="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7246375" y="1111169"/>
              <a:ext cx="89000" cy="78741"/>
            </a:xfrm>
            <a:custGeom>
              <a:avLst/>
              <a:gdLst/>
              <a:ahLst/>
              <a:cxnLst/>
              <a:rect l="l" t="t" r="r" b="b"/>
              <a:pathLst>
                <a:path w="902" h="798" extrusionOk="0">
                  <a:moveTo>
                    <a:pt x="623" y="0"/>
                  </a:moveTo>
                  <a:cubicBezTo>
                    <a:pt x="505" y="0"/>
                    <a:pt x="362" y="65"/>
                    <a:pt x="242" y="186"/>
                  </a:cubicBezTo>
                  <a:cubicBezTo>
                    <a:pt x="54" y="373"/>
                    <a:pt x="1" y="623"/>
                    <a:pt x="117" y="739"/>
                  </a:cubicBezTo>
                  <a:cubicBezTo>
                    <a:pt x="157" y="779"/>
                    <a:pt x="211" y="798"/>
                    <a:pt x="273" y="798"/>
                  </a:cubicBezTo>
                  <a:cubicBezTo>
                    <a:pt x="392" y="798"/>
                    <a:pt x="538" y="729"/>
                    <a:pt x="661" y="605"/>
                  </a:cubicBezTo>
                  <a:cubicBezTo>
                    <a:pt x="848" y="427"/>
                    <a:pt x="902" y="177"/>
                    <a:pt x="786" y="61"/>
                  </a:cubicBezTo>
                  <a:cubicBezTo>
                    <a:pt x="745" y="20"/>
                    <a:pt x="688" y="0"/>
                    <a:pt x="623" y="0"/>
                  </a:cubicBezTo>
                  <a:close/>
                </a:path>
              </a:pathLst>
            </a:custGeom>
            <a:solidFill>
              <a:srgbClr val="8A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7256045" y="1118964"/>
              <a:ext cx="59103" cy="59302"/>
            </a:xfrm>
            <a:custGeom>
              <a:avLst/>
              <a:gdLst/>
              <a:ahLst/>
              <a:cxnLst/>
              <a:rect l="l" t="t" r="r" b="b"/>
              <a:pathLst>
                <a:path w="599" h="601" extrusionOk="0">
                  <a:moveTo>
                    <a:pt x="352" y="1"/>
                  </a:moveTo>
                  <a:cubicBezTo>
                    <a:pt x="259" y="1"/>
                    <a:pt x="159" y="63"/>
                    <a:pt x="90" y="170"/>
                  </a:cubicBezTo>
                  <a:cubicBezTo>
                    <a:pt x="1" y="321"/>
                    <a:pt x="19" y="500"/>
                    <a:pt x="126" y="571"/>
                  </a:cubicBezTo>
                  <a:cubicBezTo>
                    <a:pt x="158" y="591"/>
                    <a:pt x="195" y="600"/>
                    <a:pt x="233" y="600"/>
                  </a:cubicBezTo>
                  <a:cubicBezTo>
                    <a:pt x="331" y="600"/>
                    <a:pt x="439" y="537"/>
                    <a:pt x="509" y="428"/>
                  </a:cubicBezTo>
                  <a:cubicBezTo>
                    <a:pt x="599" y="286"/>
                    <a:pt x="581" y="107"/>
                    <a:pt x="465" y="36"/>
                  </a:cubicBezTo>
                  <a:cubicBezTo>
                    <a:pt x="430" y="12"/>
                    <a:pt x="392" y="1"/>
                    <a:pt x="352" y="1"/>
                  </a:cubicBezTo>
                  <a:close/>
                </a:path>
              </a:pathLst>
            </a:custGeom>
            <a:solidFill>
              <a:srgbClr val="3A0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7285153" y="1160406"/>
              <a:ext cx="34436" cy="34634"/>
            </a:xfrm>
            <a:custGeom>
              <a:avLst/>
              <a:gdLst/>
              <a:ahLst/>
              <a:cxnLst/>
              <a:rect l="l" t="t" r="r" b="b"/>
              <a:pathLst>
                <a:path w="349" h="351" extrusionOk="0">
                  <a:moveTo>
                    <a:pt x="76" y="1"/>
                  </a:moveTo>
                  <a:cubicBezTo>
                    <a:pt x="64" y="1"/>
                    <a:pt x="54" y="3"/>
                    <a:pt x="45" y="8"/>
                  </a:cubicBezTo>
                  <a:cubicBezTo>
                    <a:pt x="0" y="44"/>
                    <a:pt x="27" y="142"/>
                    <a:pt x="107" y="231"/>
                  </a:cubicBezTo>
                  <a:cubicBezTo>
                    <a:pt x="162" y="307"/>
                    <a:pt x="228" y="351"/>
                    <a:pt x="275" y="351"/>
                  </a:cubicBezTo>
                  <a:cubicBezTo>
                    <a:pt x="290" y="351"/>
                    <a:pt x="302" y="347"/>
                    <a:pt x="313" y="338"/>
                  </a:cubicBezTo>
                  <a:cubicBezTo>
                    <a:pt x="348" y="312"/>
                    <a:pt x="322" y="205"/>
                    <a:pt x="250" y="115"/>
                  </a:cubicBezTo>
                  <a:cubicBezTo>
                    <a:pt x="193" y="43"/>
                    <a:pt x="124" y="1"/>
                    <a:pt x="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7076563" y="1180239"/>
              <a:ext cx="159549" cy="136661"/>
            </a:xfrm>
            <a:custGeom>
              <a:avLst/>
              <a:gdLst/>
              <a:ahLst/>
              <a:cxnLst/>
              <a:rect l="l" t="t" r="r" b="b"/>
              <a:pathLst>
                <a:path w="1617" h="1385" extrusionOk="0">
                  <a:moveTo>
                    <a:pt x="438" y="0"/>
                  </a:moveTo>
                  <a:cubicBezTo>
                    <a:pt x="401" y="0"/>
                    <a:pt x="368" y="7"/>
                    <a:pt x="339" y="21"/>
                  </a:cubicBezTo>
                  <a:cubicBezTo>
                    <a:pt x="0" y="191"/>
                    <a:pt x="410" y="1083"/>
                    <a:pt x="669" y="1288"/>
                  </a:cubicBezTo>
                  <a:cubicBezTo>
                    <a:pt x="756" y="1357"/>
                    <a:pt x="847" y="1385"/>
                    <a:pt x="936" y="1385"/>
                  </a:cubicBezTo>
                  <a:cubicBezTo>
                    <a:pt x="1288" y="1385"/>
                    <a:pt x="1616" y="952"/>
                    <a:pt x="1588" y="860"/>
                  </a:cubicBezTo>
                  <a:cubicBezTo>
                    <a:pt x="1547" y="754"/>
                    <a:pt x="821" y="0"/>
                    <a:pt x="4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7185693" y="1179845"/>
              <a:ext cx="54663" cy="28714"/>
            </a:xfrm>
            <a:custGeom>
              <a:avLst/>
              <a:gdLst/>
              <a:ahLst/>
              <a:cxnLst/>
              <a:rect l="l" t="t" r="r" b="b"/>
              <a:pathLst>
                <a:path w="554" h="291" extrusionOk="0">
                  <a:moveTo>
                    <a:pt x="82" y="1"/>
                  </a:moveTo>
                  <a:cubicBezTo>
                    <a:pt x="48" y="1"/>
                    <a:pt x="25" y="9"/>
                    <a:pt x="18" y="25"/>
                  </a:cubicBezTo>
                  <a:cubicBezTo>
                    <a:pt x="0" y="61"/>
                    <a:pt x="98" y="150"/>
                    <a:pt x="232" y="222"/>
                  </a:cubicBezTo>
                  <a:cubicBezTo>
                    <a:pt x="323" y="267"/>
                    <a:pt x="409" y="291"/>
                    <a:pt x="465" y="291"/>
                  </a:cubicBezTo>
                  <a:cubicBezTo>
                    <a:pt x="498" y="291"/>
                    <a:pt x="520" y="283"/>
                    <a:pt x="527" y="266"/>
                  </a:cubicBezTo>
                  <a:cubicBezTo>
                    <a:pt x="553" y="222"/>
                    <a:pt x="455" y="132"/>
                    <a:pt x="313" y="61"/>
                  </a:cubicBezTo>
                  <a:cubicBezTo>
                    <a:pt x="224" y="22"/>
                    <a:pt x="138" y="1"/>
                    <a:pt x="82"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7099454" y="977174"/>
              <a:ext cx="108340" cy="110119"/>
            </a:xfrm>
            <a:custGeom>
              <a:avLst/>
              <a:gdLst/>
              <a:ahLst/>
              <a:cxnLst/>
              <a:rect l="l" t="t" r="r" b="b"/>
              <a:pathLst>
                <a:path w="1098" h="1116" extrusionOk="0">
                  <a:moveTo>
                    <a:pt x="366" y="1"/>
                  </a:moveTo>
                  <a:cubicBezTo>
                    <a:pt x="89" y="295"/>
                    <a:pt x="0" y="741"/>
                    <a:pt x="152" y="1116"/>
                  </a:cubicBezTo>
                  <a:cubicBezTo>
                    <a:pt x="117" y="763"/>
                    <a:pt x="191" y="411"/>
                    <a:pt x="412" y="146"/>
                  </a:cubicBezTo>
                  <a:lnTo>
                    <a:pt x="412" y="146"/>
                  </a:lnTo>
                  <a:cubicBezTo>
                    <a:pt x="648" y="222"/>
                    <a:pt x="872" y="378"/>
                    <a:pt x="990" y="598"/>
                  </a:cubicBezTo>
                  <a:cubicBezTo>
                    <a:pt x="1044" y="679"/>
                    <a:pt x="1071" y="768"/>
                    <a:pt x="1097" y="857"/>
                  </a:cubicBezTo>
                  <a:cubicBezTo>
                    <a:pt x="1097" y="670"/>
                    <a:pt x="1035" y="474"/>
                    <a:pt x="901" y="322"/>
                  </a:cubicBezTo>
                  <a:cubicBezTo>
                    <a:pt x="758" y="161"/>
                    <a:pt x="571" y="54"/>
                    <a:pt x="366" y="1"/>
                  </a:cubicBezTo>
                  <a:close/>
                </a:path>
              </a:pathLst>
            </a:custGeom>
            <a:solidFill>
              <a:srgbClr val="3A0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7297487" y="1098342"/>
              <a:ext cx="88112" cy="74399"/>
            </a:xfrm>
            <a:custGeom>
              <a:avLst/>
              <a:gdLst/>
              <a:ahLst/>
              <a:cxnLst/>
              <a:rect l="l" t="t" r="r" b="b"/>
              <a:pathLst>
                <a:path w="893" h="754" extrusionOk="0">
                  <a:moveTo>
                    <a:pt x="540" y="0"/>
                  </a:moveTo>
                  <a:cubicBezTo>
                    <a:pt x="328" y="0"/>
                    <a:pt x="119" y="94"/>
                    <a:pt x="0" y="280"/>
                  </a:cubicBezTo>
                  <a:cubicBezTo>
                    <a:pt x="150" y="175"/>
                    <a:pt x="318" y="118"/>
                    <a:pt x="485" y="118"/>
                  </a:cubicBezTo>
                  <a:cubicBezTo>
                    <a:pt x="571" y="118"/>
                    <a:pt x="656" y="133"/>
                    <a:pt x="740" y="164"/>
                  </a:cubicBezTo>
                  <a:lnTo>
                    <a:pt x="740" y="164"/>
                  </a:lnTo>
                  <a:cubicBezTo>
                    <a:pt x="705" y="253"/>
                    <a:pt x="661" y="343"/>
                    <a:pt x="616" y="432"/>
                  </a:cubicBezTo>
                  <a:cubicBezTo>
                    <a:pt x="562" y="539"/>
                    <a:pt x="509" y="637"/>
                    <a:pt x="446" y="753"/>
                  </a:cubicBezTo>
                  <a:cubicBezTo>
                    <a:pt x="652" y="575"/>
                    <a:pt x="812" y="352"/>
                    <a:pt x="892" y="93"/>
                  </a:cubicBezTo>
                  <a:cubicBezTo>
                    <a:pt x="785" y="31"/>
                    <a:pt x="662" y="0"/>
                    <a:pt x="540" y="0"/>
                  </a:cubicBezTo>
                  <a:close/>
                </a:path>
              </a:pathLst>
            </a:custGeom>
            <a:solidFill>
              <a:srgbClr val="3A0C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7110900" y="939580"/>
              <a:ext cx="115345" cy="69367"/>
            </a:xfrm>
            <a:custGeom>
              <a:avLst/>
              <a:gdLst/>
              <a:ahLst/>
              <a:cxnLst/>
              <a:rect l="l" t="t" r="r" b="b"/>
              <a:pathLst>
                <a:path w="1169" h="703" extrusionOk="0">
                  <a:moveTo>
                    <a:pt x="523" y="1"/>
                  </a:moveTo>
                  <a:cubicBezTo>
                    <a:pt x="341" y="1"/>
                    <a:pt x="151" y="99"/>
                    <a:pt x="0" y="310"/>
                  </a:cubicBezTo>
                  <a:cubicBezTo>
                    <a:pt x="184" y="184"/>
                    <a:pt x="347" y="120"/>
                    <a:pt x="494" y="120"/>
                  </a:cubicBezTo>
                  <a:cubicBezTo>
                    <a:pt x="709" y="120"/>
                    <a:pt x="892" y="257"/>
                    <a:pt x="1062" y="533"/>
                  </a:cubicBezTo>
                  <a:cubicBezTo>
                    <a:pt x="1097" y="587"/>
                    <a:pt x="1124" y="649"/>
                    <a:pt x="1169" y="703"/>
                  </a:cubicBezTo>
                  <a:cubicBezTo>
                    <a:pt x="1151" y="632"/>
                    <a:pt x="1133" y="569"/>
                    <a:pt x="1115" y="507"/>
                  </a:cubicBezTo>
                  <a:cubicBezTo>
                    <a:pt x="1007" y="183"/>
                    <a:pt x="772" y="1"/>
                    <a:pt x="523" y="1"/>
                  </a:cubicBezTo>
                  <a:close/>
                </a:path>
              </a:pathLst>
            </a:custGeom>
            <a:solidFill>
              <a:srgbClr val="8A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7323832" y="1034896"/>
              <a:ext cx="90974" cy="49830"/>
            </a:xfrm>
            <a:custGeom>
              <a:avLst/>
              <a:gdLst/>
              <a:ahLst/>
              <a:cxnLst/>
              <a:rect l="l" t="t" r="r" b="b"/>
              <a:pathLst>
                <a:path w="922" h="505" extrusionOk="0">
                  <a:moveTo>
                    <a:pt x="611" y="1"/>
                  </a:moveTo>
                  <a:cubicBezTo>
                    <a:pt x="485" y="1"/>
                    <a:pt x="324" y="69"/>
                    <a:pt x="153" y="210"/>
                  </a:cubicBezTo>
                  <a:cubicBezTo>
                    <a:pt x="99" y="245"/>
                    <a:pt x="54" y="290"/>
                    <a:pt x="1" y="335"/>
                  </a:cubicBezTo>
                  <a:cubicBezTo>
                    <a:pt x="54" y="308"/>
                    <a:pt x="108" y="281"/>
                    <a:pt x="161" y="254"/>
                  </a:cubicBezTo>
                  <a:cubicBezTo>
                    <a:pt x="325" y="159"/>
                    <a:pt x="457" y="111"/>
                    <a:pt x="560" y="111"/>
                  </a:cubicBezTo>
                  <a:cubicBezTo>
                    <a:pt x="727" y="111"/>
                    <a:pt x="817" y="239"/>
                    <a:pt x="839" y="504"/>
                  </a:cubicBezTo>
                  <a:cubicBezTo>
                    <a:pt x="922" y="175"/>
                    <a:pt x="812" y="1"/>
                    <a:pt x="611" y="1"/>
                  </a:cubicBezTo>
                  <a:close/>
                </a:path>
              </a:pathLst>
            </a:custGeom>
            <a:solidFill>
              <a:srgbClr val="8A2A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6279006" y="1142744"/>
              <a:ext cx="989463" cy="1022839"/>
            </a:xfrm>
            <a:custGeom>
              <a:avLst/>
              <a:gdLst/>
              <a:ahLst/>
              <a:cxnLst/>
              <a:rect l="l" t="t" r="r" b="b"/>
              <a:pathLst>
                <a:path w="10028" h="10366" extrusionOk="0">
                  <a:moveTo>
                    <a:pt x="4850" y="9174"/>
                  </a:moveTo>
                  <a:lnTo>
                    <a:pt x="4850" y="9174"/>
                  </a:lnTo>
                  <a:cubicBezTo>
                    <a:pt x="4842" y="9178"/>
                    <a:pt x="4834" y="9183"/>
                    <a:pt x="4827" y="9189"/>
                  </a:cubicBezTo>
                  <a:cubicBezTo>
                    <a:pt x="4827" y="9189"/>
                    <a:pt x="4835" y="9183"/>
                    <a:pt x="4850" y="9174"/>
                  </a:cubicBezTo>
                  <a:close/>
                  <a:moveTo>
                    <a:pt x="6189" y="0"/>
                  </a:moveTo>
                  <a:cubicBezTo>
                    <a:pt x="5989" y="0"/>
                    <a:pt x="5746" y="288"/>
                    <a:pt x="5924" y="580"/>
                  </a:cubicBezTo>
                  <a:cubicBezTo>
                    <a:pt x="6067" y="812"/>
                    <a:pt x="6691" y="1811"/>
                    <a:pt x="7369" y="2685"/>
                  </a:cubicBezTo>
                  <a:cubicBezTo>
                    <a:pt x="6329" y="2097"/>
                    <a:pt x="4532" y="1282"/>
                    <a:pt x="3925" y="1282"/>
                  </a:cubicBezTo>
                  <a:cubicBezTo>
                    <a:pt x="3861" y="1282"/>
                    <a:pt x="3809" y="1292"/>
                    <a:pt x="3774" y="1311"/>
                  </a:cubicBezTo>
                  <a:cubicBezTo>
                    <a:pt x="3355" y="1543"/>
                    <a:pt x="2882" y="3122"/>
                    <a:pt x="2855" y="3336"/>
                  </a:cubicBezTo>
                  <a:cubicBezTo>
                    <a:pt x="2829" y="3542"/>
                    <a:pt x="259" y="5094"/>
                    <a:pt x="126" y="5665"/>
                  </a:cubicBezTo>
                  <a:cubicBezTo>
                    <a:pt x="1" y="6245"/>
                    <a:pt x="473" y="7199"/>
                    <a:pt x="473" y="7199"/>
                  </a:cubicBezTo>
                  <a:cubicBezTo>
                    <a:pt x="2151" y="7271"/>
                    <a:pt x="1883" y="8296"/>
                    <a:pt x="1883" y="8296"/>
                  </a:cubicBezTo>
                  <a:cubicBezTo>
                    <a:pt x="2057" y="8378"/>
                    <a:pt x="2237" y="8414"/>
                    <a:pt x="2419" y="8414"/>
                  </a:cubicBezTo>
                  <a:cubicBezTo>
                    <a:pt x="3888" y="8414"/>
                    <a:pt x="5505" y="6048"/>
                    <a:pt x="5505" y="6048"/>
                  </a:cubicBezTo>
                  <a:cubicBezTo>
                    <a:pt x="5505" y="6048"/>
                    <a:pt x="7691" y="7610"/>
                    <a:pt x="7360" y="7690"/>
                  </a:cubicBezTo>
                  <a:cubicBezTo>
                    <a:pt x="7059" y="7765"/>
                    <a:pt x="5087" y="9022"/>
                    <a:pt x="4850" y="9174"/>
                  </a:cubicBezTo>
                  <a:lnTo>
                    <a:pt x="4850" y="9174"/>
                  </a:lnTo>
                  <a:cubicBezTo>
                    <a:pt x="4897" y="9148"/>
                    <a:pt x="4960" y="9137"/>
                    <a:pt x="5038" y="9137"/>
                  </a:cubicBezTo>
                  <a:cubicBezTo>
                    <a:pt x="5836" y="9137"/>
                    <a:pt x="8121" y="10365"/>
                    <a:pt x="8862" y="10365"/>
                  </a:cubicBezTo>
                  <a:cubicBezTo>
                    <a:pt x="8922" y="10365"/>
                    <a:pt x="8973" y="10357"/>
                    <a:pt x="9011" y="10339"/>
                  </a:cubicBezTo>
                  <a:cubicBezTo>
                    <a:pt x="9582" y="10081"/>
                    <a:pt x="10028" y="7137"/>
                    <a:pt x="9876" y="5486"/>
                  </a:cubicBezTo>
                  <a:cubicBezTo>
                    <a:pt x="9733" y="3979"/>
                    <a:pt x="9180" y="3791"/>
                    <a:pt x="8154" y="3167"/>
                  </a:cubicBezTo>
                  <a:cubicBezTo>
                    <a:pt x="7530" y="2346"/>
                    <a:pt x="6682" y="1133"/>
                    <a:pt x="6379" y="160"/>
                  </a:cubicBezTo>
                  <a:cubicBezTo>
                    <a:pt x="6343" y="47"/>
                    <a:pt x="6269" y="0"/>
                    <a:pt x="6189" y="0"/>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7195362" y="1321438"/>
              <a:ext cx="1005349" cy="663474"/>
            </a:xfrm>
            <a:custGeom>
              <a:avLst/>
              <a:gdLst/>
              <a:ahLst/>
              <a:cxnLst/>
              <a:rect l="l" t="t" r="r" b="b"/>
              <a:pathLst>
                <a:path w="10189" h="6724" extrusionOk="0">
                  <a:moveTo>
                    <a:pt x="2499" y="1"/>
                  </a:moveTo>
                  <a:cubicBezTo>
                    <a:pt x="2424" y="1"/>
                    <a:pt x="2354" y="35"/>
                    <a:pt x="2329" y="116"/>
                  </a:cubicBezTo>
                  <a:cubicBezTo>
                    <a:pt x="2133" y="714"/>
                    <a:pt x="1678" y="1329"/>
                    <a:pt x="1365" y="1713"/>
                  </a:cubicBezTo>
                  <a:cubicBezTo>
                    <a:pt x="0" y="2186"/>
                    <a:pt x="2463" y="6102"/>
                    <a:pt x="3631" y="6548"/>
                  </a:cubicBezTo>
                  <a:cubicBezTo>
                    <a:pt x="3968" y="6678"/>
                    <a:pt x="4316" y="6724"/>
                    <a:pt x="4640" y="6724"/>
                  </a:cubicBezTo>
                  <a:cubicBezTo>
                    <a:pt x="5429" y="6724"/>
                    <a:pt x="6076" y="6450"/>
                    <a:pt x="6076" y="6450"/>
                  </a:cubicBezTo>
                  <a:cubicBezTo>
                    <a:pt x="4782" y="6352"/>
                    <a:pt x="3658" y="5094"/>
                    <a:pt x="3658" y="5094"/>
                  </a:cubicBezTo>
                  <a:lnTo>
                    <a:pt x="3658" y="5094"/>
                  </a:lnTo>
                  <a:cubicBezTo>
                    <a:pt x="3838" y="5178"/>
                    <a:pt x="4122" y="5210"/>
                    <a:pt x="4453" y="5210"/>
                  </a:cubicBezTo>
                  <a:cubicBezTo>
                    <a:pt x="5569" y="5210"/>
                    <a:pt x="7218" y="4844"/>
                    <a:pt x="7218" y="4844"/>
                  </a:cubicBezTo>
                  <a:cubicBezTo>
                    <a:pt x="7218" y="4844"/>
                    <a:pt x="7436" y="5229"/>
                    <a:pt x="7948" y="5229"/>
                  </a:cubicBezTo>
                  <a:cubicBezTo>
                    <a:pt x="8205" y="5229"/>
                    <a:pt x="8535" y="5132"/>
                    <a:pt x="8948" y="4844"/>
                  </a:cubicBezTo>
                  <a:cubicBezTo>
                    <a:pt x="10188" y="3979"/>
                    <a:pt x="9100" y="1927"/>
                    <a:pt x="7985" y="1400"/>
                  </a:cubicBezTo>
                  <a:cubicBezTo>
                    <a:pt x="7765" y="1299"/>
                    <a:pt x="7485" y="1260"/>
                    <a:pt x="7170" y="1260"/>
                  </a:cubicBezTo>
                  <a:cubicBezTo>
                    <a:pt x="6153" y="1260"/>
                    <a:pt x="4782" y="1667"/>
                    <a:pt x="3972" y="1667"/>
                  </a:cubicBezTo>
                  <a:cubicBezTo>
                    <a:pt x="3762" y="1667"/>
                    <a:pt x="3589" y="1639"/>
                    <a:pt x="3471" y="1570"/>
                  </a:cubicBezTo>
                  <a:cubicBezTo>
                    <a:pt x="3270" y="1454"/>
                    <a:pt x="3020" y="1411"/>
                    <a:pt x="2763" y="1411"/>
                  </a:cubicBezTo>
                  <a:cubicBezTo>
                    <a:pt x="2370" y="1411"/>
                    <a:pt x="1962" y="1510"/>
                    <a:pt x="1687" y="1597"/>
                  </a:cubicBezTo>
                  <a:cubicBezTo>
                    <a:pt x="2141" y="1124"/>
                    <a:pt x="2605" y="437"/>
                    <a:pt x="2695" y="276"/>
                  </a:cubicBezTo>
                  <a:cubicBezTo>
                    <a:pt x="2793" y="120"/>
                    <a:pt x="2639" y="1"/>
                    <a:pt x="2499" y="1"/>
                  </a:cubicBezTo>
                  <a:close/>
                </a:path>
              </a:pathLst>
            </a:custGeom>
            <a:gradFill>
              <a:gsLst>
                <a:gs pos="0">
                  <a:schemeClr val="dk2"/>
                </a:gs>
                <a:gs pos="14000">
                  <a:schemeClr val="dk1"/>
                </a:gs>
                <a:gs pos="73000">
                  <a:schemeClr val="dk2"/>
                </a:gs>
                <a:gs pos="87000">
                  <a:schemeClr val="lt2"/>
                </a:gs>
                <a:gs pos="100000">
                  <a:schemeClr val="dk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6784299" y="1665308"/>
              <a:ext cx="357580" cy="369035"/>
            </a:xfrm>
            <a:custGeom>
              <a:avLst/>
              <a:gdLst/>
              <a:ahLst/>
              <a:cxnLst/>
              <a:rect l="l" t="t" r="r" b="b"/>
              <a:pathLst>
                <a:path w="3624" h="3740" extrusionOk="0">
                  <a:moveTo>
                    <a:pt x="2170" y="0"/>
                  </a:moveTo>
                  <a:cubicBezTo>
                    <a:pt x="1707" y="0"/>
                    <a:pt x="1095" y="267"/>
                    <a:pt x="384" y="752"/>
                  </a:cubicBezTo>
                  <a:cubicBezTo>
                    <a:pt x="384" y="752"/>
                    <a:pt x="2570" y="2314"/>
                    <a:pt x="2239" y="2394"/>
                  </a:cubicBezTo>
                  <a:cubicBezTo>
                    <a:pt x="1990" y="2456"/>
                    <a:pt x="607" y="3313"/>
                    <a:pt x="0" y="3705"/>
                  </a:cubicBezTo>
                  <a:cubicBezTo>
                    <a:pt x="276" y="3727"/>
                    <a:pt x="574" y="3740"/>
                    <a:pt x="869" y="3740"/>
                  </a:cubicBezTo>
                  <a:cubicBezTo>
                    <a:pt x="2270" y="3740"/>
                    <a:pt x="3624" y="3445"/>
                    <a:pt x="2445" y="2376"/>
                  </a:cubicBezTo>
                  <a:cubicBezTo>
                    <a:pt x="1883" y="1867"/>
                    <a:pt x="3310" y="1297"/>
                    <a:pt x="2953" y="511"/>
                  </a:cubicBezTo>
                  <a:cubicBezTo>
                    <a:pt x="2801" y="163"/>
                    <a:pt x="2531" y="0"/>
                    <a:pt x="2170" y="0"/>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6712072" y="1739508"/>
              <a:ext cx="110116" cy="128570"/>
            </a:xfrm>
            <a:custGeom>
              <a:avLst/>
              <a:gdLst/>
              <a:ahLst/>
              <a:cxnLst/>
              <a:rect l="l" t="t" r="r" b="b"/>
              <a:pathLst>
                <a:path w="1116" h="1303" extrusionOk="0">
                  <a:moveTo>
                    <a:pt x="1116" y="0"/>
                  </a:moveTo>
                  <a:cubicBezTo>
                    <a:pt x="1116" y="0"/>
                    <a:pt x="482" y="634"/>
                    <a:pt x="1" y="1303"/>
                  </a:cubicBezTo>
                  <a:cubicBezTo>
                    <a:pt x="652" y="678"/>
                    <a:pt x="1116" y="0"/>
                    <a:pt x="1116" y="0"/>
                  </a:cubicBezTo>
                  <a:close/>
                </a:path>
              </a:pathLst>
            </a:custGeom>
            <a:solidFill>
              <a:srgbClr val="FFFFFF">
                <a:alpha val="297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7508840" y="1714643"/>
              <a:ext cx="582745" cy="122749"/>
            </a:xfrm>
            <a:custGeom>
              <a:avLst/>
              <a:gdLst/>
              <a:ahLst/>
              <a:cxnLst/>
              <a:rect l="l" t="t" r="r" b="b"/>
              <a:pathLst>
                <a:path w="5906" h="1244" extrusionOk="0">
                  <a:moveTo>
                    <a:pt x="4461" y="1"/>
                  </a:moveTo>
                  <a:cubicBezTo>
                    <a:pt x="4426" y="1"/>
                    <a:pt x="4393" y="10"/>
                    <a:pt x="4362" y="29"/>
                  </a:cubicBezTo>
                  <a:cubicBezTo>
                    <a:pt x="4106" y="190"/>
                    <a:pt x="3681" y="386"/>
                    <a:pt x="3073" y="386"/>
                  </a:cubicBezTo>
                  <a:cubicBezTo>
                    <a:pt x="2767" y="386"/>
                    <a:pt x="2415" y="336"/>
                    <a:pt x="2015" y="208"/>
                  </a:cubicBezTo>
                  <a:cubicBezTo>
                    <a:pt x="1632" y="88"/>
                    <a:pt x="1265" y="21"/>
                    <a:pt x="967" y="21"/>
                  </a:cubicBezTo>
                  <a:cubicBezTo>
                    <a:pt x="328" y="21"/>
                    <a:pt x="1" y="331"/>
                    <a:pt x="481" y="1109"/>
                  </a:cubicBezTo>
                  <a:cubicBezTo>
                    <a:pt x="661" y="1193"/>
                    <a:pt x="945" y="1225"/>
                    <a:pt x="1276" y="1225"/>
                  </a:cubicBezTo>
                  <a:cubicBezTo>
                    <a:pt x="2392" y="1225"/>
                    <a:pt x="4041" y="859"/>
                    <a:pt x="4041" y="859"/>
                  </a:cubicBezTo>
                  <a:cubicBezTo>
                    <a:pt x="4041" y="859"/>
                    <a:pt x="4259" y="1244"/>
                    <a:pt x="4771" y="1244"/>
                  </a:cubicBezTo>
                  <a:cubicBezTo>
                    <a:pt x="5028" y="1244"/>
                    <a:pt x="5358" y="1147"/>
                    <a:pt x="5771" y="859"/>
                  </a:cubicBezTo>
                  <a:cubicBezTo>
                    <a:pt x="5825" y="823"/>
                    <a:pt x="5869" y="788"/>
                    <a:pt x="5905" y="752"/>
                  </a:cubicBezTo>
                  <a:lnTo>
                    <a:pt x="5905" y="752"/>
                  </a:lnTo>
                  <a:cubicBezTo>
                    <a:pt x="5889" y="753"/>
                    <a:pt x="5873" y="753"/>
                    <a:pt x="5857" y="753"/>
                  </a:cubicBezTo>
                  <a:cubicBezTo>
                    <a:pt x="5236" y="753"/>
                    <a:pt x="4781" y="1"/>
                    <a:pt x="4461"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8465553" y="1635607"/>
              <a:ext cx="309922" cy="276974"/>
            </a:xfrm>
            <a:custGeom>
              <a:avLst/>
              <a:gdLst/>
              <a:ahLst/>
              <a:cxnLst/>
              <a:rect l="l" t="t" r="r" b="b"/>
              <a:pathLst>
                <a:path w="3141" h="2807" extrusionOk="0">
                  <a:moveTo>
                    <a:pt x="2427" y="1"/>
                  </a:moveTo>
                  <a:cubicBezTo>
                    <a:pt x="2427" y="1"/>
                    <a:pt x="1285" y="411"/>
                    <a:pt x="241" y="1125"/>
                  </a:cubicBezTo>
                  <a:cubicBezTo>
                    <a:pt x="241" y="1125"/>
                    <a:pt x="0" y="1589"/>
                    <a:pt x="393" y="1945"/>
                  </a:cubicBezTo>
                  <a:cubicBezTo>
                    <a:pt x="393" y="1945"/>
                    <a:pt x="2198" y="2807"/>
                    <a:pt x="2440" y="2807"/>
                  </a:cubicBezTo>
                  <a:cubicBezTo>
                    <a:pt x="2451" y="2807"/>
                    <a:pt x="2458" y="2805"/>
                    <a:pt x="2463" y="2802"/>
                  </a:cubicBezTo>
                  <a:cubicBezTo>
                    <a:pt x="2561" y="2713"/>
                    <a:pt x="3141" y="1134"/>
                    <a:pt x="2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7577416" y="3581801"/>
              <a:ext cx="234243" cy="347821"/>
            </a:xfrm>
            <a:custGeom>
              <a:avLst/>
              <a:gdLst/>
              <a:ahLst/>
              <a:cxnLst/>
              <a:rect l="l" t="t" r="r" b="b"/>
              <a:pathLst>
                <a:path w="2374" h="3525" extrusionOk="0">
                  <a:moveTo>
                    <a:pt x="2222" y="1"/>
                  </a:moveTo>
                  <a:cubicBezTo>
                    <a:pt x="2132" y="215"/>
                    <a:pt x="1811" y="783"/>
                    <a:pt x="925" y="783"/>
                  </a:cubicBezTo>
                  <a:cubicBezTo>
                    <a:pt x="667" y="783"/>
                    <a:pt x="362" y="735"/>
                    <a:pt x="0" y="617"/>
                  </a:cubicBezTo>
                  <a:lnTo>
                    <a:pt x="0" y="617"/>
                  </a:lnTo>
                  <a:cubicBezTo>
                    <a:pt x="330" y="1357"/>
                    <a:pt x="651" y="2062"/>
                    <a:pt x="955" y="2651"/>
                  </a:cubicBezTo>
                  <a:cubicBezTo>
                    <a:pt x="973" y="2686"/>
                    <a:pt x="990" y="2722"/>
                    <a:pt x="1008" y="2767"/>
                  </a:cubicBezTo>
                  <a:cubicBezTo>
                    <a:pt x="1481" y="2838"/>
                    <a:pt x="2007" y="3106"/>
                    <a:pt x="2311" y="3525"/>
                  </a:cubicBezTo>
                  <a:cubicBezTo>
                    <a:pt x="2346" y="3239"/>
                    <a:pt x="2373" y="2874"/>
                    <a:pt x="2373" y="2436"/>
                  </a:cubicBezTo>
                  <a:cubicBezTo>
                    <a:pt x="2373" y="1750"/>
                    <a:pt x="2320" y="893"/>
                    <a:pt x="2222"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a:off x="6420697" y="2450633"/>
              <a:ext cx="334491" cy="224579"/>
            </a:xfrm>
            <a:custGeom>
              <a:avLst/>
              <a:gdLst/>
              <a:ahLst/>
              <a:cxnLst/>
              <a:rect l="l" t="t" r="r" b="b"/>
              <a:pathLst>
                <a:path w="3390" h="2276" extrusionOk="0">
                  <a:moveTo>
                    <a:pt x="870" y="1"/>
                  </a:moveTo>
                  <a:cubicBezTo>
                    <a:pt x="390" y="1"/>
                    <a:pt x="1" y="813"/>
                    <a:pt x="1" y="813"/>
                  </a:cubicBezTo>
                  <a:cubicBezTo>
                    <a:pt x="1" y="813"/>
                    <a:pt x="393" y="2160"/>
                    <a:pt x="1277" y="2267"/>
                  </a:cubicBezTo>
                  <a:cubicBezTo>
                    <a:pt x="1321" y="2273"/>
                    <a:pt x="1365" y="2275"/>
                    <a:pt x="1409" y="2275"/>
                  </a:cubicBezTo>
                  <a:cubicBezTo>
                    <a:pt x="2555" y="2275"/>
                    <a:pt x="3389" y="533"/>
                    <a:pt x="3105" y="207"/>
                  </a:cubicBezTo>
                  <a:cubicBezTo>
                    <a:pt x="3025" y="117"/>
                    <a:pt x="1393" y="28"/>
                    <a:pt x="893" y="2"/>
                  </a:cubicBezTo>
                  <a:cubicBezTo>
                    <a:pt x="885" y="1"/>
                    <a:pt x="878" y="1"/>
                    <a:pt x="8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6532491" y="2420439"/>
              <a:ext cx="126002" cy="82293"/>
            </a:xfrm>
            <a:custGeom>
              <a:avLst/>
              <a:gdLst/>
              <a:ahLst/>
              <a:cxnLst/>
              <a:rect l="l" t="t" r="r" b="b"/>
              <a:pathLst>
                <a:path w="1277" h="834" extrusionOk="0">
                  <a:moveTo>
                    <a:pt x="920" y="0"/>
                  </a:moveTo>
                  <a:cubicBezTo>
                    <a:pt x="729" y="0"/>
                    <a:pt x="1" y="432"/>
                    <a:pt x="1" y="432"/>
                  </a:cubicBezTo>
                  <a:lnTo>
                    <a:pt x="822" y="834"/>
                  </a:lnTo>
                  <a:cubicBezTo>
                    <a:pt x="822" y="834"/>
                    <a:pt x="1250" y="388"/>
                    <a:pt x="1259" y="308"/>
                  </a:cubicBezTo>
                  <a:cubicBezTo>
                    <a:pt x="1277" y="218"/>
                    <a:pt x="1089" y="58"/>
                    <a:pt x="947" y="4"/>
                  </a:cubicBezTo>
                  <a:cubicBezTo>
                    <a:pt x="939" y="1"/>
                    <a:pt x="931" y="0"/>
                    <a:pt x="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4"/>
            <p:cNvSpPr/>
            <p:nvPr/>
          </p:nvSpPr>
          <p:spPr>
            <a:xfrm>
              <a:off x="8595897" y="1658697"/>
              <a:ext cx="260587" cy="337065"/>
            </a:xfrm>
            <a:custGeom>
              <a:avLst/>
              <a:gdLst/>
              <a:ahLst/>
              <a:cxnLst/>
              <a:rect l="l" t="t" r="r" b="b"/>
              <a:pathLst>
                <a:path w="2641" h="3416" extrusionOk="0">
                  <a:moveTo>
                    <a:pt x="2448" y="0"/>
                  </a:moveTo>
                  <a:cubicBezTo>
                    <a:pt x="2234" y="0"/>
                    <a:pt x="1395" y="314"/>
                    <a:pt x="1017" y="454"/>
                  </a:cubicBezTo>
                  <a:cubicBezTo>
                    <a:pt x="838" y="525"/>
                    <a:pt x="705" y="668"/>
                    <a:pt x="642" y="846"/>
                  </a:cubicBezTo>
                  <a:cubicBezTo>
                    <a:pt x="464" y="1381"/>
                    <a:pt x="98" y="2505"/>
                    <a:pt x="53" y="2711"/>
                  </a:cubicBezTo>
                  <a:cubicBezTo>
                    <a:pt x="0" y="2976"/>
                    <a:pt x="105" y="3415"/>
                    <a:pt x="488" y="3415"/>
                  </a:cubicBezTo>
                  <a:cubicBezTo>
                    <a:pt x="492" y="3415"/>
                    <a:pt x="496" y="3415"/>
                    <a:pt x="499" y="3415"/>
                  </a:cubicBezTo>
                  <a:cubicBezTo>
                    <a:pt x="892" y="3406"/>
                    <a:pt x="2640" y="97"/>
                    <a:pt x="2489" y="8"/>
                  </a:cubicBezTo>
                  <a:cubicBezTo>
                    <a:pt x="2480" y="3"/>
                    <a:pt x="2467" y="0"/>
                    <a:pt x="24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a:off x="8617802" y="1707342"/>
              <a:ext cx="224573" cy="224184"/>
            </a:xfrm>
            <a:custGeom>
              <a:avLst/>
              <a:gdLst/>
              <a:ahLst/>
              <a:cxnLst/>
              <a:rect l="l" t="t" r="r" b="b"/>
              <a:pathLst>
                <a:path w="2276" h="2272" extrusionOk="0">
                  <a:moveTo>
                    <a:pt x="699" y="1"/>
                  </a:moveTo>
                  <a:cubicBezTo>
                    <a:pt x="678" y="1"/>
                    <a:pt x="663" y="2"/>
                    <a:pt x="652" y="5"/>
                  </a:cubicBezTo>
                  <a:cubicBezTo>
                    <a:pt x="500" y="59"/>
                    <a:pt x="1" y="1013"/>
                    <a:pt x="54" y="1156"/>
                  </a:cubicBezTo>
                  <a:cubicBezTo>
                    <a:pt x="107" y="1306"/>
                    <a:pt x="785" y="2272"/>
                    <a:pt x="923" y="2272"/>
                  </a:cubicBezTo>
                  <a:cubicBezTo>
                    <a:pt x="925" y="2272"/>
                    <a:pt x="927" y="2271"/>
                    <a:pt x="929" y="2271"/>
                  </a:cubicBezTo>
                  <a:cubicBezTo>
                    <a:pt x="1054" y="2235"/>
                    <a:pt x="2258" y="737"/>
                    <a:pt x="2267" y="505"/>
                  </a:cubicBezTo>
                  <a:cubicBezTo>
                    <a:pt x="2275" y="288"/>
                    <a:pt x="997" y="1"/>
                    <a:pt x="699"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4"/>
            <p:cNvSpPr/>
            <p:nvPr/>
          </p:nvSpPr>
          <p:spPr>
            <a:xfrm>
              <a:off x="8693581" y="1736844"/>
              <a:ext cx="147906" cy="194681"/>
            </a:xfrm>
            <a:custGeom>
              <a:avLst/>
              <a:gdLst/>
              <a:ahLst/>
              <a:cxnLst/>
              <a:rect l="l" t="t" r="r" b="b"/>
              <a:pathLst>
                <a:path w="1499" h="1973" extrusionOk="0">
                  <a:moveTo>
                    <a:pt x="1222" y="1"/>
                  </a:moveTo>
                  <a:lnTo>
                    <a:pt x="1222" y="1"/>
                  </a:lnTo>
                  <a:cubicBezTo>
                    <a:pt x="1267" y="233"/>
                    <a:pt x="1187" y="411"/>
                    <a:pt x="910" y="500"/>
                  </a:cubicBezTo>
                  <a:cubicBezTo>
                    <a:pt x="928" y="732"/>
                    <a:pt x="830" y="893"/>
                    <a:pt x="580" y="973"/>
                  </a:cubicBezTo>
                  <a:cubicBezTo>
                    <a:pt x="580" y="973"/>
                    <a:pt x="777" y="1420"/>
                    <a:pt x="395" y="1420"/>
                  </a:cubicBezTo>
                  <a:cubicBezTo>
                    <a:pt x="363" y="1420"/>
                    <a:pt x="327" y="1417"/>
                    <a:pt x="286" y="1410"/>
                  </a:cubicBezTo>
                  <a:cubicBezTo>
                    <a:pt x="286" y="1410"/>
                    <a:pt x="232" y="1838"/>
                    <a:pt x="0" y="1847"/>
                  </a:cubicBezTo>
                  <a:cubicBezTo>
                    <a:pt x="71" y="1928"/>
                    <a:pt x="134" y="1972"/>
                    <a:pt x="161" y="1972"/>
                  </a:cubicBezTo>
                  <a:cubicBezTo>
                    <a:pt x="286" y="1936"/>
                    <a:pt x="1490" y="438"/>
                    <a:pt x="1499" y="206"/>
                  </a:cubicBezTo>
                  <a:cubicBezTo>
                    <a:pt x="1499" y="143"/>
                    <a:pt x="1392" y="72"/>
                    <a:pt x="1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4"/>
            <p:cNvSpPr/>
            <p:nvPr/>
          </p:nvSpPr>
          <p:spPr>
            <a:xfrm>
              <a:off x="8669802" y="1689285"/>
              <a:ext cx="256246" cy="277368"/>
            </a:xfrm>
            <a:custGeom>
              <a:avLst/>
              <a:gdLst/>
              <a:ahLst/>
              <a:cxnLst/>
              <a:rect l="l" t="t" r="r" b="b"/>
              <a:pathLst>
                <a:path w="2597" h="2811" extrusionOk="0">
                  <a:moveTo>
                    <a:pt x="1338" y="1"/>
                  </a:moveTo>
                  <a:lnTo>
                    <a:pt x="1231" y="260"/>
                  </a:lnTo>
                  <a:lnTo>
                    <a:pt x="1356" y="322"/>
                  </a:lnTo>
                  <a:cubicBezTo>
                    <a:pt x="1793" y="518"/>
                    <a:pt x="1998" y="1045"/>
                    <a:pt x="1677" y="1651"/>
                  </a:cubicBezTo>
                  <a:cubicBezTo>
                    <a:pt x="1276" y="2404"/>
                    <a:pt x="725" y="2526"/>
                    <a:pt x="371" y="2526"/>
                  </a:cubicBezTo>
                  <a:cubicBezTo>
                    <a:pt x="221" y="2526"/>
                    <a:pt x="107" y="2504"/>
                    <a:pt x="54" y="2499"/>
                  </a:cubicBezTo>
                  <a:lnTo>
                    <a:pt x="0" y="2775"/>
                  </a:lnTo>
                  <a:cubicBezTo>
                    <a:pt x="143" y="2793"/>
                    <a:pt x="125" y="2811"/>
                    <a:pt x="321" y="2811"/>
                  </a:cubicBezTo>
                  <a:cubicBezTo>
                    <a:pt x="669" y="2811"/>
                    <a:pt x="1686" y="2766"/>
                    <a:pt x="2150" y="1848"/>
                  </a:cubicBezTo>
                  <a:cubicBezTo>
                    <a:pt x="2596" y="1000"/>
                    <a:pt x="1981" y="224"/>
                    <a:pt x="1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4"/>
            <p:cNvSpPr/>
            <p:nvPr/>
          </p:nvSpPr>
          <p:spPr>
            <a:xfrm>
              <a:off x="6751047" y="538876"/>
              <a:ext cx="870467" cy="709554"/>
            </a:xfrm>
            <a:custGeom>
              <a:avLst/>
              <a:gdLst/>
              <a:ahLst/>
              <a:cxnLst/>
              <a:rect l="l" t="t" r="r" b="b"/>
              <a:pathLst>
                <a:path w="8822" h="7191" extrusionOk="0">
                  <a:moveTo>
                    <a:pt x="4352" y="0"/>
                  </a:moveTo>
                  <a:cubicBezTo>
                    <a:pt x="4352" y="0"/>
                    <a:pt x="4423" y="946"/>
                    <a:pt x="4816" y="1338"/>
                  </a:cubicBezTo>
                  <a:cubicBezTo>
                    <a:pt x="4816" y="1338"/>
                    <a:pt x="3964" y="820"/>
                    <a:pt x="3185" y="820"/>
                  </a:cubicBezTo>
                  <a:cubicBezTo>
                    <a:pt x="3027" y="820"/>
                    <a:pt x="2872" y="841"/>
                    <a:pt x="2728" y="892"/>
                  </a:cubicBezTo>
                  <a:cubicBezTo>
                    <a:pt x="2728" y="892"/>
                    <a:pt x="3531" y="1472"/>
                    <a:pt x="3647" y="1695"/>
                  </a:cubicBezTo>
                  <a:cubicBezTo>
                    <a:pt x="3647" y="1695"/>
                    <a:pt x="3291" y="1617"/>
                    <a:pt x="2825" y="1617"/>
                  </a:cubicBezTo>
                  <a:cubicBezTo>
                    <a:pt x="1721" y="1617"/>
                    <a:pt x="0" y="2054"/>
                    <a:pt x="935" y="4996"/>
                  </a:cubicBezTo>
                  <a:cubicBezTo>
                    <a:pt x="935" y="4996"/>
                    <a:pt x="766" y="3354"/>
                    <a:pt x="1943" y="3149"/>
                  </a:cubicBezTo>
                  <a:lnTo>
                    <a:pt x="1943" y="3149"/>
                  </a:lnTo>
                  <a:cubicBezTo>
                    <a:pt x="1943" y="3149"/>
                    <a:pt x="1078" y="4666"/>
                    <a:pt x="3005" y="7190"/>
                  </a:cubicBezTo>
                  <a:cubicBezTo>
                    <a:pt x="2407" y="5718"/>
                    <a:pt x="2612" y="4639"/>
                    <a:pt x="2889" y="3595"/>
                  </a:cubicBezTo>
                  <a:lnTo>
                    <a:pt x="2889" y="3595"/>
                  </a:lnTo>
                  <a:cubicBezTo>
                    <a:pt x="2889" y="3595"/>
                    <a:pt x="4961" y="5743"/>
                    <a:pt x="6925" y="5743"/>
                  </a:cubicBezTo>
                  <a:cubicBezTo>
                    <a:pt x="6986" y="5743"/>
                    <a:pt x="7047" y="5741"/>
                    <a:pt x="7108" y="5736"/>
                  </a:cubicBezTo>
                  <a:cubicBezTo>
                    <a:pt x="7108" y="5736"/>
                    <a:pt x="8821" y="4764"/>
                    <a:pt x="8027" y="2213"/>
                  </a:cubicBezTo>
                  <a:lnTo>
                    <a:pt x="8027" y="2213"/>
                  </a:lnTo>
                  <a:lnTo>
                    <a:pt x="7546" y="3345"/>
                  </a:lnTo>
                  <a:cubicBezTo>
                    <a:pt x="7546" y="3345"/>
                    <a:pt x="7563" y="1695"/>
                    <a:pt x="6350" y="1374"/>
                  </a:cubicBezTo>
                  <a:cubicBezTo>
                    <a:pt x="5146" y="1053"/>
                    <a:pt x="4619" y="419"/>
                    <a:pt x="43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4"/>
            <p:cNvSpPr/>
            <p:nvPr/>
          </p:nvSpPr>
          <p:spPr>
            <a:xfrm>
              <a:off x="7464734" y="1001052"/>
              <a:ext cx="208687" cy="103902"/>
            </a:xfrm>
            <a:custGeom>
              <a:avLst/>
              <a:gdLst/>
              <a:ahLst/>
              <a:cxnLst/>
              <a:rect l="l" t="t" r="r" b="b"/>
              <a:pathLst>
                <a:path w="2115" h="1053" extrusionOk="0">
                  <a:moveTo>
                    <a:pt x="1152" y="0"/>
                  </a:moveTo>
                  <a:cubicBezTo>
                    <a:pt x="587" y="0"/>
                    <a:pt x="0" y="455"/>
                    <a:pt x="0" y="455"/>
                  </a:cubicBezTo>
                  <a:lnTo>
                    <a:pt x="0" y="901"/>
                  </a:lnTo>
                  <a:cubicBezTo>
                    <a:pt x="405" y="548"/>
                    <a:pt x="760" y="426"/>
                    <a:pt x="1058" y="426"/>
                  </a:cubicBezTo>
                  <a:cubicBezTo>
                    <a:pt x="1733" y="426"/>
                    <a:pt x="2115" y="1052"/>
                    <a:pt x="2115" y="1052"/>
                  </a:cubicBezTo>
                  <a:cubicBezTo>
                    <a:pt x="1957" y="237"/>
                    <a:pt x="1561" y="0"/>
                    <a:pt x="1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4"/>
            <p:cNvSpPr/>
            <p:nvPr/>
          </p:nvSpPr>
          <p:spPr>
            <a:xfrm>
              <a:off x="6884648" y="923990"/>
              <a:ext cx="198129" cy="197641"/>
            </a:xfrm>
            <a:custGeom>
              <a:avLst/>
              <a:gdLst/>
              <a:ahLst/>
              <a:cxnLst/>
              <a:rect l="l" t="t" r="r" b="b"/>
              <a:pathLst>
                <a:path w="2008" h="2003" extrusionOk="0">
                  <a:moveTo>
                    <a:pt x="915" y="1"/>
                  </a:moveTo>
                  <a:cubicBezTo>
                    <a:pt x="763" y="1"/>
                    <a:pt x="598" y="64"/>
                    <a:pt x="446" y="254"/>
                  </a:cubicBezTo>
                  <a:cubicBezTo>
                    <a:pt x="0" y="825"/>
                    <a:pt x="223" y="1869"/>
                    <a:pt x="1677" y="2003"/>
                  </a:cubicBezTo>
                  <a:cubicBezTo>
                    <a:pt x="1677" y="2003"/>
                    <a:pt x="2008" y="691"/>
                    <a:pt x="1472" y="254"/>
                  </a:cubicBezTo>
                  <a:cubicBezTo>
                    <a:pt x="1472" y="254"/>
                    <a:pt x="1219" y="1"/>
                    <a:pt x="915"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4"/>
            <p:cNvSpPr/>
            <p:nvPr/>
          </p:nvSpPr>
          <p:spPr>
            <a:xfrm>
              <a:off x="6921551" y="952506"/>
              <a:ext cx="164976" cy="146430"/>
            </a:xfrm>
            <a:custGeom>
              <a:avLst/>
              <a:gdLst/>
              <a:ahLst/>
              <a:cxnLst/>
              <a:rect l="l" t="t" r="r" b="b"/>
              <a:pathLst>
                <a:path w="1672" h="1484" extrusionOk="0">
                  <a:moveTo>
                    <a:pt x="593" y="1"/>
                  </a:moveTo>
                  <a:cubicBezTo>
                    <a:pt x="540" y="1"/>
                    <a:pt x="485" y="17"/>
                    <a:pt x="429" y="55"/>
                  </a:cubicBezTo>
                  <a:cubicBezTo>
                    <a:pt x="1" y="349"/>
                    <a:pt x="206" y="1384"/>
                    <a:pt x="1027" y="1473"/>
                  </a:cubicBezTo>
                  <a:cubicBezTo>
                    <a:pt x="1092" y="1480"/>
                    <a:pt x="1144" y="1483"/>
                    <a:pt x="1186" y="1483"/>
                  </a:cubicBezTo>
                  <a:cubicBezTo>
                    <a:pt x="1672" y="1483"/>
                    <a:pt x="691" y="1033"/>
                    <a:pt x="733" y="795"/>
                  </a:cubicBezTo>
                  <a:cubicBezTo>
                    <a:pt x="743" y="736"/>
                    <a:pt x="782" y="716"/>
                    <a:pt x="833" y="716"/>
                  </a:cubicBezTo>
                  <a:cubicBezTo>
                    <a:pt x="942" y="716"/>
                    <a:pt x="1109" y="809"/>
                    <a:pt x="1181" y="809"/>
                  </a:cubicBezTo>
                  <a:cubicBezTo>
                    <a:pt x="1217" y="809"/>
                    <a:pt x="1228" y="785"/>
                    <a:pt x="1196" y="715"/>
                  </a:cubicBezTo>
                  <a:cubicBezTo>
                    <a:pt x="1196" y="715"/>
                    <a:pt x="940" y="1"/>
                    <a:pt x="593"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4"/>
            <p:cNvSpPr/>
            <p:nvPr/>
          </p:nvSpPr>
          <p:spPr>
            <a:xfrm>
              <a:off x="6970886" y="878009"/>
              <a:ext cx="543178" cy="383639"/>
            </a:xfrm>
            <a:custGeom>
              <a:avLst/>
              <a:gdLst/>
              <a:ahLst/>
              <a:cxnLst/>
              <a:rect l="l" t="t" r="r" b="b"/>
              <a:pathLst>
                <a:path w="5505" h="3888" extrusionOk="0">
                  <a:moveTo>
                    <a:pt x="826" y="0"/>
                  </a:moveTo>
                  <a:cubicBezTo>
                    <a:pt x="643" y="0"/>
                    <a:pt x="554" y="75"/>
                    <a:pt x="438" y="176"/>
                  </a:cubicBezTo>
                  <a:cubicBezTo>
                    <a:pt x="152" y="417"/>
                    <a:pt x="1" y="1488"/>
                    <a:pt x="259" y="1934"/>
                  </a:cubicBezTo>
                  <a:cubicBezTo>
                    <a:pt x="518" y="2380"/>
                    <a:pt x="1713" y="2826"/>
                    <a:pt x="1999" y="2906"/>
                  </a:cubicBezTo>
                  <a:cubicBezTo>
                    <a:pt x="2018" y="2911"/>
                    <a:pt x="2038" y="2914"/>
                    <a:pt x="2057" y="2914"/>
                  </a:cubicBezTo>
                  <a:cubicBezTo>
                    <a:pt x="2316" y="2914"/>
                    <a:pt x="2557" y="2465"/>
                    <a:pt x="2724" y="2465"/>
                  </a:cubicBezTo>
                  <a:cubicBezTo>
                    <a:pt x="2732" y="2465"/>
                    <a:pt x="2740" y="2466"/>
                    <a:pt x="2748" y="2469"/>
                  </a:cubicBezTo>
                  <a:cubicBezTo>
                    <a:pt x="2882" y="2504"/>
                    <a:pt x="2811" y="2879"/>
                    <a:pt x="2757" y="3075"/>
                  </a:cubicBezTo>
                  <a:cubicBezTo>
                    <a:pt x="2739" y="3156"/>
                    <a:pt x="2766" y="3236"/>
                    <a:pt x="2829" y="3290"/>
                  </a:cubicBezTo>
                  <a:cubicBezTo>
                    <a:pt x="3069" y="3477"/>
                    <a:pt x="3658" y="3887"/>
                    <a:pt x="4122" y="3887"/>
                  </a:cubicBezTo>
                  <a:cubicBezTo>
                    <a:pt x="4729" y="3887"/>
                    <a:pt x="5086" y="3102"/>
                    <a:pt x="5300" y="2710"/>
                  </a:cubicBezTo>
                  <a:cubicBezTo>
                    <a:pt x="5505" y="2308"/>
                    <a:pt x="4042" y="1264"/>
                    <a:pt x="2436" y="551"/>
                  </a:cubicBezTo>
                  <a:cubicBezTo>
                    <a:pt x="1510" y="142"/>
                    <a:pt x="1079" y="0"/>
                    <a:pt x="8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4"/>
            <p:cNvSpPr/>
            <p:nvPr/>
          </p:nvSpPr>
          <p:spPr>
            <a:xfrm>
              <a:off x="6137314" y="1698954"/>
              <a:ext cx="557485" cy="832007"/>
            </a:xfrm>
            <a:custGeom>
              <a:avLst/>
              <a:gdLst/>
              <a:ahLst/>
              <a:cxnLst/>
              <a:rect l="l" t="t" r="r" b="b"/>
              <a:pathLst>
                <a:path w="5650" h="8432" extrusionOk="0">
                  <a:moveTo>
                    <a:pt x="3682" y="0"/>
                  </a:moveTo>
                  <a:cubicBezTo>
                    <a:pt x="3475" y="0"/>
                    <a:pt x="3268" y="50"/>
                    <a:pt x="3078" y="162"/>
                  </a:cubicBezTo>
                  <a:cubicBezTo>
                    <a:pt x="2668" y="402"/>
                    <a:pt x="0" y="1901"/>
                    <a:pt x="45" y="2686"/>
                  </a:cubicBezTo>
                  <a:cubicBezTo>
                    <a:pt x="90" y="3462"/>
                    <a:pt x="2873" y="8431"/>
                    <a:pt x="2873" y="8431"/>
                  </a:cubicBezTo>
                  <a:lnTo>
                    <a:pt x="3765" y="7620"/>
                  </a:lnTo>
                  <a:cubicBezTo>
                    <a:pt x="3765" y="7620"/>
                    <a:pt x="2025" y="3739"/>
                    <a:pt x="2284" y="3525"/>
                  </a:cubicBezTo>
                  <a:cubicBezTo>
                    <a:pt x="2552" y="3302"/>
                    <a:pt x="4452" y="2044"/>
                    <a:pt x="4452" y="2044"/>
                  </a:cubicBezTo>
                  <a:cubicBezTo>
                    <a:pt x="5649" y="1157"/>
                    <a:pt x="4679" y="0"/>
                    <a:pt x="3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4"/>
            <p:cNvSpPr/>
            <p:nvPr/>
          </p:nvSpPr>
          <p:spPr>
            <a:xfrm>
              <a:off x="7915463" y="1609361"/>
              <a:ext cx="588961" cy="218264"/>
            </a:xfrm>
            <a:custGeom>
              <a:avLst/>
              <a:gdLst/>
              <a:ahLst/>
              <a:cxnLst/>
              <a:rect l="l" t="t" r="r" b="b"/>
              <a:pathLst>
                <a:path w="5969" h="2212" extrusionOk="0">
                  <a:moveTo>
                    <a:pt x="925" y="1"/>
                  </a:moveTo>
                  <a:cubicBezTo>
                    <a:pt x="512" y="1"/>
                    <a:pt x="0" y="1079"/>
                    <a:pt x="981" y="1667"/>
                  </a:cubicBezTo>
                  <a:lnTo>
                    <a:pt x="5968" y="2211"/>
                  </a:lnTo>
                  <a:cubicBezTo>
                    <a:pt x="5772" y="1944"/>
                    <a:pt x="5718" y="1667"/>
                    <a:pt x="5816" y="1391"/>
                  </a:cubicBezTo>
                  <a:cubicBezTo>
                    <a:pt x="5816" y="1391"/>
                    <a:pt x="1409" y="115"/>
                    <a:pt x="981" y="8"/>
                  </a:cubicBezTo>
                  <a:cubicBezTo>
                    <a:pt x="963" y="3"/>
                    <a:pt x="944" y="1"/>
                    <a:pt x="9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4"/>
            <p:cNvSpPr/>
            <p:nvPr/>
          </p:nvSpPr>
          <p:spPr>
            <a:xfrm>
              <a:off x="7029891" y="2598245"/>
              <a:ext cx="438983" cy="503427"/>
            </a:xfrm>
            <a:custGeom>
              <a:avLst/>
              <a:gdLst/>
              <a:ahLst/>
              <a:cxnLst/>
              <a:rect l="l" t="t" r="r" b="b"/>
              <a:pathLst>
                <a:path w="4449" h="5102" extrusionOk="0">
                  <a:moveTo>
                    <a:pt x="1886" y="0"/>
                  </a:moveTo>
                  <a:cubicBezTo>
                    <a:pt x="1875" y="0"/>
                    <a:pt x="1865" y="1"/>
                    <a:pt x="1856" y="4"/>
                  </a:cubicBezTo>
                  <a:cubicBezTo>
                    <a:pt x="723" y="325"/>
                    <a:pt x="0" y="1432"/>
                    <a:pt x="116" y="1887"/>
                  </a:cubicBezTo>
                  <a:cubicBezTo>
                    <a:pt x="241" y="2333"/>
                    <a:pt x="1749" y="5018"/>
                    <a:pt x="2293" y="5098"/>
                  </a:cubicBezTo>
                  <a:cubicBezTo>
                    <a:pt x="2312" y="5101"/>
                    <a:pt x="2332" y="5102"/>
                    <a:pt x="2353" y="5102"/>
                  </a:cubicBezTo>
                  <a:cubicBezTo>
                    <a:pt x="2925" y="5102"/>
                    <a:pt x="4110" y="4185"/>
                    <a:pt x="4282" y="3617"/>
                  </a:cubicBezTo>
                  <a:cubicBezTo>
                    <a:pt x="4448" y="3041"/>
                    <a:pt x="2399" y="0"/>
                    <a:pt x="18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4"/>
            <p:cNvSpPr/>
            <p:nvPr/>
          </p:nvSpPr>
          <p:spPr>
            <a:xfrm>
              <a:off x="7104684" y="2643535"/>
              <a:ext cx="149781" cy="223691"/>
            </a:xfrm>
            <a:custGeom>
              <a:avLst/>
              <a:gdLst/>
              <a:ahLst/>
              <a:cxnLst/>
              <a:rect l="l" t="t" r="r" b="b"/>
              <a:pathLst>
                <a:path w="1518" h="2267" extrusionOk="0">
                  <a:moveTo>
                    <a:pt x="937" y="0"/>
                  </a:moveTo>
                  <a:lnTo>
                    <a:pt x="937" y="0"/>
                  </a:lnTo>
                  <a:cubicBezTo>
                    <a:pt x="723" y="196"/>
                    <a:pt x="946" y="518"/>
                    <a:pt x="1053" y="714"/>
                  </a:cubicBezTo>
                  <a:cubicBezTo>
                    <a:pt x="1116" y="821"/>
                    <a:pt x="1187" y="928"/>
                    <a:pt x="1241" y="1035"/>
                  </a:cubicBezTo>
                  <a:cubicBezTo>
                    <a:pt x="1285" y="1106"/>
                    <a:pt x="1223" y="1213"/>
                    <a:pt x="1151" y="1303"/>
                  </a:cubicBezTo>
                  <a:cubicBezTo>
                    <a:pt x="1009" y="1490"/>
                    <a:pt x="803" y="1651"/>
                    <a:pt x="607" y="1811"/>
                  </a:cubicBezTo>
                  <a:cubicBezTo>
                    <a:pt x="411" y="1963"/>
                    <a:pt x="215" y="2114"/>
                    <a:pt x="1" y="2266"/>
                  </a:cubicBezTo>
                  <a:cubicBezTo>
                    <a:pt x="241" y="2159"/>
                    <a:pt x="464" y="2043"/>
                    <a:pt x="679" y="1900"/>
                  </a:cubicBezTo>
                  <a:cubicBezTo>
                    <a:pt x="928" y="1722"/>
                    <a:pt x="1517" y="1347"/>
                    <a:pt x="1365" y="973"/>
                  </a:cubicBezTo>
                  <a:cubicBezTo>
                    <a:pt x="1241" y="750"/>
                    <a:pt x="1062" y="562"/>
                    <a:pt x="946" y="339"/>
                  </a:cubicBezTo>
                  <a:cubicBezTo>
                    <a:pt x="884" y="232"/>
                    <a:pt x="857" y="107"/>
                    <a:pt x="937" y="0"/>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4"/>
            <p:cNvSpPr/>
            <p:nvPr/>
          </p:nvSpPr>
          <p:spPr>
            <a:xfrm>
              <a:off x="7046567" y="992172"/>
              <a:ext cx="385701" cy="182347"/>
            </a:xfrm>
            <a:custGeom>
              <a:avLst/>
              <a:gdLst/>
              <a:ahLst/>
              <a:cxnLst/>
              <a:rect l="l" t="t" r="r" b="b"/>
              <a:pathLst>
                <a:path w="3909" h="1848" extrusionOk="0">
                  <a:moveTo>
                    <a:pt x="1" y="0"/>
                  </a:moveTo>
                  <a:cubicBezTo>
                    <a:pt x="1357" y="464"/>
                    <a:pt x="2659" y="1151"/>
                    <a:pt x="3908" y="1847"/>
                  </a:cubicBezTo>
                  <a:cubicBezTo>
                    <a:pt x="2918" y="830"/>
                    <a:pt x="1437" y="63"/>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4"/>
            <p:cNvSpPr/>
            <p:nvPr/>
          </p:nvSpPr>
          <p:spPr>
            <a:xfrm>
              <a:off x="7065117" y="1954711"/>
              <a:ext cx="110116" cy="103211"/>
            </a:xfrm>
            <a:custGeom>
              <a:avLst/>
              <a:gdLst/>
              <a:ahLst/>
              <a:cxnLst/>
              <a:rect l="l" t="t" r="r" b="b"/>
              <a:pathLst>
                <a:path w="1116" h="1046" extrusionOk="0">
                  <a:moveTo>
                    <a:pt x="558" y="1"/>
                  </a:moveTo>
                  <a:cubicBezTo>
                    <a:pt x="536" y="1"/>
                    <a:pt x="513" y="2"/>
                    <a:pt x="491" y="5"/>
                  </a:cubicBezTo>
                  <a:cubicBezTo>
                    <a:pt x="205" y="50"/>
                    <a:pt x="0" y="308"/>
                    <a:pt x="45" y="594"/>
                  </a:cubicBezTo>
                  <a:cubicBezTo>
                    <a:pt x="77" y="853"/>
                    <a:pt x="301" y="1046"/>
                    <a:pt x="555" y="1046"/>
                  </a:cubicBezTo>
                  <a:cubicBezTo>
                    <a:pt x="581" y="1046"/>
                    <a:pt x="607" y="1044"/>
                    <a:pt x="634" y="1040"/>
                  </a:cubicBezTo>
                  <a:cubicBezTo>
                    <a:pt x="919" y="1004"/>
                    <a:pt x="1115" y="737"/>
                    <a:pt x="1080" y="451"/>
                  </a:cubicBezTo>
                  <a:cubicBezTo>
                    <a:pt x="1047" y="188"/>
                    <a:pt x="817" y="1"/>
                    <a:pt x="558" y="1"/>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4"/>
            <p:cNvSpPr/>
            <p:nvPr/>
          </p:nvSpPr>
          <p:spPr>
            <a:xfrm>
              <a:off x="7066794" y="1951257"/>
              <a:ext cx="110214" cy="103014"/>
            </a:xfrm>
            <a:custGeom>
              <a:avLst/>
              <a:gdLst/>
              <a:ahLst/>
              <a:cxnLst/>
              <a:rect l="l" t="t" r="r" b="b"/>
              <a:pathLst>
                <a:path w="1117" h="1044" extrusionOk="0">
                  <a:moveTo>
                    <a:pt x="559" y="0"/>
                  </a:moveTo>
                  <a:cubicBezTo>
                    <a:pt x="537" y="0"/>
                    <a:pt x="514" y="1"/>
                    <a:pt x="492" y="4"/>
                  </a:cubicBezTo>
                  <a:cubicBezTo>
                    <a:pt x="206" y="40"/>
                    <a:pt x="1" y="308"/>
                    <a:pt x="46" y="593"/>
                  </a:cubicBezTo>
                  <a:cubicBezTo>
                    <a:pt x="78" y="856"/>
                    <a:pt x="308" y="1043"/>
                    <a:pt x="567" y="1043"/>
                  </a:cubicBezTo>
                  <a:cubicBezTo>
                    <a:pt x="589" y="1043"/>
                    <a:pt x="612" y="1042"/>
                    <a:pt x="634" y="1039"/>
                  </a:cubicBezTo>
                  <a:cubicBezTo>
                    <a:pt x="920" y="1003"/>
                    <a:pt x="1116" y="736"/>
                    <a:pt x="1080" y="450"/>
                  </a:cubicBezTo>
                  <a:cubicBezTo>
                    <a:pt x="1048" y="187"/>
                    <a:pt x="818" y="0"/>
                    <a:pt x="5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4"/>
            <p:cNvSpPr/>
            <p:nvPr/>
          </p:nvSpPr>
          <p:spPr>
            <a:xfrm>
              <a:off x="7115242" y="1985101"/>
              <a:ext cx="11544" cy="11545"/>
            </a:xfrm>
            <a:custGeom>
              <a:avLst/>
              <a:gdLst/>
              <a:ahLst/>
              <a:cxnLst/>
              <a:rect l="l" t="t" r="r" b="b"/>
              <a:pathLst>
                <a:path w="117" h="117" extrusionOk="0">
                  <a:moveTo>
                    <a:pt x="99" y="0"/>
                  </a:moveTo>
                  <a:lnTo>
                    <a:pt x="1" y="18"/>
                  </a:lnTo>
                  <a:lnTo>
                    <a:pt x="10" y="116"/>
                  </a:lnTo>
                  <a:lnTo>
                    <a:pt x="117" y="107"/>
                  </a:lnTo>
                  <a:lnTo>
                    <a:pt x="99" y="0"/>
                  </a:lnTo>
                  <a:close/>
                </a:path>
              </a:pathLst>
            </a:custGeom>
            <a:solidFill>
              <a:srgbClr val="ED6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4"/>
            <p:cNvSpPr/>
            <p:nvPr/>
          </p:nvSpPr>
          <p:spPr>
            <a:xfrm>
              <a:off x="7124023" y="1973656"/>
              <a:ext cx="11544" cy="11545"/>
            </a:xfrm>
            <a:custGeom>
              <a:avLst/>
              <a:gdLst/>
              <a:ahLst/>
              <a:cxnLst/>
              <a:rect l="l" t="t" r="r" b="b"/>
              <a:pathLst>
                <a:path w="117" h="117" extrusionOk="0">
                  <a:moveTo>
                    <a:pt x="99" y="0"/>
                  </a:moveTo>
                  <a:lnTo>
                    <a:pt x="1" y="18"/>
                  </a:lnTo>
                  <a:lnTo>
                    <a:pt x="10" y="116"/>
                  </a:lnTo>
                  <a:lnTo>
                    <a:pt x="117" y="107"/>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4"/>
            <p:cNvSpPr/>
            <p:nvPr/>
          </p:nvSpPr>
          <p:spPr>
            <a:xfrm>
              <a:off x="7133693" y="1972767"/>
              <a:ext cx="11544" cy="11545"/>
            </a:xfrm>
            <a:custGeom>
              <a:avLst/>
              <a:gdLst/>
              <a:ahLst/>
              <a:cxnLst/>
              <a:rect l="l" t="t" r="r" b="b"/>
              <a:pathLst>
                <a:path w="117" h="117" extrusionOk="0">
                  <a:moveTo>
                    <a:pt x="108" y="0"/>
                  </a:moveTo>
                  <a:lnTo>
                    <a:pt x="1" y="9"/>
                  </a:lnTo>
                  <a:lnTo>
                    <a:pt x="19" y="116"/>
                  </a:lnTo>
                  <a:lnTo>
                    <a:pt x="117" y="99"/>
                  </a:ln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4"/>
            <p:cNvSpPr/>
            <p:nvPr/>
          </p:nvSpPr>
          <p:spPr>
            <a:xfrm>
              <a:off x="7129352" y="2014111"/>
              <a:ext cx="11544" cy="11545"/>
            </a:xfrm>
            <a:custGeom>
              <a:avLst/>
              <a:gdLst/>
              <a:ahLst/>
              <a:cxnLst/>
              <a:rect l="l" t="t" r="r" b="b"/>
              <a:pathLst>
                <a:path w="117" h="117" extrusionOk="0">
                  <a:moveTo>
                    <a:pt x="98" y="1"/>
                  </a:moveTo>
                  <a:lnTo>
                    <a:pt x="0" y="10"/>
                  </a:lnTo>
                  <a:lnTo>
                    <a:pt x="9" y="117"/>
                  </a:lnTo>
                  <a:lnTo>
                    <a:pt x="116" y="99"/>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4"/>
            <p:cNvSpPr/>
            <p:nvPr/>
          </p:nvSpPr>
          <p:spPr>
            <a:xfrm>
              <a:off x="7120570" y="2025557"/>
              <a:ext cx="11544" cy="11545"/>
            </a:xfrm>
            <a:custGeom>
              <a:avLst/>
              <a:gdLst/>
              <a:ahLst/>
              <a:cxnLst/>
              <a:rect l="l" t="t" r="r" b="b"/>
              <a:pathLst>
                <a:path w="117" h="117" extrusionOk="0">
                  <a:moveTo>
                    <a:pt x="98" y="1"/>
                  </a:moveTo>
                  <a:lnTo>
                    <a:pt x="0" y="19"/>
                  </a:lnTo>
                  <a:lnTo>
                    <a:pt x="9" y="117"/>
                  </a:lnTo>
                  <a:lnTo>
                    <a:pt x="116" y="99"/>
                  </a:lnTo>
                  <a:lnTo>
                    <a:pt x="98" y="1"/>
                  </a:lnTo>
                  <a:close/>
                </a:path>
              </a:pathLst>
            </a:custGeom>
            <a:solidFill>
              <a:srgbClr val="ED6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4"/>
            <p:cNvSpPr/>
            <p:nvPr/>
          </p:nvSpPr>
          <p:spPr>
            <a:xfrm>
              <a:off x="7138133" y="2002665"/>
              <a:ext cx="11544" cy="11545"/>
            </a:xfrm>
            <a:custGeom>
              <a:avLst/>
              <a:gdLst/>
              <a:ahLst/>
              <a:cxnLst/>
              <a:rect l="l" t="t" r="r" b="b"/>
              <a:pathLst>
                <a:path w="117" h="117" extrusionOk="0">
                  <a:moveTo>
                    <a:pt x="99" y="1"/>
                  </a:moveTo>
                  <a:lnTo>
                    <a:pt x="1" y="10"/>
                  </a:lnTo>
                  <a:lnTo>
                    <a:pt x="9" y="117"/>
                  </a:lnTo>
                  <a:lnTo>
                    <a:pt x="117" y="99"/>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4"/>
            <p:cNvSpPr/>
            <p:nvPr/>
          </p:nvSpPr>
          <p:spPr>
            <a:xfrm>
              <a:off x="7146915" y="1991219"/>
              <a:ext cx="11544" cy="11545"/>
            </a:xfrm>
            <a:custGeom>
              <a:avLst/>
              <a:gdLst/>
              <a:ahLst/>
              <a:cxnLst/>
              <a:rect l="l" t="t" r="r" b="b"/>
              <a:pathLst>
                <a:path w="117" h="117" extrusionOk="0">
                  <a:moveTo>
                    <a:pt x="99" y="1"/>
                  </a:moveTo>
                  <a:lnTo>
                    <a:pt x="1" y="10"/>
                  </a:lnTo>
                  <a:lnTo>
                    <a:pt x="10" y="117"/>
                  </a:lnTo>
                  <a:lnTo>
                    <a:pt x="117" y="99"/>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4"/>
            <p:cNvSpPr/>
            <p:nvPr/>
          </p:nvSpPr>
          <p:spPr>
            <a:xfrm>
              <a:off x="7145139" y="1980661"/>
              <a:ext cx="11544" cy="11545"/>
            </a:xfrm>
            <a:custGeom>
              <a:avLst/>
              <a:gdLst/>
              <a:ahLst/>
              <a:cxnLst/>
              <a:rect l="l" t="t" r="r" b="b"/>
              <a:pathLst>
                <a:path w="117" h="117" extrusionOk="0">
                  <a:moveTo>
                    <a:pt x="108" y="1"/>
                  </a:moveTo>
                  <a:lnTo>
                    <a:pt x="1" y="19"/>
                  </a:lnTo>
                  <a:lnTo>
                    <a:pt x="19" y="117"/>
                  </a:lnTo>
                  <a:lnTo>
                    <a:pt x="117" y="108"/>
                  </a:lnTo>
                  <a:lnTo>
                    <a:pt x="10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4"/>
            <p:cNvSpPr/>
            <p:nvPr/>
          </p:nvSpPr>
          <p:spPr>
            <a:xfrm>
              <a:off x="7115242" y="1985101"/>
              <a:ext cx="11544" cy="11545"/>
            </a:xfrm>
            <a:custGeom>
              <a:avLst/>
              <a:gdLst/>
              <a:ahLst/>
              <a:cxnLst/>
              <a:rect l="l" t="t" r="r" b="b"/>
              <a:pathLst>
                <a:path w="117" h="117" extrusionOk="0">
                  <a:moveTo>
                    <a:pt x="99" y="0"/>
                  </a:moveTo>
                  <a:lnTo>
                    <a:pt x="1" y="18"/>
                  </a:lnTo>
                  <a:lnTo>
                    <a:pt x="10" y="116"/>
                  </a:lnTo>
                  <a:lnTo>
                    <a:pt x="117" y="107"/>
                  </a:lnTo>
                  <a:lnTo>
                    <a:pt x="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4"/>
            <p:cNvSpPr/>
            <p:nvPr/>
          </p:nvSpPr>
          <p:spPr>
            <a:xfrm>
              <a:off x="7102908" y="1976320"/>
              <a:ext cx="11544" cy="11545"/>
            </a:xfrm>
            <a:custGeom>
              <a:avLst/>
              <a:gdLst/>
              <a:ahLst/>
              <a:cxnLst/>
              <a:rect l="l" t="t" r="r" b="b"/>
              <a:pathLst>
                <a:path w="117" h="117" extrusionOk="0">
                  <a:moveTo>
                    <a:pt x="108" y="0"/>
                  </a:moveTo>
                  <a:lnTo>
                    <a:pt x="1" y="18"/>
                  </a:lnTo>
                  <a:lnTo>
                    <a:pt x="19" y="116"/>
                  </a:lnTo>
                  <a:lnTo>
                    <a:pt x="117" y="107"/>
                  </a:lnTo>
                  <a:lnTo>
                    <a:pt x="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4"/>
            <p:cNvSpPr/>
            <p:nvPr/>
          </p:nvSpPr>
          <p:spPr>
            <a:xfrm>
              <a:off x="7093238" y="1977997"/>
              <a:ext cx="11544" cy="11545"/>
            </a:xfrm>
            <a:custGeom>
              <a:avLst/>
              <a:gdLst/>
              <a:ahLst/>
              <a:cxnLst/>
              <a:rect l="l" t="t" r="r" b="b"/>
              <a:pathLst>
                <a:path w="117" h="117" extrusionOk="0">
                  <a:moveTo>
                    <a:pt x="99" y="1"/>
                  </a:moveTo>
                  <a:lnTo>
                    <a:pt x="1" y="10"/>
                  </a:lnTo>
                  <a:lnTo>
                    <a:pt x="10" y="117"/>
                  </a:lnTo>
                  <a:lnTo>
                    <a:pt x="117" y="99"/>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4"/>
            <p:cNvSpPr/>
            <p:nvPr/>
          </p:nvSpPr>
          <p:spPr>
            <a:xfrm>
              <a:off x="7109124" y="2016775"/>
              <a:ext cx="11544" cy="11545"/>
            </a:xfrm>
            <a:custGeom>
              <a:avLst/>
              <a:gdLst/>
              <a:ahLst/>
              <a:cxnLst/>
              <a:rect l="l" t="t" r="r" b="b"/>
              <a:pathLst>
                <a:path w="117" h="117" extrusionOk="0">
                  <a:moveTo>
                    <a:pt x="98" y="0"/>
                  </a:moveTo>
                  <a:lnTo>
                    <a:pt x="0" y="18"/>
                  </a:lnTo>
                  <a:lnTo>
                    <a:pt x="9" y="116"/>
                  </a:lnTo>
                  <a:lnTo>
                    <a:pt x="116" y="108"/>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4"/>
            <p:cNvSpPr/>
            <p:nvPr/>
          </p:nvSpPr>
          <p:spPr>
            <a:xfrm>
              <a:off x="7120570" y="2025557"/>
              <a:ext cx="11544" cy="11545"/>
            </a:xfrm>
            <a:custGeom>
              <a:avLst/>
              <a:gdLst/>
              <a:ahLst/>
              <a:cxnLst/>
              <a:rect l="l" t="t" r="r" b="b"/>
              <a:pathLst>
                <a:path w="117" h="117" extrusionOk="0">
                  <a:moveTo>
                    <a:pt x="98" y="1"/>
                  </a:moveTo>
                  <a:lnTo>
                    <a:pt x="0" y="19"/>
                  </a:lnTo>
                  <a:lnTo>
                    <a:pt x="9" y="117"/>
                  </a:lnTo>
                  <a:lnTo>
                    <a:pt x="116" y="99"/>
                  </a:lnTo>
                  <a:lnTo>
                    <a:pt x="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4"/>
            <p:cNvSpPr/>
            <p:nvPr/>
          </p:nvSpPr>
          <p:spPr>
            <a:xfrm>
              <a:off x="7097678" y="2007993"/>
              <a:ext cx="11544" cy="11545"/>
            </a:xfrm>
            <a:custGeom>
              <a:avLst/>
              <a:gdLst/>
              <a:ahLst/>
              <a:cxnLst/>
              <a:rect l="l" t="t" r="r" b="b"/>
              <a:pathLst>
                <a:path w="117" h="117" extrusionOk="0">
                  <a:moveTo>
                    <a:pt x="98" y="0"/>
                  </a:moveTo>
                  <a:lnTo>
                    <a:pt x="0" y="18"/>
                  </a:lnTo>
                  <a:lnTo>
                    <a:pt x="9" y="116"/>
                  </a:lnTo>
                  <a:lnTo>
                    <a:pt x="116" y="107"/>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4"/>
            <p:cNvSpPr/>
            <p:nvPr/>
          </p:nvSpPr>
          <p:spPr>
            <a:xfrm>
              <a:off x="7086232" y="1999211"/>
              <a:ext cx="11544" cy="11545"/>
            </a:xfrm>
            <a:custGeom>
              <a:avLst/>
              <a:gdLst/>
              <a:ahLst/>
              <a:cxnLst/>
              <a:rect l="l" t="t" r="r" b="b"/>
              <a:pathLst>
                <a:path w="117" h="117" extrusionOk="0">
                  <a:moveTo>
                    <a:pt x="98" y="0"/>
                  </a:moveTo>
                  <a:lnTo>
                    <a:pt x="0" y="18"/>
                  </a:lnTo>
                  <a:lnTo>
                    <a:pt x="9" y="116"/>
                  </a:lnTo>
                  <a:lnTo>
                    <a:pt x="116" y="107"/>
                  </a:lnTo>
                  <a:lnTo>
                    <a:pt x="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4"/>
            <p:cNvSpPr/>
            <p:nvPr/>
          </p:nvSpPr>
          <p:spPr>
            <a:xfrm>
              <a:off x="7084456" y="1989443"/>
              <a:ext cx="11544" cy="11545"/>
            </a:xfrm>
            <a:custGeom>
              <a:avLst/>
              <a:gdLst/>
              <a:ahLst/>
              <a:cxnLst/>
              <a:rect l="l" t="t" r="r" b="b"/>
              <a:pathLst>
                <a:path w="117" h="117" extrusionOk="0">
                  <a:moveTo>
                    <a:pt x="99" y="1"/>
                  </a:moveTo>
                  <a:lnTo>
                    <a:pt x="0" y="10"/>
                  </a:lnTo>
                  <a:lnTo>
                    <a:pt x="18" y="117"/>
                  </a:lnTo>
                  <a:lnTo>
                    <a:pt x="116" y="99"/>
                  </a:lnTo>
                  <a:lnTo>
                    <a:pt x="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4"/>
            <p:cNvSpPr/>
            <p:nvPr/>
          </p:nvSpPr>
          <p:spPr>
            <a:xfrm>
              <a:off x="7108236" y="1835121"/>
              <a:ext cx="72226" cy="67689"/>
            </a:xfrm>
            <a:custGeom>
              <a:avLst/>
              <a:gdLst/>
              <a:ahLst/>
              <a:cxnLst/>
              <a:rect l="l" t="t" r="r" b="b"/>
              <a:pathLst>
                <a:path w="732" h="686" extrusionOk="0">
                  <a:moveTo>
                    <a:pt x="363" y="0"/>
                  </a:moveTo>
                  <a:cubicBezTo>
                    <a:pt x="195" y="0"/>
                    <a:pt x="51" y="127"/>
                    <a:pt x="27" y="298"/>
                  </a:cubicBezTo>
                  <a:cubicBezTo>
                    <a:pt x="0" y="485"/>
                    <a:pt x="134" y="655"/>
                    <a:pt x="321" y="682"/>
                  </a:cubicBezTo>
                  <a:cubicBezTo>
                    <a:pt x="337" y="684"/>
                    <a:pt x="353" y="685"/>
                    <a:pt x="369" y="685"/>
                  </a:cubicBezTo>
                  <a:cubicBezTo>
                    <a:pt x="537" y="685"/>
                    <a:pt x="681" y="559"/>
                    <a:pt x="705" y="387"/>
                  </a:cubicBezTo>
                  <a:cubicBezTo>
                    <a:pt x="732" y="200"/>
                    <a:pt x="598" y="31"/>
                    <a:pt x="411" y="4"/>
                  </a:cubicBezTo>
                  <a:cubicBezTo>
                    <a:pt x="395" y="1"/>
                    <a:pt x="379" y="0"/>
                    <a:pt x="363" y="0"/>
                  </a:cubicBezTo>
                  <a:close/>
                </a:path>
              </a:pathLst>
            </a:custGeom>
            <a:solidFill>
              <a:srgbClr val="191919">
                <a:alpha val="2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4"/>
            <p:cNvSpPr/>
            <p:nvPr/>
          </p:nvSpPr>
          <p:spPr>
            <a:xfrm>
              <a:off x="7107348" y="1832457"/>
              <a:ext cx="72226" cy="67689"/>
            </a:xfrm>
            <a:custGeom>
              <a:avLst/>
              <a:gdLst/>
              <a:ahLst/>
              <a:cxnLst/>
              <a:rect l="l" t="t" r="r" b="b"/>
              <a:pathLst>
                <a:path w="732" h="686" extrusionOk="0">
                  <a:moveTo>
                    <a:pt x="363" y="1"/>
                  </a:moveTo>
                  <a:cubicBezTo>
                    <a:pt x="194" y="1"/>
                    <a:pt x="43" y="127"/>
                    <a:pt x="27" y="298"/>
                  </a:cubicBezTo>
                  <a:cubicBezTo>
                    <a:pt x="0" y="486"/>
                    <a:pt x="125" y="655"/>
                    <a:pt x="313" y="682"/>
                  </a:cubicBezTo>
                  <a:cubicBezTo>
                    <a:pt x="329" y="684"/>
                    <a:pt x="345" y="685"/>
                    <a:pt x="360" y="685"/>
                  </a:cubicBezTo>
                  <a:cubicBezTo>
                    <a:pt x="529" y="685"/>
                    <a:pt x="681" y="559"/>
                    <a:pt x="705" y="388"/>
                  </a:cubicBezTo>
                  <a:cubicBezTo>
                    <a:pt x="732" y="200"/>
                    <a:pt x="598" y="31"/>
                    <a:pt x="411" y="4"/>
                  </a:cubicBezTo>
                  <a:cubicBezTo>
                    <a:pt x="395" y="2"/>
                    <a:pt x="379" y="1"/>
                    <a:pt x="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4"/>
            <p:cNvSpPr/>
            <p:nvPr/>
          </p:nvSpPr>
          <p:spPr>
            <a:xfrm>
              <a:off x="7140797" y="1854855"/>
              <a:ext cx="7104" cy="7992"/>
            </a:xfrm>
            <a:custGeom>
              <a:avLst/>
              <a:gdLst/>
              <a:ahLst/>
              <a:cxnLst/>
              <a:rect l="l" t="t" r="r" b="b"/>
              <a:pathLst>
                <a:path w="72" h="81" extrusionOk="0">
                  <a:moveTo>
                    <a:pt x="9" y="0"/>
                  </a:moveTo>
                  <a:lnTo>
                    <a:pt x="0" y="71"/>
                  </a:lnTo>
                  <a:lnTo>
                    <a:pt x="63" y="80"/>
                  </a:lnTo>
                  <a:lnTo>
                    <a:pt x="72" y="9"/>
                  </a:lnTo>
                  <a:lnTo>
                    <a:pt x="9" y="0"/>
                  </a:lnTo>
                  <a:close/>
                </a:path>
              </a:pathLst>
            </a:custGeom>
            <a:solidFill>
              <a:srgbClr val="ED63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4"/>
            <p:cNvSpPr/>
            <p:nvPr/>
          </p:nvSpPr>
          <p:spPr>
            <a:xfrm>
              <a:off x="7134581" y="1847751"/>
              <a:ext cx="7203" cy="7104"/>
            </a:xfrm>
            <a:custGeom>
              <a:avLst/>
              <a:gdLst/>
              <a:ahLst/>
              <a:cxnLst/>
              <a:rect l="l" t="t" r="r" b="b"/>
              <a:pathLst>
                <a:path w="73" h="72" extrusionOk="0">
                  <a:moveTo>
                    <a:pt x="10" y="1"/>
                  </a:moveTo>
                  <a:lnTo>
                    <a:pt x="1" y="63"/>
                  </a:lnTo>
                  <a:lnTo>
                    <a:pt x="63" y="72"/>
                  </a:lnTo>
                  <a:lnTo>
                    <a:pt x="72" y="10"/>
                  </a:ln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4"/>
            <p:cNvSpPr/>
            <p:nvPr/>
          </p:nvSpPr>
          <p:spPr>
            <a:xfrm>
              <a:off x="7127575" y="1846863"/>
              <a:ext cx="7992" cy="7203"/>
            </a:xfrm>
            <a:custGeom>
              <a:avLst/>
              <a:gdLst/>
              <a:ahLst/>
              <a:cxnLst/>
              <a:rect l="l" t="t" r="r" b="b"/>
              <a:pathLst>
                <a:path w="81" h="73" extrusionOk="0">
                  <a:moveTo>
                    <a:pt x="9" y="1"/>
                  </a:moveTo>
                  <a:lnTo>
                    <a:pt x="1" y="63"/>
                  </a:lnTo>
                  <a:lnTo>
                    <a:pt x="72" y="72"/>
                  </a:lnTo>
                  <a:lnTo>
                    <a:pt x="81" y="10"/>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4"/>
            <p:cNvSpPr/>
            <p:nvPr/>
          </p:nvSpPr>
          <p:spPr>
            <a:xfrm>
              <a:off x="7131128" y="1874195"/>
              <a:ext cx="7104" cy="7104"/>
            </a:xfrm>
            <a:custGeom>
              <a:avLst/>
              <a:gdLst/>
              <a:ahLst/>
              <a:cxnLst/>
              <a:rect l="l" t="t" r="r" b="b"/>
              <a:pathLst>
                <a:path w="72" h="72" extrusionOk="0">
                  <a:moveTo>
                    <a:pt x="9" y="0"/>
                  </a:moveTo>
                  <a:lnTo>
                    <a:pt x="0" y="63"/>
                  </a:lnTo>
                  <a:lnTo>
                    <a:pt x="63" y="72"/>
                  </a:lnTo>
                  <a:lnTo>
                    <a:pt x="72"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4"/>
            <p:cNvSpPr/>
            <p:nvPr/>
          </p:nvSpPr>
          <p:spPr>
            <a:xfrm>
              <a:off x="7136357" y="1881200"/>
              <a:ext cx="8091" cy="7992"/>
            </a:xfrm>
            <a:custGeom>
              <a:avLst/>
              <a:gdLst/>
              <a:ahLst/>
              <a:cxnLst/>
              <a:rect l="l" t="t" r="r" b="b"/>
              <a:pathLst>
                <a:path w="82" h="81" extrusionOk="0">
                  <a:moveTo>
                    <a:pt x="10" y="1"/>
                  </a:moveTo>
                  <a:lnTo>
                    <a:pt x="1" y="72"/>
                  </a:lnTo>
                  <a:lnTo>
                    <a:pt x="72" y="81"/>
                  </a:lnTo>
                  <a:lnTo>
                    <a:pt x="81" y="10"/>
                  </a:ln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4"/>
            <p:cNvSpPr/>
            <p:nvPr/>
          </p:nvSpPr>
          <p:spPr>
            <a:xfrm>
              <a:off x="7124911" y="1866202"/>
              <a:ext cx="8091" cy="8091"/>
            </a:xfrm>
            <a:custGeom>
              <a:avLst/>
              <a:gdLst/>
              <a:ahLst/>
              <a:cxnLst/>
              <a:rect l="l" t="t" r="r" b="b"/>
              <a:pathLst>
                <a:path w="82" h="82" extrusionOk="0">
                  <a:moveTo>
                    <a:pt x="10" y="1"/>
                  </a:moveTo>
                  <a:lnTo>
                    <a:pt x="1" y="72"/>
                  </a:lnTo>
                  <a:lnTo>
                    <a:pt x="72" y="81"/>
                  </a:lnTo>
                  <a:lnTo>
                    <a:pt x="81" y="10"/>
                  </a:ln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4"/>
            <p:cNvSpPr/>
            <p:nvPr/>
          </p:nvSpPr>
          <p:spPr>
            <a:xfrm>
              <a:off x="7119682" y="1859197"/>
              <a:ext cx="7104" cy="7104"/>
            </a:xfrm>
            <a:custGeom>
              <a:avLst/>
              <a:gdLst/>
              <a:ahLst/>
              <a:cxnLst/>
              <a:rect l="l" t="t" r="r" b="b"/>
              <a:pathLst>
                <a:path w="72" h="72" extrusionOk="0">
                  <a:moveTo>
                    <a:pt x="9" y="1"/>
                  </a:moveTo>
                  <a:lnTo>
                    <a:pt x="0" y="63"/>
                  </a:lnTo>
                  <a:lnTo>
                    <a:pt x="63" y="72"/>
                  </a:lnTo>
                  <a:lnTo>
                    <a:pt x="72" y="10"/>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4"/>
            <p:cNvSpPr/>
            <p:nvPr/>
          </p:nvSpPr>
          <p:spPr>
            <a:xfrm>
              <a:off x="7120570" y="1852191"/>
              <a:ext cx="7104" cy="7992"/>
            </a:xfrm>
            <a:custGeom>
              <a:avLst/>
              <a:gdLst/>
              <a:ahLst/>
              <a:cxnLst/>
              <a:rect l="l" t="t" r="r" b="b"/>
              <a:pathLst>
                <a:path w="72" h="81" extrusionOk="0">
                  <a:moveTo>
                    <a:pt x="9" y="0"/>
                  </a:moveTo>
                  <a:lnTo>
                    <a:pt x="0" y="72"/>
                  </a:lnTo>
                  <a:lnTo>
                    <a:pt x="63" y="81"/>
                  </a:lnTo>
                  <a:lnTo>
                    <a:pt x="72"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4"/>
            <p:cNvSpPr/>
            <p:nvPr/>
          </p:nvSpPr>
          <p:spPr>
            <a:xfrm>
              <a:off x="7140797" y="1854855"/>
              <a:ext cx="7104" cy="7992"/>
            </a:xfrm>
            <a:custGeom>
              <a:avLst/>
              <a:gdLst/>
              <a:ahLst/>
              <a:cxnLst/>
              <a:rect l="l" t="t" r="r" b="b"/>
              <a:pathLst>
                <a:path w="72" h="81" extrusionOk="0">
                  <a:moveTo>
                    <a:pt x="9" y="0"/>
                  </a:moveTo>
                  <a:lnTo>
                    <a:pt x="0" y="71"/>
                  </a:lnTo>
                  <a:lnTo>
                    <a:pt x="63" y="80"/>
                  </a:lnTo>
                  <a:lnTo>
                    <a:pt x="72"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4"/>
            <p:cNvSpPr/>
            <p:nvPr/>
          </p:nvSpPr>
          <p:spPr>
            <a:xfrm>
              <a:off x="7147803" y="1849527"/>
              <a:ext cx="7992" cy="7104"/>
            </a:xfrm>
            <a:custGeom>
              <a:avLst/>
              <a:gdLst/>
              <a:ahLst/>
              <a:cxnLst/>
              <a:rect l="l" t="t" r="r" b="b"/>
              <a:pathLst>
                <a:path w="81" h="72" extrusionOk="0">
                  <a:moveTo>
                    <a:pt x="10" y="0"/>
                  </a:moveTo>
                  <a:lnTo>
                    <a:pt x="1" y="63"/>
                  </a:lnTo>
                  <a:lnTo>
                    <a:pt x="72" y="72"/>
                  </a:lnTo>
                  <a:lnTo>
                    <a:pt x="81" y="9"/>
                  </a:ln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4"/>
            <p:cNvSpPr/>
            <p:nvPr/>
          </p:nvSpPr>
          <p:spPr>
            <a:xfrm>
              <a:off x="7154907" y="1850415"/>
              <a:ext cx="7104" cy="7104"/>
            </a:xfrm>
            <a:custGeom>
              <a:avLst/>
              <a:gdLst/>
              <a:ahLst/>
              <a:cxnLst/>
              <a:rect l="l" t="t" r="r" b="b"/>
              <a:pathLst>
                <a:path w="72" h="72" extrusionOk="0">
                  <a:moveTo>
                    <a:pt x="9" y="0"/>
                  </a:moveTo>
                  <a:lnTo>
                    <a:pt x="0" y="63"/>
                  </a:lnTo>
                  <a:lnTo>
                    <a:pt x="63" y="72"/>
                  </a:lnTo>
                  <a:lnTo>
                    <a:pt x="71"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4"/>
            <p:cNvSpPr/>
            <p:nvPr/>
          </p:nvSpPr>
          <p:spPr>
            <a:xfrm>
              <a:off x="7144349" y="1875971"/>
              <a:ext cx="7992" cy="7104"/>
            </a:xfrm>
            <a:custGeom>
              <a:avLst/>
              <a:gdLst/>
              <a:ahLst/>
              <a:cxnLst/>
              <a:rect l="l" t="t" r="r" b="b"/>
              <a:pathLst>
                <a:path w="81" h="72" extrusionOk="0">
                  <a:moveTo>
                    <a:pt x="9" y="0"/>
                  </a:moveTo>
                  <a:lnTo>
                    <a:pt x="0" y="63"/>
                  </a:lnTo>
                  <a:lnTo>
                    <a:pt x="71" y="71"/>
                  </a:lnTo>
                  <a:lnTo>
                    <a:pt x="80" y="9"/>
                  </a:lnTo>
                  <a:lnTo>
                    <a:pt x="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4"/>
            <p:cNvSpPr/>
            <p:nvPr/>
          </p:nvSpPr>
          <p:spPr>
            <a:xfrm>
              <a:off x="7136357" y="1881200"/>
              <a:ext cx="8091" cy="7992"/>
            </a:xfrm>
            <a:custGeom>
              <a:avLst/>
              <a:gdLst/>
              <a:ahLst/>
              <a:cxnLst/>
              <a:rect l="l" t="t" r="r" b="b"/>
              <a:pathLst>
                <a:path w="82" h="81" extrusionOk="0">
                  <a:moveTo>
                    <a:pt x="19" y="1"/>
                  </a:moveTo>
                  <a:lnTo>
                    <a:pt x="1" y="72"/>
                  </a:lnTo>
                  <a:lnTo>
                    <a:pt x="72" y="81"/>
                  </a:lnTo>
                  <a:lnTo>
                    <a:pt x="81" y="10"/>
                  </a:lnTo>
                  <a:lnTo>
                    <a:pt x="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4"/>
            <p:cNvSpPr/>
            <p:nvPr/>
          </p:nvSpPr>
          <p:spPr>
            <a:xfrm>
              <a:off x="7152243" y="1869755"/>
              <a:ext cx="7104" cy="7992"/>
            </a:xfrm>
            <a:custGeom>
              <a:avLst/>
              <a:gdLst/>
              <a:ahLst/>
              <a:cxnLst/>
              <a:rect l="l" t="t" r="r" b="b"/>
              <a:pathLst>
                <a:path w="72" h="81" extrusionOk="0">
                  <a:moveTo>
                    <a:pt x="9" y="1"/>
                  </a:moveTo>
                  <a:lnTo>
                    <a:pt x="0" y="72"/>
                  </a:lnTo>
                  <a:lnTo>
                    <a:pt x="63" y="81"/>
                  </a:lnTo>
                  <a:lnTo>
                    <a:pt x="72" y="10"/>
                  </a:lnTo>
                  <a:lnTo>
                    <a:pt x="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4"/>
            <p:cNvSpPr/>
            <p:nvPr/>
          </p:nvSpPr>
          <p:spPr>
            <a:xfrm>
              <a:off x="7159249" y="1864525"/>
              <a:ext cx="7992" cy="7104"/>
            </a:xfrm>
            <a:custGeom>
              <a:avLst/>
              <a:gdLst/>
              <a:ahLst/>
              <a:cxnLst/>
              <a:rect l="l" t="t" r="r" b="b"/>
              <a:pathLst>
                <a:path w="81" h="72" extrusionOk="0">
                  <a:moveTo>
                    <a:pt x="10" y="0"/>
                  </a:moveTo>
                  <a:lnTo>
                    <a:pt x="1" y="63"/>
                  </a:lnTo>
                  <a:lnTo>
                    <a:pt x="72" y="72"/>
                  </a:lnTo>
                  <a:lnTo>
                    <a:pt x="81" y="9"/>
                  </a:lnTo>
                  <a:lnTo>
                    <a:pt x="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4"/>
            <p:cNvSpPr/>
            <p:nvPr/>
          </p:nvSpPr>
          <p:spPr>
            <a:xfrm>
              <a:off x="7160137" y="1857421"/>
              <a:ext cx="7992" cy="8091"/>
            </a:xfrm>
            <a:custGeom>
              <a:avLst/>
              <a:gdLst/>
              <a:ahLst/>
              <a:cxnLst/>
              <a:rect l="l" t="t" r="r" b="b"/>
              <a:pathLst>
                <a:path w="81" h="82" extrusionOk="0">
                  <a:moveTo>
                    <a:pt x="10" y="1"/>
                  </a:moveTo>
                  <a:lnTo>
                    <a:pt x="1" y="72"/>
                  </a:lnTo>
                  <a:lnTo>
                    <a:pt x="72" y="81"/>
                  </a:lnTo>
                  <a:lnTo>
                    <a:pt x="81" y="10"/>
                  </a:lnTo>
                  <a:lnTo>
                    <a:pt x="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4"/>
            <p:cNvSpPr/>
            <p:nvPr/>
          </p:nvSpPr>
          <p:spPr>
            <a:xfrm>
              <a:off x="7956806" y="2794897"/>
              <a:ext cx="326598" cy="317035"/>
            </a:xfrm>
            <a:custGeom>
              <a:avLst/>
              <a:gdLst/>
              <a:ahLst/>
              <a:cxnLst/>
              <a:rect l="l" t="t" r="r" b="b"/>
              <a:pathLst>
                <a:path w="3310" h="3213" extrusionOk="0">
                  <a:moveTo>
                    <a:pt x="411" y="1"/>
                  </a:moveTo>
                  <a:cubicBezTo>
                    <a:pt x="295" y="598"/>
                    <a:pt x="152" y="1473"/>
                    <a:pt x="80" y="2151"/>
                  </a:cubicBezTo>
                  <a:cubicBezTo>
                    <a:pt x="18" y="2713"/>
                    <a:pt x="0" y="3159"/>
                    <a:pt x="98" y="3212"/>
                  </a:cubicBezTo>
                  <a:cubicBezTo>
                    <a:pt x="54" y="2829"/>
                    <a:pt x="170" y="2436"/>
                    <a:pt x="375" y="2097"/>
                  </a:cubicBezTo>
                  <a:cubicBezTo>
                    <a:pt x="393" y="2061"/>
                    <a:pt x="419" y="2026"/>
                    <a:pt x="437" y="1990"/>
                  </a:cubicBezTo>
                  <a:cubicBezTo>
                    <a:pt x="760" y="1517"/>
                    <a:pt x="1232" y="1188"/>
                    <a:pt x="1609" y="1188"/>
                  </a:cubicBezTo>
                  <a:cubicBezTo>
                    <a:pt x="1701" y="1188"/>
                    <a:pt x="1788" y="1207"/>
                    <a:pt x="1865" y="1250"/>
                  </a:cubicBezTo>
                  <a:cubicBezTo>
                    <a:pt x="1954" y="1294"/>
                    <a:pt x="2034" y="1339"/>
                    <a:pt x="2114" y="1374"/>
                  </a:cubicBezTo>
                  <a:cubicBezTo>
                    <a:pt x="2507" y="964"/>
                    <a:pt x="2917" y="527"/>
                    <a:pt x="3310" y="90"/>
                  </a:cubicBezTo>
                  <a:lnTo>
                    <a:pt x="3310" y="90"/>
                  </a:lnTo>
                  <a:cubicBezTo>
                    <a:pt x="2952" y="477"/>
                    <a:pt x="2320" y="802"/>
                    <a:pt x="1708" y="802"/>
                  </a:cubicBezTo>
                  <a:cubicBezTo>
                    <a:pt x="1207" y="802"/>
                    <a:pt x="720" y="583"/>
                    <a:pt x="411" y="1"/>
                  </a:cubicBezTo>
                  <a:close/>
                </a:path>
              </a:pathLst>
            </a:custGeom>
            <a:solidFill>
              <a:srgbClr val="FF99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4"/>
            <p:cNvSpPr/>
            <p:nvPr/>
          </p:nvSpPr>
          <p:spPr>
            <a:xfrm>
              <a:off x="7809786" y="3007040"/>
              <a:ext cx="156787" cy="135675"/>
            </a:xfrm>
            <a:custGeom>
              <a:avLst/>
              <a:gdLst/>
              <a:ahLst/>
              <a:cxnLst/>
              <a:rect l="l" t="t" r="r" b="b"/>
              <a:pathLst>
                <a:path w="1589" h="1375" extrusionOk="0">
                  <a:moveTo>
                    <a:pt x="1570" y="1"/>
                  </a:moveTo>
                  <a:cubicBezTo>
                    <a:pt x="1535" y="27"/>
                    <a:pt x="1508" y="54"/>
                    <a:pt x="1481" y="81"/>
                  </a:cubicBezTo>
                  <a:cubicBezTo>
                    <a:pt x="1338" y="215"/>
                    <a:pt x="241" y="732"/>
                    <a:pt x="0" y="1374"/>
                  </a:cubicBezTo>
                  <a:cubicBezTo>
                    <a:pt x="483" y="1158"/>
                    <a:pt x="1035" y="1097"/>
                    <a:pt x="1491" y="1097"/>
                  </a:cubicBezTo>
                  <a:cubicBezTo>
                    <a:pt x="1524" y="1097"/>
                    <a:pt x="1556" y="1097"/>
                    <a:pt x="1588" y="1098"/>
                  </a:cubicBezTo>
                  <a:cubicBezTo>
                    <a:pt x="1588" y="1089"/>
                    <a:pt x="1588" y="1080"/>
                    <a:pt x="1588" y="1062"/>
                  </a:cubicBezTo>
                  <a:cubicBezTo>
                    <a:pt x="1490" y="1009"/>
                    <a:pt x="1508" y="563"/>
                    <a:pt x="1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4"/>
            <p:cNvSpPr/>
            <p:nvPr/>
          </p:nvSpPr>
          <p:spPr>
            <a:xfrm>
              <a:off x="7803570" y="3100384"/>
              <a:ext cx="325808" cy="634859"/>
            </a:xfrm>
            <a:custGeom>
              <a:avLst/>
              <a:gdLst/>
              <a:ahLst/>
              <a:cxnLst/>
              <a:rect l="l" t="t" r="r" b="b"/>
              <a:pathLst>
                <a:path w="3302" h="6434" extrusionOk="0">
                  <a:moveTo>
                    <a:pt x="358" y="0"/>
                  </a:moveTo>
                  <a:cubicBezTo>
                    <a:pt x="153" y="214"/>
                    <a:pt x="1" y="446"/>
                    <a:pt x="19" y="705"/>
                  </a:cubicBezTo>
                  <a:cubicBezTo>
                    <a:pt x="45" y="1463"/>
                    <a:pt x="795" y="5754"/>
                    <a:pt x="2285" y="6325"/>
                  </a:cubicBezTo>
                  <a:cubicBezTo>
                    <a:pt x="2473" y="6401"/>
                    <a:pt x="2659" y="6434"/>
                    <a:pt x="2838" y="6434"/>
                  </a:cubicBezTo>
                  <a:cubicBezTo>
                    <a:pt x="2999" y="6434"/>
                    <a:pt x="3154" y="6407"/>
                    <a:pt x="3302" y="6361"/>
                  </a:cubicBezTo>
                  <a:lnTo>
                    <a:pt x="3302" y="6361"/>
                  </a:lnTo>
                  <a:cubicBezTo>
                    <a:pt x="3302" y="6361"/>
                    <a:pt x="3279" y="6364"/>
                    <a:pt x="3237" y="6364"/>
                  </a:cubicBezTo>
                  <a:cubicBezTo>
                    <a:pt x="2981" y="6364"/>
                    <a:pt x="2026" y="6258"/>
                    <a:pt x="1526" y="4737"/>
                  </a:cubicBezTo>
                  <a:cubicBezTo>
                    <a:pt x="1178" y="3694"/>
                    <a:pt x="741" y="1401"/>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4"/>
            <p:cNvSpPr/>
            <p:nvPr/>
          </p:nvSpPr>
          <p:spPr>
            <a:xfrm rot="-1053968" flipH="1">
              <a:off x="7112332" y="1220105"/>
              <a:ext cx="92226" cy="99041"/>
            </a:xfrm>
            <a:custGeom>
              <a:avLst/>
              <a:gdLst/>
              <a:ahLst/>
              <a:cxnLst/>
              <a:rect l="l" t="t" r="r" b="b"/>
              <a:pathLst>
                <a:path w="1098" h="1179" extrusionOk="0">
                  <a:moveTo>
                    <a:pt x="1066" y="0"/>
                  </a:moveTo>
                  <a:cubicBezTo>
                    <a:pt x="864" y="0"/>
                    <a:pt x="608" y="115"/>
                    <a:pt x="393" y="313"/>
                  </a:cubicBezTo>
                  <a:cubicBezTo>
                    <a:pt x="134" y="554"/>
                    <a:pt x="0" y="848"/>
                    <a:pt x="27" y="1071"/>
                  </a:cubicBezTo>
                  <a:cubicBezTo>
                    <a:pt x="148" y="1134"/>
                    <a:pt x="289" y="1179"/>
                    <a:pt x="427" y="1179"/>
                  </a:cubicBezTo>
                  <a:cubicBezTo>
                    <a:pt x="584" y="1179"/>
                    <a:pt x="738" y="1121"/>
                    <a:pt x="856" y="964"/>
                  </a:cubicBezTo>
                  <a:cubicBezTo>
                    <a:pt x="981" y="795"/>
                    <a:pt x="1097" y="358"/>
                    <a:pt x="1088" y="1"/>
                  </a:cubicBezTo>
                  <a:cubicBezTo>
                    <a:pt x="1081" y="0"/>
                    <a:pt x="1074" y="0"/>
                    <a:pt x="10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4"/>
            <p:cNvSpPr/>
            <p:nvPr/>
          </p:nvSpPr>
          <p:spPr>
            <a:xfrm rot="-911915" flipH="1">
              <a:off x="7113312" y="1168223"/>
              <a:ext cx="106503" cy="115760"/>
            </a:xfrm>
            <a:custGeom>
              <a:avLst/>
              <a:gdLst/>
              <a:ahLst/>
              <a:cxnLst/>
              <a:rect l="l" t="t" r="r" b="b"/>
              <a:pathLst>
                <a:path w="1268" h="1378" extrusionOk="0">
                  <a:moveTo>
                    <a:pt x="1103" y="0"/>
                  </a:moveTo>
                  <a:cubicBezTo>
                    <a:pt x="672" y="0"/>
                    <a:pt x="9" y="1195"/>
                    <a:pt x="1" y="1333"/>
                  </a:cubicBezTo>
                  <a:cubicBezTo>
                    <a:pt x="1" y="1342"/>
                    <a:pt x="1" y="1360"/>
                    <a:pt x="10" y="1378"/>
                  </a:cubicBezTo>
                  <a:cubicBezTo>
                    <a:pt x="81" y="1360"/>
                    <a:pt x="144" y="1315"/>
                    <a:pt x="170" y="1244"/>
                  </a:cubicBezTo>
                  <a:cubicBezTo>
                    <a:pt x="242" y="1074"/>
                    <a:pt x="349" y="851"/>
                    <a:pt x="527" y="646"/>
                  </a:cubicBezTo>
                  <a:cubicBezTo>
                    <a:pt x="750" y="405"/>
                    <a:pt x="1000" y="289"/>
                    <a:pt x="1143" y="236"/>
                  </a:cubicBezTo>
                  <a:cubicBezTo>
                    <a:pt x="1214" y="209"/>
                    <a:pt x="1259" y="147"/>
                    <a:pt x="1268" y="75"/>
                  </a:cubicBezTo>
                  <a:cubicBezTo>
                    <a:pt x="1232" y="39"/>
                    <a:pt x="1196" y="22"/>
                    <a:pt x="1143" y="4"/>
                  </a:cubicBezTo>
                  <a:cubicBezTo>
                    <a:pt x="1130" y="1"/>
                    <a:pt x="1116" y="0"/>
                    <a:pt x="1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34"/>
          <p:cNvGrpSpPr/>
          <p:nvPr/>
        </p:nvGrpSpPr>
        <p:grpSpPr>
          <a:xfrm>
            <a:off x="1180550" y="417754"/>
            <a:ext cx="431675" cy="145800"/>
            <a:chOff x="1059975" y="1389000"/>
            <a:chExt cx="431675" cy="145800"/>
          </a:xfrm>
        </p:grpSpPr>
        <p:sp>
          <p:nvSpPr>
            <p:cNvPr id="712" name="Google Shape;712;p34"/>
            <p:cNvSpPr/>
            <p:nvPr/>
          </p:nvSpPr>
          <p:spPr>
            <a:xfrm>
              <a:off x="1059975"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4"/>
            <p:cNvSpPr/>
            <p:nvPr/>
          </p:nvSpPr>
          <p:spPr>
            <a:xfrm>
              <a:off x="1138750"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4"/>
            <p:cNvSpPr/>
            <p:nvPr/>
          </p:nvSpPr>
          <p:spPr>
            <a:xfrm>
              <a:off x="1217525"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4"/>
            <p:cNvSpPr/>
            <p:nvPr/>
          </p:nvSpPr>
          <p:spPr>
            <a:xfrm>
              <a:off x="1296300"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4"/>
            <p:cNvSpPr/>
            <p:nvPr/>
          </p:nvSpPr>
          <p:spPr>
            <a:xfrm>
              <a:off x="1375075"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4"/>
            <p:cNvSpPr/>
            <p:nvPr/>
          </p:nvSpPr>
          <p:spPr>
            <a:xfrm>
              <a:off x="1453850" y="1389000"/>
              <a:ext cx="37800" cy="145800"/>
            </a:xfrm>
            <a:prstGeom prst="parallelogram">
              <a:avLst>
                <a:gd name="adj" fmla="val 25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34"/>
          <p:cNvSpPr/>
          <p:nvPr/>
        </p:nvSpPr>
        <p:spPr>
          <a:xfrm rot="-5400000">
            <a:off x="-334050" y="2350350"/>
            <a:ext cx="1485600" cy="442800"/>
          </a:xfrm>
          <a:prstGeom prst="homePlat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4"/>
          <p:cNvSpPr/>
          <p:nvPr/>
        </p:nvSpPr>
        <p:spPr>
          <a:xfrm rot="5400000">
            <a:off x="14240" y="2598593"/>
            <a:ext cx="926020" cy="154349"/>
          </a:xfrm>
          <a:prstGeom prst="rect">
            <a:avLst/>
          </a:prstGeom>
        </p:spPr>
        <p:txBody>
          <a:bodyPr>
            <a:prstTxWarp prst="textPlain">
              <a:avLst/>
            </a:prstTxWarp>
          </a:bodyPr>
          <a:lstStyle/>
          <a:p>
            <a:pPr lvl="0" algn="ctr"/>
            <a:r>
              <a:rPr b="1" i="1" dirty="0">
                <a:ln>
                  <a:noFill/>
                </a:ln>
                <a:solidFill>
                  <a:schemeClr val="dk1"/>
                </a:solidFill>
                <a:latin typeface="Zen Dots"/>
              </a:rPr>
              <a:t>CYBER</a:t>
            </a:r>
          </a:p>
        </p:txBody>
      </p:sp>
      <p:sp>
        <p:nvSpPr>
          <p:cNvPr id="720" name="Google Shape;720;p34"/>
          <p:cNvSpPr/>
          <p:nvPr/>
        </p:nvSpPr>
        <p:spPr>
          <a:xfrm rot="5400000">
            <a:off x="-153166" y="2631517"/>
            <a:ext cx="920972" cy="88500"/>
          </a:xfrm>
          <a:prstGeom prst="rect">
            <a:avLst/>
          </a:prstGeom>
        </p:spPr>
        <p:txBody>
          <a:bodyPr>
            <a:prstTxWarp prst="textPlain">
              <a:avLst/>
            </a:prstTxWarp>
          </a:bodyPr>
          <a:lstStyle/>
          <a:p>
            <a:pPr lvl="0" algn="ctr"/>
            <a:r>
              <a:rPr b="1" i="0" dirty="0">
                <a:ln>
                  <a:noFill/>
                </a:ln>
                <a:solidFill>
                  <a:schemeClr val="dk1"/>
                </a:solidFill>
                <a:latin typeface="Zen Dots"/>
              </a:rPr>
              <a:t>FUTURISTIC</a:t>
            </a:r>
          </a:p>
        </p:txBody>
      </p:sp>
    </p:spTree>
    <p:extLst>
      <p:ext uri="{BB962C8B-B14F-4D97-AF65-F5344CB8AC3E}">
        <p14:creationId xmlns:p14="http://schemas.microsoft.com/office/powerpoint/2010/main" val="548879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3"/>
          <p:cNvSpPr/>
          <p:nvPr/>
        </p:nvSpPr>
        <p:spPr>
          <a:xfrm>
            <a:off x="1339813" y="1228150"/>
            <a:ext cx="2911500" cy="247680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txBox="1">
            <a:spLocks noGrp="1"/>
          </p:cNvSpPr>
          <p:nvPr>
            <p:ph type="title"/>
          </p:nvPr>
        </p:nvSpPr>
        <p:spPr>
          <a:xfrm>
            <a:off x="4491888" y="1682463"/>
            <a:ext cx="3588240" cy="111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Programning Languages</a:t>
            </a:r>
            <a:endParaRPr dirty="0"/>
          </a:p>
        </p:txBody>
      </p:sp>
      <p:sp>
        <p:nvSpPr>
          <p:cNvPr id="399" name="Google Shape;399;p33"/>
          <p:cNvSpPr txBox="1">
            <a:spLocks noGrp="1"/>
          </p:cNvSpPr>
          <p:nvPr>
            <p:ph type="title" idx="2"/>
          </p:nvPr>
        </p:nvSpPr>
        <p:spPr>
          <a:xfrm>
            <a:off x="1931113" y="1872250"/>
            <a:ext cx="17289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400" name="Google Shape;400;p33"/>
          <p:cNvGrpSpPr/>
          <p:nvPr/>
        </p:nvGrpSpPr>
        <p:grpSpPr>
          <a:xfrm rot="10800000">
            <a:off x="8057882" y="382596"/>
            <a:ext cx="288601" cy="1096693"/>
            <a:chOff x="1006700" y="2603975"/>
            <a:chExt cx="55450" cy="210700"/>
          </a:xfrm>
        </p:grpSpPr>
        <p:sp>
          <p:nvSpPr>
            <p:cNvPr id="401" name="Google Shape;401;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 name="Google Shape;407;p33"/>
          <p:cNvGrpSpPr/>
          <p:nvPr/>
        </p:nvGrpSpPr>
        <p:grpSpPr>
          <a:xfrm>
            <a:off x="558602" y="508321"/>
            <a:ext cx="781224" cy="726909"/>
            <a:chOff x="827350" y="3629733"/>
            <a:chExt cx="1431600" cy="1332067"/>
          </a:xfrm>
        </p:grpSpPr>
        <p:sp>
          <p:nvSpPr>
            <p:cNvPr id="408" name="Google Shape;408;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3"/>
          <p:cNvGrpSpPr/>
          <p:nvPr/>
        </p:nvGrpSpPr>
        <p:grpSpPr>
          <a:xfrm>
            <a:off x="1387564" y="321673"/>
            <a:ext cx="356325" cy="331552"/>
            <a:chOff x="827350" y="3629733"/>
            <a:chExt cx="1431600" cy="1332067"/>
          </a:xfrm>
        </p:grpSpPr>
        <p:sp>
          <p:nvSpPr>
            <p:cNvPr id="412" name="Google Shape;412;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5" name="Google Shape;415;p33"/>
          <p:cNvGrpSpPr/>
          <p:nvPr/>
        </p:nvGrpSpPr>
        <p:grpSpPr>
          <a:xfrm>
            <a:off x="7535601" y="3848738"/>
            <a:ext cx="895180" cy="832942"/>
            <a:chOff x="827350" y="3629733"/>
            <a:chExt cx="1431600" cy="1332067"/>
          </a:xfrm>
        </p:grpSpPr>
        <p:sp>
          <p:nvSpPr>
            <p:cNvPr id="416" name="Google Shape;416;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3"/>
          <p:cNvGrpSpPr/>
          <p:nvPr/>
        </p:nvGrpSpPr>
        <p:grpSpPr>
          <a:xfrm>
            <a:off x="7902683" y="2980240"/>
            <a:ext cx="598982" cy="557337"/>
            <a:chOff x="827350" y="3629733"/>
            <a:chExt cx="1431600" cy="1332067"/>
          </a:xfrm>
        </p:grpSpPr>
        <p:sp>
          <p:nvSpPr>
            <p:cNvPr id="420" name="Google Shape;420;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3"/>
          <p:cNvGrpSpPr/>
          <p:nvPr/>
        </p:nvGrpSpPr>
        <p:grpSpPr>
          <a:xfrm>
            <a:off x="6634531" y="4239131"/>
            <a:ext cx="464268" cy="431989"/>
            <a:chOff x="827350" y="3629733"/>
            <a:chExt cx="1431600" cy="1332067"/>
          </a:xfrm>
        </p:grpSpPr>
        <p:sp>
          <p:nvSpPr>
            <p:cNvPr id="424" name="Google Shape;424;p33"/>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3"/>
          <p:cNvGrpSpPr/>
          <p:nvPr/>
        </p:nvGrpSpPr>
        <p:grpSpPr>
          <a:xfrm rot="5400000">
            <a:off x="962657" y="3906771"/>
            <a:ext cx="288601" cy="1096693"/>
            <a:chOff x="1006700" y="2603975"/>
            <a:chExt cx="55450" cy="210700"/>
          </a:xfrm>
        </p:grpSpPr>
        <p:sp>
          <p:nvSpPr>
            <p:cNvPr id="428" name="Google Shape;428;p33"/>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Python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9169022-C09D-4679-083E-5CAFC65432BC}"/>
              </a:ext>
            </a:extLst>
          </p:cNvPr>
          <p:cNvSpPr txBox="1"/>
          <p:nvPr/>
        </p:nvSpPr>
        <p:spPr>
          <a:xfrm>
            <a:off x="1047766" y="1451041"/>
            <a:ext cx="7185079" cy="2031325"/>
          </a:xfrm>
          <a:prstGeom prst="rect">
            <a:avLst/>
          </a:prstGeom>
          <a:noFill/>
        </p:spPr>
        <p:txBody>
          <a:bodyPr wrap="square" rtlCol="0">
            <a:spAutoFit/>
          </a:bodyPr>
          <a:lstStyle/>
          <a:p>
            <a:r>
              <a:rPr lang="en-US" dirty="0">
                <a:solidFill>
                  <a:schemeClr val="bg1"/>
                </a:solidFill>
              </a:rPr>
              <a:t>Python is considered to be a general-purpose language. </a:t>
            </a:r>
          </a:p>
          <a:p>
            <a:endParaRPr lang="en-US" dirty="0">
              <a:solidFill>
                <a:schemeClr val="bg1"/>
              </a:solidFill>
            </a:endParaRPr>
          </a:p>
          <a:p>
            <a:r>
              <a:rPr lang="en-US" dirty="0">
                <a:solidFill>
                  <a:schemeClr val="bg1"/>
                </a:solidFill>
              </a:rPr>
              <a:t>This means that it can create a variety of different programs, and it is not limited to a specialized in any particular problem in fields such as web development and artificial intelligence. </a:t>
            </a:r>
          </a:p>
          <a:p>
            <a:endParaRPr lang="en-US" dirty="0">
              <a:solidFill>
                <a:schemeClr val="bg1"/>
              </a:solidFill>
            </a:endParaRPr>
          </a:p>
          <a:p>
            <a:r>
              <a:rPr lang="en-US" dirty="0">
                <a:solidFill>
                  <a:schemeClr val="bg1"/>
                </a:solidFill>
              </a:rPr>
              <a:t>Python is typically used to build websites and perform data analysis</a:t>
            </a:r>
          </a:p>
          <a:p>
            <a:endParaRPr lang="en-US" dirty="0">
              <a:solidFill>
                <a:schemeClr val="bg1"/>
              </a:solidFill>
            </a:endParaRPr>
          </a:p>
          <a:p>
            <a:r>
              <a:rPr lang="en-US" dirty="0">
                <a:solidFill>
                  <a:schemeClr val="bg1"/>
                </a:solidFill>
              </a:rPr>
              <a:t>In security, the main reason we use Python is to automate tasks</a:t>
            </a:r>
            <a:endParaRPr lang="en-NG" dirty="0">
              <a:solidFill>
                <a:schemeClr val="bg1"/>
              </a:solidFill>
            </a:endParaRPr>
          </a:p>
        </p:txBody>
      </p:sp>
    </p:spTree>
    <p:extLst>
      <p:ext uri="{BB962C8B-B14F-4D97-AF65-F5344CB8AC3E}">
        <p14:creationId xmlns:p14="http://schemas.microsoft.com/office/powerpoint/2010/main" val="2804411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Python</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9169022-C09D-4679-083E-5CAFC65432BC}"/>
              </a:ext>
            </a:extLst>
          </p:cNvPr>
          <p:cNvSpPr txBox="1"/>
          <p:nvPr/>
        </p:nvSpPr>
        <p:spPr>
          <a:xfrm>
            <a:off x="1047766" y="1451041"/>
            <a:ext cx="7185079" cy="2031325"/>
          </a:xfrm>
          <a:prstGeom prst="rect">
            <a:avLst/>
          </a:prstGeom>
          <a:noFill/>
        </p:spPr>
        <p:txBody>
          <a:bodyPr wrap="square" rtlCol="0">
            <a:spAutoFit/>
          </a:bodyPr>
          <a:lstStyle/>
          <a:p>
            <a:r>
              <a:rPr lang="en-US" dirty="0">
                <a:solidFill>
                  <a:schemeClr val="bg1"/>
                </a:solidFill>
              </a:rPr>
              <a:t>Automation is the use of technology to reduce human and manual effort to perform common and repetitive tasks. </a:t>
            </a:r>
          </a:p>
          <a:p>
            <a:endParaRPr lang="en-US" dirty="0">
              <a:solidFill>
                <a:schemeClr val="bg1"/>
              </a:solidFill>
            </a:endParaRPr>
          </a:p>
          <a:p>
            <a:r>
              <a:rPr lang="en-US" dirty="0">
                <a:solidFill>
                  <a:schemeClr val="bg1"/>
                </a:solidFill>
              </a:rPr>
              <a:t>Python is generally best for automating short, simple tasks. </a:t>
            </a:r>
          </a:p>
          <a:p>
            <a:endParaRPr lang="en-US" dirty="0">
              <a:solidFill>
                <a:schemeClr val="bg1"/>
              </a:solidFill>
            </a:endParaRPr>
          </a:p>
          <a:p>
            <a:r>
              <a:rPr lang="en-US" dirty="0">
                <a:solidFill>
                  <a:schemeClr val="bg1"/>
                </a:solidFill>
              </a:rPr>
              <a:t>For example, an analyst might use Python to manage an access control list, the list that controls who can access the system and its resources. It would be potentially less consistent if the analysts had to manually remove an employee's access every time they left the company. However, a Python program can periodically monitor this instead. </a:t>
            </a:r>
          </a:p>
        </p:txBody>
      </p:sp>
    </p:spTree>
    <p:extLst>
      <p:ext uri="{BB962C8B-B14F-4D97-AF65-F5344CB8AC3E}">
        <p14:creationId xmlns:p14="http://schemas.microsoft.com/office/powerpoint/2010/main" val="3435436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18150" y="539999"/>
            <a:ext cx="7705800" cy="5727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t>Advantages</a:t>
            </a:r>
          </a:p>
        </p:txBody>
      </p:sp>
      <p:grpSp>
        <p:nvGrpSpPr>
          <p:cNvPr id="484" name="Google Shape;484;p35"/>
          <p:cNvGrpSpPr/>
          <p:nvPr/>
        </p:nvGrpSpPr>
        <p:grpSpPr>
          <a:xfrm>
            <a:off x="8699757" y="487596"/>
            <a:ext cx="288601" cy="1096693"/>
            <a:chOff x="1006700" y="2603975"/>
            <a:chExt cx="55450" cy="210700"/>
          </a:xfrm>
        </p:grpSpPr>
        <p:sp>
          <p:nvSpPr>
            <p:cNvPr id="485" name="Google Shape;485;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35"/>
          <p:cNvGrpSpPr/>
          <p:nvPr/>
        </p:nvGrpSpPr>
        <p:grpSpPr>
          <a:xfrm rot="5400000">
            <a:off x="759157" y="4251096"/>
            <a:ext cx="288601" cy="1096693"/>
            <a:chOff x="1006700" y="2603975"/>
            <a:chExt cx="55450" cy="210700"/>
          </a:xfrm>
        </p:grpSpPr>
        <p:sp>
          <p:nvSpPr>
            <p:cNvPr id="492" name="Google Shape;492;p35"/>
            <p:cNvSpPr/>
            <p:nvPr/>
          </p:nvSpPr>
          <p:spPr>
            <a:xfrm>
              <a:off x="1006700" y="262997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1032700" y="260397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5"/>
            <p:cNvSpPr/>
            <p:nvPr/>
          </p:nvSpPr>
          <p:spPr>
            <a:xfrm>
              <a:off x="1006700" y="2707200"/>
              <a:ext cx="55450" cy="3850"/>
            </a:xfrm>
            <a:custGeom>
              <a:avLst/>
              <a:gdLst/>
              <a:ahLst/>
              <a:cxnLst/>
              <a:rect l="l" t="t" r="r" b="b"/>
              <a:pathLst>
                <a:path w="2218" h="154" extrusionOk="0">
                  <a:moveTo>
                    <a:pt x="0" y="1"/>
                  </a:moveTo>
                  <a:lnTo>
                    <a:pt x="0" y="154"/>
                  </a:lnTo>
                  <a:lnTo>
                    <a:pt x="2218" y="154"/>
                  </a:lnTo>
                  <a:lnTo>
                    <a:pt x="22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5"/>
            <p:cNvSpPr/>
            <p:nvPr/>
          </p:nvSpPr>
          <p:spPr>
            <a:xfrm>
              <a:off x="1032700" y="2681600"/>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1006700" y="2785225"/>
              <a:ext cx="55450" cy="3850"/>
            </a:xfrm>
            <a:custGeom>
              <a:avLst/>
              <a:gdLst/>
              <a:ahLst/>
              <a:cxnLst/>
              <a:rect l="l" t="t" r="r" b="b"/>
              <a:pathLst>
                <a:path w="2218" h="154" extrusionOk="0">
                  <a:moveTo>
                    <a:pt x="0" y="0"/>
                  </a:moveTo>
                  <a:lnTo>
                    <a:pt x="0" y="153"/>
                  </a:lnTo>
                  <a:lnTo>
                    <a:pt x="2218" y="15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1032700" y="2759225"/>
              <a:ext cx="3850" cy="55450"/>
            </a:xfrm>
            <a:custGeom>
              <a:avLst/>
              <a:gdLst/>
              <a:ahLst/>
              <a:cxnLst/>
              <a:rect l="l" t="t" r="r" b="b"/>
              <a:pathLst>
                <a:path w="154" h="2218" extrusionOk="0">
                  <a:moveTo>
                    <a:pt x="0" y="0"/>
                  </a:moveTo>
                  <a:lnTo>
                    <a:pt x="0" y="2218"/>
                  </a:lnTo>
                  <a:lnTo>
                    <a:pt x="153" y="2218"/>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9169022-C09D-4679-083E-5CAFC65432BC}"/>
              </a:ext>
            </a:extLst>
          </p:cNvPr>
          <p:cNvSpPr txBox="1"/>
          <p:nvPr/>
        </p:nvSpPr>
        <p:spPr>
          <a:xfrm>
            <a:off x="1047766" y="1451041"/>
            <a:ext cx="7185079" cy="2893100"/>
          </a:xfrm>
          <a:prstGeom prst="rect">
            <a:avLst/>
          </a:prstGeom>
          <a:noFill/>
        </p:spPr>
        <p:txBody>
          <a:bodyPr wrap="square" rtlCol="0">
            <a:spAutoFit/>
          </a:bodyPr>
          <a:lstStyle/>
          <a:p>
            <a:r>
              <a:rPr lang="en-US" b="1" dirty="0">
                <a:solidFill>
                  <a:schemeClr val="bg1"/>
                </a:solidFill>
              </a:rPr>
              <a:t>Readability and Simplicity</a:t>
            </a:r>
            <a:r>
              <a:rPr lang="en-US" dirty="0">
                <a:solidFill>
                  <a:schemeClr val="bg1"/>
                </a:solidFill>
              </a:rPr>
              <a:t>: Python's clean syntax and easy-to-understand structure make it accessible to security professionals, even those without a strong programming background.</a:t>
            </a:r>
          </a:p>
          <a:p>
            <a:endParaRPr lang="en-US" b="1" dirty="0">
              <a:solidFill>
                <a:schemeClr val="bg1"/>
              </a:solidFill>
            </a:endParaRPr>
          </a:p>
          <a:p>
            <a:r>
              <a:rPr lang="en-US" b="1" dirty="0">
                <a:solidFill>
                  <a:schemeClr val="bg1"/>
                </a:solidFill>
              </a:rPr>
              <a:t>Extensive Libraries and Frameworks</a:t>
            </a:r>
            <a:r>
              <a:rPr lang="en-US" dirty="0">
                <a:solidFill>
                  <a:schemeClr val="bg1"/>
                </a:solidFill>
              </a:rPr>
              <a:t>: Python offers a vast ecosystem of libraries and frameworks specifically designed for security tasks, such as </a:t>
            </a:r>
            <a:r>
              <a:rPr lang="en-US" dirty="0" err="1">
                <a:solidFill>
                  <a:schemeClr val="bg1"/>
                </a:solidFill>
              </a:rPr>
              <a:t>Scapy</a:t>
            </a:r>
            <a:r>
              <a:rPr lang="en-US" dirty="0">
                <a:solidFill>
                  <a:schemeClr val="bg1"/>
                </a:solidFill>
              </a:rPr>
              <a:t> for network packet manipulation, </a:t>
            </a:r>
            <a:r>
              <a:rPr lang="en-US" dirty="0" err="1">
                <a:solidFill>
                  <a:schemeClr val="bg1"/>
                </a:solidFill>
              </a:rPr>
              <a:t>nmap</a:t>
            </a:r>
            <a:r>
              <a:rPr lang="en-US" dirty="0">
                <a:solidFill>
                  <a:schemeClr val="bg1"/>
                </a:solidFill>
              </a:rPr>
              <a:t> for network scanning, and Beautiful Soup for web scraping.</a:t>
            </a:r>
          </a:p>
          <a:p>
            <a:endParaRPr lang="en-US" dirty="0">
              <a:solidFill>
                <a:schemeClr val="bg1"/>
              </a:solidFill>
            </a:endParaRPr>
          </a:p>
          <a:p>
            <a:r>
              <a:rPr lang="en-US" b="1" dirty="0">
                <a:solidFill>
                  <a:schemeClr val="bg1"/>
                </a:solidFill>
              </a:rPr>
              <a:t>Community and Support</a:t>
            </a:r>
            <a:r>
              <a:rPr lang="en-US" dirty="0">
                <a:solidFill>
                  <a:schemeClr val="bg1"/>
                </a:solidFill>
              </a:rPr>
              <a:t>: Python has a large and active community, providing ample resources, tutorials, and forums for learning and troubleshooting.</a:t>
            </a:r>
          </a:p>
          <a:p>
            <a:endParaRPr lang="en-US" dirty="0">
              <a:solidFill>
                <a:schemeClr val="bg1"/>
              </a:solidFill>
            </a:endParaRPr>
          </a:p>
          <a:p>
            <a:r>
              <a:rPr lang="en-US" b="1" dirty="0">
                <a:solidFill>
                  <a:schemeClr val="bg1"/>
                </a:solidFill>
              </a:rPr>
              <a:t>Versatility</a:t>
            </a:r>
            <a:r>
              <a:rPr lang="en-US" dirty="0">
                <a:solidFill>
                  <a:schemeClr val="bg1"/>
                </a:solidFill>
              </a:rPr>
              <a:t>: Python can be used for various security tasks, from vulnerability scanning and penetration testing to malware analysis and incident response.</a:t>
            </a:r>
            <a:endParaRPr lang="en-NG" dirty="0">
              <a:solidFill>
                <a:schemeClr val="bg1"/>
              </a:solidFill>
            </a:endParaRPr>
          </a:p>
        </p:txBody>
      </p:sp>
    </p:spTree>
    <p:extLst>
      <p:ext uri="{BB962C8B-B14F-4D97-AF65-F5344CB8AC3E}">
        <p14:creationId xmlns:p14="http://schemas.microsoft.com/office/powerpoint/2010/main" val="2973013754"/>
      </p:ext>
    </p:extLst>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6089</TotalTime>
  <Words>1722</Words>
  <Application>Microsoft Office PowerPoint</Application>
  <PresentationFormat>On-screen Show (16:9)</PresentationFormat>
  <Paragraphs>224</Paragraphs>
  <Slides>42</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Karla</vt:lpstr>
      <vt:lpstr>Audiowide</vt:lpstr>
      <vt:lpstr>Fira Sans</vt:lpstr>
      <vt:lpstr>Source Sans Pro</vt:lpstr>
      <vt:lpstr>unset</vt:lpstr>
      <vt:lpstr>Zen Dots</vt:lpstr>
      <vt:lpstr>OpenSans</vt:lpstr>
      <vt:lpstr>Cyber-Futuristic AI Technology Thesis Defense by Slidesgo</vt:lpstr>
      <vt:lpstr>Essential Tools and programming languages</vt:lpstr>
      <vt:lpstr>Last weeks review</vt:lpstr>
      <vt:lpstr>Team Divisions</vt:lpstr>
      <vt:lpstr>As a group, formulate one scenario for technical (A, B) and administrative (D, E) controls</vt:lpstr>
      <vt:lpstr>At the end, you should:</vt:lpstr>
      <vt:lpstr>Programning Languages</vt:lpstr>
      <vt:lpstr>Python</vt:lpstr>
      <vt:lpstr>Python</vt:lpstr>
      <vt:lpstr>Advantages</vt:lpstr>
      <vt:lpstr>Programming with Purpose</vt:lpstr>
      <vt:lpstr>Python</vt:lpstr>
      <vt:lpstr>Python</vt:lpstr>
      <vt:lpstr>Best Practices</vt:lpstr>
      <vt:lpstr>Conditionals</vt:lpstr>
      <vt:lpstr>Conditionals</vt:lpstr>
      <vt:lpstr>Conditionals</vt:lpstr>
      <vt:lpstr>Iterations</vt:lpstr>
      <vt:lpstr>For Loop Interation</vt:lpstr>
      <vt:lpstr>While Loop Interation</vt:lpstr>
      <vt:lpstr>Fun fact!!!</vt:lpstr>
      <vt:lpstr>Functions</vt:lpstr>
      <vt:lpstr>Functions</vt:lpstr>
      <vt:lpstr>Calling a function</vt:lpstr>
      <vt:lpstr>Working With Lists</vt:lpstr>
      <vt:lpstr>Working with variables in functions</vt:lpstr>
      <vt:lpstr>Develop an algorithm that only allows login of 3MTT fellows in your Team.</vt:lpstr>
      <vt:lpstr>Programming with Purpose</vt:lpstr>
      <vt:lpstr>Working with files in cybersecurity </vt:lpstr>
      <vt:lpstr>Opening Files in python</vt:lpstr>
      <vt:lpstr>Your organisation has a list of approved members in a text file named allow_list.txt.  Develop an algorithm that only allows login of members of your organization.</vt:lpstr>
      <vt:lpstr>Reading Files in python</vt:lpstr>
      <vt:lpstr>Writing Files in python</vt:lpstr>
      <vt:lpstr>At your organization, access to restricted content is controlled with an allow list of IP addresses.  The "allow_list.txt" file identifies these IP addresses.  A separate remove list identifies IP addresses that should no longer have access to this content.   </vt:lpstr>
      <vt:lpstr>Create an algorithm to automate updating the "allow_list.txt" file and remove these IP addresses that should no longer have access.</vt:lpstr>
      <vt:lpstr>Build an algorithm for a passphrase generator of 3MTT fellows</vt:lpstr>
      <vt:lpstr>Overview of Kali Linux</vt:lpstr>
      <vt:lpstr>Kali Linux</vt:lpstr>
      <vt:lpstr>Kali Linux for Penetration testing</vt:lpstr>
      <vt:lpstr>Kali Linux tools for Pen. testing</vt:lpstr>
      <vt:lpstr>Kali Linux application in Digital Forensics</vt:lpstr>
      <vt:lpstr>Kali Linux tool in Digital Forensics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Marvellous Amos</dc:creator>
  <cp:lastModifiedBy>Marvellous Amos</cp:lastModifiedBy>
  <cp:revision>46</cp:revision>
  <dcterms:modified xsi:type="dcterms:W3CDTF">2024-09-14T14:45:41Z</dcterms:modified>
</cp:coreProperties>
</file>