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76" r:id="rId10"/>
    <p:sldId id="266" r:id="rId11"/>
    <p:sldId id="277" r:id="rId12"/>
    <p:sldId id="278" r:id="rId13"/>
    <p:sldId id="279" r:id="rId14"/>
    <p:sldId id="280" r:id="rId15"/>
    <p:sldId id="281" r:id="rId16"/>
    <p:sldId id="282" r:id="rId17"/>
    <p:sldId id="265" r:id="rId18"/>
    <p:sldId id="267" r:id="rId19"/>
    <p:sldId id="268" r:id="rId20"/>
    <p:sldId id="274" r:id="rId21"/>
    <p:sldId id="273" r:id="rId22"/>
    <p:sldId id="275" r:id="rId23"/>
    <p:sldId id="272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AD62-4D2F-3FC2-1DE4-AB0EDD921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509E-E5F4-5640-FF97-80B8AC490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D2DB-D043-6D1D-FEF0-2B69619D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1F31-CE2D-4D16-DC94-273B4EC4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E6EC-936A-F63E-2D32-794F6980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F1C8-B61A-5BBD-5420-F4027DDF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16485-E054-F159-D4F7-79F44035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290D-2520-189B-19FD-40FC2757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4F7-BEEA-344E-FE67-0530B32B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859A-B283-3643-377F-152A5650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0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0EA77-A6C2-90C7-FB4D-D6BDC042D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5C187-9CC9-A564-5065-00065971D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44B0-373E-7697-90EC-57B302DD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F941-5FDD-CD6F-CE58-4ECC5246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C5C4-FDE3-6F63-68CE-26016395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DF0F-BD70-94A0-D494-41ABE510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87EE-62BC-122F-58CA-A85919C0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A4C1-C9B6-00EB-D08B-65B93509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B397-2A98-B3E5-E18E-50BA0271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C681-7690-87BA-574E-61ED5186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0E1C-6923-B473-6794-2A648A9C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2C0FA-BFBD-3724-B3C4-747DB3A5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C702-5890-99FB-94F6-5EA1821B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5094-DAF9-4BD2-93AC-3C9E7777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ABB0-F51F-1533-C8C6-0FDCF846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5BD7-235F-5FD0-E279-00C4140E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1458-25C4-0F32-1500-7413D393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0571-AFD8-626D-21CA-6F07BAF8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8D9E-19DA-FD32-481D-E066B111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FAA5-A25C-8E4E-9899-1D8F34C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8C3CD-7E32-6D18-3712-23406605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927-105A-E5F2-19EB-1ABE5062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1BE7-5A77-6B86-6C92-374D4BF9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210D-780C-8257-4D49-6F7F95AED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33E2-6FCC-58E5-7A36-3208E8FB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07F83-E9C0-D23A-3F2F-989C8BD69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CE572-E552-07E8-4BFC-30953089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24CDD-ECE2-2E8D-FAC1-A0FAE984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C95FC-0B04-B1CD-D134-6B5C5A2C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1B31-EBEC-84DC-2DC4-0E0799A1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7F82F-048D-A093-EC60-9A74979C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71AA-AEA0-6C18-3CA8-B60A5CE6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1B67E-436A-DA99-5528-F94646F9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4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EE2AC-F06F-21A3-6BB4-6387EB7C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ADEB5-6871-8FBD-3ACC-91EDDA0B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E64C0-0CFD-A9D9-C909-BE489292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9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7291-D84C-3A94-DC63-263280A4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8EDF-9F0E-2DC2-DF62-231EEECD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27D55-39D1-56C4-0031-3ED8C881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69362-F264-6BCB-6A33-10B6E090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42ECD-D1F2-090C-3087-85A9392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1782-76BF-FB36-2D67-6F513468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2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E83F-7D3A-9339-5E22-DED9880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1EAD4-EB60-E7D8-4DA3-38544668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0E2A0-8055-6ABE-9AB3-8E3E3CCF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3267-F2C0-8705-F4F5-79D883C6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D5B63-27A5-62A6-1C12-44B0C823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8F85F-B0BD-4189-E538-F1D60404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0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EBA04-3C8A-659B-0651-EFA1CB76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1FC7-1930-ABA9-AAAD-6FD0D60C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11D9-3590-7ABD-ABC3-20A54558E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2EC7E-11B2-40B1-AE5D-C302BDED627D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C49D-8B37-B233-E276-7621E386F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B126-8EB6-63BD-A6B1-DFD23C65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A3BB6-1DAA-4B8E-945D-0F7356E93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0E7C-E529-FA42-233B-1375F27E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NEA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D0F13-5172-24F2-AB93-9C47E6DB5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u="sng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360612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51C0C-1E23-3DFE-0833-53B4D0D4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5878CE-4778-A37B-8162-ACEE94E95D15}"/>
              </a:ext>
            </a:extLst>
          </p:cNvPr>
          <p:cNvSpPr/>
          <p:nvPr/>
        </p:nvSpPr>
        <p:spPr>
          <a:xfrm>
            <a:off x="0" y="0"/>
            <a:ext cx="12192000" cy="1917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CBFA4-3492-0B82-3438-20E7879C3D43}"/>
              </a:ext>
            </a:extLst>
          </p:cNvPr>
          <p:cNvSpPr/>
          <p:nvPr/>
        </p:nvSpPr>
        <p:spPr>
          <a:xfrm>
            <a:off x="0" y="6666271"/>
            <a:ext cx="12192000" cy="1917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292E-02C6-B95D-52CB-730AEB0E2DAB}"/>
              </a:ext>
            </a:extLst>
          </p:cNvPr>
          <p:cNvSpPr/>
          <p:nvPr/>
        </p:nvSpPr>
        <p:spPr>
          <a:xfrm>
            <a:off x="0" y="191729"/>
            <a:ext cx="176981" cy="6474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9F456-90D3-E27D-6314-EFBC93707CEB}"/>
              </a:ext>
            </a:extLst>
          </p:cNvPr>
          <p:cNvSpPr/>
          <p:nvPr/>
        </p:nvSpPr>
        <p:spPr>
          <a:xfrm>
            <a:off x="12015019" y="191729"/>
            <a:ext cx="176981" cy="6474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DCD9E142-1A3C-0140-6046-3651A440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29" y="302134"/>
            <a:ext cx="2944341" cy="65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9573FE-E71D-C62F-90CC-9B5349CB8D12}"/>
              </a:ext>
            </a:extLst>
          </p:cNvPr>
          <p:cNvSpPr/>
          <p:nvPr/>
        </p:nvSpPr>
        <p:spPr>
          <a:xfrm>
            <a:off x="1905383" y="4186237"/>
            <a:ext cx="1632849" cy="1653356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FCF64-E629-A958-6915-425A4AD37385}"/>
              </a:ext>
            </a:extLst>
          </p:cNvPr>
          <p:cNvSpPr/>
          <p:nvPr/>
        </p:nvSpPr>
        <p:spPr>
          <a:xfrm>
            <a:off x="8653766" y="4189050"/>
            <a:ext cx="1632849" cy="1653356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867DC-3458-4C18-71CF-FC933D393887}"/>
              </a:ext>
            </a:extLst>
          </p:cNvPr>
          <p:cNvSpPr/>
          <p:nvPr/>
        </p:nvSpPr>
        <p:spPr>
          <a:xfrm>
            <a:off x="5246406" y="4195099"/>
            <a:ext cx="1632849" cy="1644494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6DD60-4F4D-23C8-B7DB-1E0F4A9596A7}"/>
              </a:ext>
            </a:extLst>
          </p:cNvPr>
          <p:cNvSpPr/>
          <p:nvPr/>
        </p:nvSpPr>
        <p:spPr>
          <a:xfrm>
            <a:off x="8653766" y="1551560"/>
            <a:ext cx="1632849" cy="1653356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E10BC5-9FFE-2A12-419B-A0EFFD7BE075}"/>
              </a:ext>
            </a:extLst>
          </p:cNvPr>
          <p:cNvGrpSpPr/>
          <p:nvPr/>
        </p:nvGrpSpPr>
        <p:grpSpPr>
          <a:xfrm>
            <a:off x="1905384" y="1551560"/>
            <a:ext cx="1632849" cy="1653356"/>
            <a:chOff x="1903397" y="1885388"/>
            <a:chExt cx="1632849" cy="1653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445019-02D0-B0D5-F6F6-E6B21B8E9D37}"/>
                </a:ext>
              </a:extLst>
            </p:cNvPr>
            <p:cNvSpPr/>
            <p:nvPr/>
          </p:nvSpPr>
          <p:spPr>
            <a:xfrm>
              <a:off x="1903397" y="1885388"/>
              <a:ext cx="1632849" cy="1653356"/>
            </a:xfrm>
            <a:prstGeom prst="rect">
              <a:avLst/>
            </a:prstGeom>
            <a:noFill/>
            <a:ln w="762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5A49E6-767D-F44D-FD42-CC04E250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1494" y="1885388"/>
              <a:ext cx="1566510" cy="1653356"/>
            </a:xfrm>
            <a:prstGeom prst="rect">
              <a:avLst/>
            </a:prstGeom>
          </p:spPr>
        </p:pic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A3B3CA73-0CDA-7B4A-1E60-B154C75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50" y="1183407"/>
            <a:ext cx="1877994" cy="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1AC73E5-36B4-74E1-9B1F-C64CDBB7F4B6}"/>
              </a:ext>
            </a:extLst>
          </p:cNvPr>
          <p:cNvGrpSpPr/>
          <p:nvPr/>
        </p:nvGrpSpPr>
        <p:grpSpPr>
          <a:xfrm>
            <a:off x="5246406" y="1551560"/>
            <a:ext cx="1632849" cy="1653356"/>
            <a:chOff x="5246406" y="1551560"/>
            <a:chExt cx="1632849" cy="1653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C2F4E3-96B5-9CE4-6E3F-CAE4FD7309BD}"/>
                </a:ext>
              </a:extLst>
            </p:cNvPr>
            <p:cNvSpPr/>
            <p:nvPr/>
          </p:nvSpPr>
          <p:spPr>
            <a:xfrm>
              <a:off x="5246406" y="1551560"/>
              <a:ext cx="1632849" cy="1653356"/>
            </a:xfrm>
            <a:prstGeom prst="rect">
              <a:avLst/>
            </a:prstGeom>
            <a:noFill/>
            <a:ln w="762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FF7ECB6-EE45-DCFC-6522-A68AB63B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4502" y="1594205"/>
              <a:ext cx="1566511" cy="1610711"/>
            </a:xfrm>
            <a:prstGeom prst="rect">
              <a:avLst/>
            </a:prstGeom>
          </p:spPr>
        </p:pic>
      </p:grpSp>
      <p:pic>
        <p:nvPicPr>
          <p:cNvPr id="2054" name="Picture 6" descr="Rendered Image">
            <a:extLst>
              <a:ext uri="{FF2B5EF4-FFF2-40B4-BE49-F238E27FC236}">
                <a16:creationId xmlns:a16="http://schemas.microsoft.com/office/drawing/2014/main" id="{A88849F6-C324-5C28-10D1-D7835C9F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66" y="1164027"/>
            <a:ext cx="1665690" cy="38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ndered Image">
            <a:extLst>
              <a:ext uri="{FF2B5EF4-FFF2-40B4-BE49-F238E27FC236}">
                <a16:creationId xmlns:a16="http://schemas.microsoft.com/office/drawing/2014/main" id="{34262559-D0B6-7588-0B14-BEE20FE7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13" y="1197574"/>
            <a:ext cx="1867537" cy="3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ndered Image">
            <a:extLst>
              <a:ext uri="{FF2B5EF4-FFF2-40B4-BE49-F238E27FC236}">
                <a16:creationId xmlns:a16="http://schemas.microsoft.com/office/drawing/2014/main" id="{06F2D74E-009F-BF67-57EB-19BDC8BA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5" y="303219"/>
            <a:ext cx="994441" cy="74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DAD65A5A-9545-D51D-4DD8-518E4A675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35" y="3689731"/>
            <a:ext cx="3309422" cy="3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26979EDA-4CE4-43D0-19DB-B160E5DC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48" y="3689731"/>
            <a:ext cx="2769822" cy="3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ndered Image">
            <a:extLst>
              <a:ext uri="{FF2B5EF4-FFF2-40B4-BE49-F238E27FC236}">
                <a16:creationId xmlns:a16="http://schemas.microsoft.com/office/drawing/2014/main" id="{FB2C3BAF-C493-0EC6-B749-5B421E7B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09" y="3689731"/>
            <a:ext cx="2769822" cy="41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52B6B0-6110-7D98-A661-4698DEDFC2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2239" y="1581052"/>
            <a:ext cx="1546280" cy="16238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9EAE7-1C99-4EBF-2117-D342793974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51492" y="4195099"/>
            <a:ext cx="1566510" cy="16465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9C6A3D-438F-B6DF-6523-733A4EF761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8830" y="4221050"/>
            <a:ext cx="1562183" cy="16036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DDC567-50B6-2AF4-B126-A9047475B5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06986" y="4220207"/>
            <a:ext cx="1546281" cy="16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6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60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41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23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3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35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171FF3-2C7B-8BCD-F39E-39D1834E86F8}"/>
              </a:ext>
            </a:extLst>
          </p:cNvPr>
          <p:cNvSpPr/>
          <p:nvPr/>
        </p:nvSpPr>
        <p:spPr>
          <a:xfrm>
            <a:off x="0" y="6179574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FC724-C6CD-0D2D-94F1-123D05486C6B}"/>
              </a:ext>
            </a:extLst>
          </p:cNvPr>
          <p:cNvSpPr/>
          <p:nvPr/>
        </p:nvSpPr>
        <p:spPr>
          <a:xfrm>
            <a:off x="2158181" y="4606413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AC821-9884-F06D-1586-265060F55E32}"/>
              </a:ext>
            </a:extLst>
          </p:cNvPr>
          <p:cNvSpPr/>
          <p:nvPr/>
        </p:nvSpPr>
        <p:spPr>
          <a:xfrm>
            <a:off x="639097" y="1784555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A53BD-FAA6-A577-880D-311F0A4D835F}"/>
              </a:ext>
            </a:extLst>
          </p:cNvPr>
          <p:cNvSpPr/>
          <p:nvPr/>
        </p:nvSpPr>
        <p:spPr>
          <a:xfrm>
            <a:off x="8740880" y="1573161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78EE3-DD82-A3E6-A217-32F38CA7770E}"/>
              </a:ext>
            </a:extLst>
          </p:cNvPr>
          <p:cNvSpPr/>
          <p:nvPr/>
        </p:nvSpPr>
        <p:spPr>
          <a:xfrm>
            <a:off x="6459793" y="2123768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49C5F-B1D3-0CFC-B01F-421E6FCC28C1}"/>
              </a:ext>
            </a:extLst>
          </p:cNvPr>
          <p:cNvSpPr/>
          <p:nvPr/>
        </p:nvSpPr>
        <p:spPr>
          <a:xfrm>
            <a:off x="7821561" y="5501148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79FF3-4204-58F8-294D-236F11096A2B}"/>
              </a:ext>
            </a:extLst>
          </p:cNvPr>
          <p:cNvSpPr/>
          <p:nvPr/>
        </p:nvSpPr>
        <p:spPr>
          <a:xfrm>
            <a:off x="4513007" y="2856271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16855-FDA9-7B36-3483-4B34BFB8DCAC}"/>
              </a:ext>
            </a:extLst>
          </p:cNvPr>
          <p:cNvSpPr/>
          <p:nvPr/>
        </p:nvSpPr>
        <p:spPr>
          <a:xfrm>
            <a:off x="4513007" y="4156587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03FBC-8D8A-C2DA-7141-C4BE3478ADBF}"/>
              </a:ext>
            </a:extLst>
          </p:cNvPr>
          <p:cNvSpPr/>
          <p:nvPr/>
        </p:nvSpPr>
        <p:spPr>
          <a:xfrm>
            <a:off x="10682748" y="378542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222E2-EE0E-B8DB-97D3-B2D5ACBD7FB5}"/>
              </a:ext>
            </a:extLst>
          </p:cNvPr>
          <p:cNvSpPr/>
          <p:nvPr/>
        </p:nvSpPr>
        <p:spPr>
          <a:xfrm>
            <a:off x="9379976" y="3932903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0AAA1-FD81-9713-5E54-B5F1595091E3}"/>
              </a:ext>
            </a:extLst>
          </p:cNvPr>
          <p:cNvSpPr/>
          <p:nvPr/>
        </p:nvSpPr>
        <p:spPr>
          <a:xfrm>
            <a:off x="3097162" y="1233948"/>
            <a:ext cx="1061884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4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ndered Image">
            <a:extLst>
              <a:ext uri="{FF2B5EF4-FFF2-40B4-BE49-F238E27FC236}">
                <a16:creationId xmlns:a16="http://schemas.microsoft.com/office/drawing/2014/main" id="{092527CE-6593-6D76-BF6D-E01CED55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80" y="1526614"/>
            <a:ext cx="740049" cy="55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ndered Image">
            <a:extLst>
              <a:ext uri="{FF2B5EF4-FFF2-40B4-BE49-F238E27FC236}">
                <a16:creationId xmlns:a16="http://schemas.microsoft.com/office/drawing/2014/main" id="{447B8445-965F-3BC2-1727-1315B5E9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4" y="310580"/>
            <a:ext cx="9684774" cy="111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174C85-20D9-C3A0-C7ED-43C9F839C14B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323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4F977E-16E9-3E7F-C0EC-D0466A24A84F}"/>
              </a:ext>
            </a:extLst>
          </p:cNvPr>
          <p:cNvCxnSpPr/>
          <p:nvPr/>
        </p:nvCxnSpPr>
        <p:spPr>
          <a:xfrm>
            <a:off x="0" y="6715432"/>
            <a:ext cx="12192000" cy="0"/>
          </a:xfrm>
          <a:prstGeom prst="line">
            <a:avLst/>
          </a:prstGeom>
          <a:ln w="323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79F7AA52-342B-2DAC-5021-54C56006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33" y="210134"/>
            <a:ext cx="2638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B17A6B06-8009-06BF-38A2-86855CE27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02" y="1018579"/>
            <a:ext cx="8862396" cy="7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ndered Image">
            <a:extLst>
              <a:ext uri="{FF2B5EF4-FFF2-40B4-BE49-F238E27FC236}">
                <a16:creationId xmlns:a16="http://schemas.microsoft.com/office/drawing/2014/main" id="{6054B7E7-0A6F-01B0-A5AE-2728CA0A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0" y="1752074"/>
            <a:ext cx="11061290" cy="7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ndered Image">
            <a:extLst>
              <a:ext uri="{FF2B5EF4-FFF2-40B4-BE49-F238E27FC236}">
                <a16:creationId xmlns:a16="http://schemas.microsoft.com/office/drawing/2014/main" id="{96A9C62F-558E-F3AB-EBDE-A223C760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2543534"/>
            <a:ext cx="10085847" cy="7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ndered Image">
            <a:extLst>
              <a:ext uri="{FF2B5EF4-FFF2-40B4-BE49-F238E27FC236}">
                <a16:creationId xmlns:a16="http://schemas.microsoft.com/office/drawing/2014/main" id="{857ABC21-6BA7-4460-0849-6677FAB9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82" y="3345584"/>
            <a:ext cx="10975052" cy="57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ndered Image">
            <a:extLst>
              <a:ext uri="{FF2B5EF4-FFF2-40B4-BE49-F238E27FC236}">
                <a16:creationId xmlns:a16="http://schemas.microsoft.com/office/drawing/2014/main" id="{A7EEC25F-9BE3-1C7E-83F1-3F93525E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75" y="763272"/>
            <a:ext cx="32004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ndered Image">
            <a:extLst>
              <a:ext uri="{FF2B5EF4-FFF2-40B4-BE49-F238E27FC236}">
                <a16:creationId xmlns:a16="http://schemas.microsoft.com/office/drawing/2014/main" id="{80242652-D774-0C25-A980-1B7B40C2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0" y="3928898"/>
            <a:ext cx="10975052" cy="7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ndered Image">
            <a:extLst>
              <a:ext uri="{FF2B5EF4-FFF2-40B4-BE49-F238E27FC236}">
                <a16:creationId xmlns:a16="http://schemas.microsoft.com/office/drawing/2014/main" id="{B4054EAC-77C8-59ED-FE82-B5E45213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70" y="4738129"/>
            <a:ext cx="4822723" cy="7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53F2BE-1958-D918-5743-C413F8AE52C4}"/>
              </a:ext>
            </a:extLst>
          </p:cNvPr>
          <p:cNvCxnSpPr>
            <a:cxnSpLocks/>
          </p:cNvCxnSpPr>
          <p:nvPr/>
        </p:nvCxnSpPr>
        <p:spPr>
          <a:xfrm>
            <a:off x="12029055" y="-69292"/>
            <a:ext cx="0" cy="6927292"/>
          </a:xfrm>
          <a:prstGeom prst="line">
            <a:avLst/>
          </a:prstGeom>
          <a:ln w="323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0D1A7F8-2C74-7E33-4ABD-A169D362257B}"/>
              </a:ext>
            </a:extLst>
          </p:cNvPr>
          <p:cNvSpPr/>
          <p:nvPr/>
        </p:nvSpPr>
        <p:spPr>
          <a:xfrm>
            <a:off x="6948" y="-150753"/>
            <a:ext cx="265390" cy="69965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32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7099F-52E7-9D3C-E080-B07064B2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5B3FA9F-3356-1E1D-6B66-340EF7EA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07" y="-69323"/>
            <a:ext cx="5180784" cy="15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678B6584-5372-44E9-D16F-1D6A6048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59" y="3473656"/>
            <a:ext cx="5775511" cy="160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FD359F5-D201-A37A-71E0-69FC0A6A2566}"/>
              </a:ext>
            </a:extLst>
          </p:cNvPr>
          <p:cNvGrpSpPr/>
          <p:nvPr/>
        </p:nvGrpSpPr>
        <p:grpSpPr>
          <a:xfrm>
            <a:off x="4897626" y="1397203"/>
            <a:ext cx="2482664" cy="2262861"/>
            <a:chOff x="4716179" y="2254098"/>
            <a:chExt cx="2482664" cy="22628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B5BDCD-2D58-9643-414B-3948DE7A416A}"/>
                </a:ext>
              </a:extLst>
            </p:cNvPr>
            <p:cNvSpPr/>
            <p:nvPr/>
          </p:nvSpPr>
          <p:spPr>
            <a:xfrm>
              <a:off x="5161936" y="2580968"/>
              <a:ext cx="1592825" cy="150879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DA45DD-F6C7-5AFB-6D78-935A99AB2526}"/>
                </a:ext>
              </a:extLst>
            </p:cNvPr>
            <p:cNvSpPr/>
            <p:nvPr/>
          </p:nvSpPr>
          <p:spPr>
            <a:xfrm rot="18950767" flipV="1">
              <a:off x="4716179" y="2873261"/>
              <a:ext cx="1412393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2FD512-CBB6-6D29-4B2D-357B1D22F7DE}"/>
                </a:ext>
              </a:extLst>
            </p:cNvPr>
            <p:cNvSpPr/>
            <p:nvPr/>
          </p:nvSpPr>
          <p:spPr>
            <a:xfrm rot="18950767" flipV="1">
              <a:off x="5643672" y="3724245"/>
              <a:ext cx="1412393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66C90-D088-589B-F617-B53FEC4C5F83}"/>
                </a:ext>
              </a:extLst>
            </p:cNvPr>
            <p:cNvSpPr/>
            <p:nvPr/>
          </p:nvSpPr>
          <p:spPr>
            <a:xfrm rot="14592454">
              <a:off x="4881150" y="3297998"/>
              <a:ext cx="2165293" cy="774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2C9AEB-DEC1-083F-7CEE-F268C1D87118}"/>
                </a:ext>
              </a:extLst>
            </p:cNvPr>
            <p:cNvSpPr/>
            <p:nvPr/>
          </p:nvSpPr>
          <p:spPr>
            <a:xfrm rot="21296782">
              <a:off x="5033550" y="3450398"/>
              <a:ext cx="2165293" cy="774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4EC274-5EC7-1185-B8A2-572524B8299C}"/>
                </a:ext>
              </a:extLst>
            </p:cNvPr>
            <p:cNvSpPr/>
            <p:nvPr/>
          </p:nvSpPr>
          <p:spPr>
            <a:xfrm rot="18345209" flipV="1">
              <a:off x="4845724" y="3381477"/>
              <a:ext cx="2225245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F6649-DFA9-4EFC-8643-30B40D9D50BB}"/>
              </a:ext>
            </a:extLst>
          </p:cNvPr>
          <p:cNvSpPr/>
          <p:nvPr/>
        </p:nvSpPr>
        <p:spPr>
          <a:xfrm rot="14592454">
            <a:off x="4406121" y="2672026"/>
            <a:ext cx="2165293" cy="774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167454-AA06-D955-8283-E9CDB1FB630A}"/>
              </a:ext>
            </a:extLst>
          </p:cNvPr>
          <p:cNvGrpSpPr/>
          <p:nvPr/>
        </p:nvGrpSpPr>
        <p:grpSpPr>
          <a:xfrm>
            <a:off x="4903937" y="1354422"/>
            <a:ext cx="2165293" cy="2165293"/>
            <a:chOff x="4903937" y="1354422"/>
            <a:chExt cx="2165293" cy="21652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35E26F-1B4A-349B-3341-587A8BD37BCF}"/>
                </a:ext>
              </a:extLst>
            </p:cNvPr>
            <p:cNvSpPr/>
            <p:nvPr/>
          </p:nvSpPr>
          <p:spPr>
            <a:xfrm rot="14592454">
              <a:off x="5578913" y="2398322"/>
              <a:ext cx="2165293" cy="774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031B21-A95E-A291-C764-103F7933893C}"/>
                </a:ext>
              </a:extLst>
            </p:cNvPr>
            <p:cNvSpPr/>
            <p:nvPr/>
          </p:nvSpPr>
          <p:spPr>
            <a:xfrm rot="10800000">
              <a:off x="4903937" y="2106421"/>
              <a:ext cx="2165293" cy="774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857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4A53C-63D1-E917-8CEB-9C02E7E21734}"/>
              </a:ext>
            </a:extLst>
          </p:cNvPr>
          <p:cNvSpPr/>
          <p:nvPr/>
        </p:nvSpPr>
        <p:spPr>
          <a:xfrm>
            <a:off x="0" y="345050"/>
            <a:ext cx="1238864" cy="1128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F82277-A896-B923-D616-167FF58F90DC}"/>
              </a:ext>
            </a:extLst>
          </p:cNvPr>
          <p:cNvGrpSpPr/>
          <p:nvPr/>
        </p:nvGrpSpPr>
        <p:grpSpPr>
          <a:xfrm>
            <a:off x="4321275" y="1828799"/>
            <a:ext cx="2713705" cy="2389239"/>
            <a:chOff x="4321276" y="1828800"/>
            <a:chExt cx="2374492" cy="153137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034CC5-231E-AF05-AFA6-8F53B3085C5F}"/>
                </a:ext>
              </a:extLst>
            </p:cNvPr>
            <p:cNvCxnSpPr/>
            <p:nvPr/>
          </p:nvCxnSpPr>
          <p:spPr>
            <a:xfrm>
              <a:off x="4321277" y="1828800"/>
              <a:ext cx="23744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CF118F-BCB2-EFD6-A303-32870E494FAF}"/>
                </a:ext>
              </a:extLst>
            </p:cNvPr>
            <p:cNvCxnSpPr/>
            <p:nvPr/>
          </p:nvCxnSpPr>
          <p:spPr>
            <a:xfrm>
              <a:off x="4321277" y="3360174"/>
              <a:ext cx="23744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688E03-1713-0917-9E6A-376026C2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1276" y="1828800"/>
              <a:ext cx="1" cy="15313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43D3CC-05EF-64C3-D3EE-5E70597E1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767" y="1828800"/>
              <a:ext cx="1" cy="15313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D71CF2-68DF-8783-FE92-6BF740A7087C}"/>
              </a:ext>
            </a:extLst>
          </p:cNvPr>
          <p:cNvCxnSpPr/>
          <p:nvPr/>
        </p:nvCxnSpPr>
        <p:spPr>
          <a:xfrm flipV="1">
            <a:off x="3362632" y="1135626"/>
            <a:ext cx="3539613" cy="1946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7A12A9-2A25-D141-9208-8CCD5A869213}"/>
              </a:ext>
            </a:extLst>
          </p:cNvPr>
          <p:cNvCxnSpPr/>
          <p:nvPr/>
        </p:nvCxnSpPr>
        <p:spPr>
          <a:xfrm flipV="1">
            <a:off x="4193458" y="2521973"/>
            <a:ext cx="3539613" cy="1946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FA0F35-58B9-60DC-E370-C7733591908A}"/>
              </a:ext>
            </a:extLst>
          </p:cNvPr>
          <p:cNvCxnSpPr>
            <a:cxnSpLocks/>
          </p:cNvCxnSpPr>
          <p:nvPr/>
        </p:nvCxnSpPr>
        <p:spPr>
          <a:xfrm>
            <a:off x="3480619" y="1069259"/>
            <a:ext cx="4409768" cy="3871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21905E-5969-3AB0-1FD1-7E59B1E82FC2}"/>
              </a:ext>
            </a:extLst>
          </p:cNvPr>
          <p:cNvCxnSpPr>
            <a:cxnSpLocks/>
          </p:cNvCxnSpPr>
          <p:nvPr/>
        </p:nvCxnSpPr>
        <p:spPr>
          <a:xfrm flipH="1">
            <a:off x="4060723" y="345050"/>
            <a:ext cx="2841522" cy="5635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5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7BE1A-B672-412A-2E17-999F8912523D}"/>
              </a:ext>
            </a:extLst>
          </p:cNvPr>
          <p:cNvSpPr/>
          <p:nvPr/>
        </p:nvSpPr>
        <p:spPr>
          <a:xfrm rot="20965327">
            <a:off x="3604536" y="2466345"/>
            <a:ext cx="7323286" cy="46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63F11-D371-2A2A-FBB2-51AA99F89C0E}"/>
              </a:ext>
            </a:extLst>
          </p:cNvPr>
          <p:cNvSpPr/>
          <p:nvPr/>
        </p:nvSpPr>
        <p:spPr>
          <a:xfrm rot="1723169">
            <a:off x="3223183" y="3161250"/>
            <a:ext cx="7323286" cy="46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3F88FD-06CA-94E3-A4CF-A098A728F9D0}"/>
              </a:ext>
            </a:extLst>
          </p:cNvPr>
          <p:cNvGrpSpPr/>
          <p:nvPr/>
        </p:nvGrpSpPr>
        <p:grpSpPr>
          <a:xfrm>
            <a:off x="4472806" y="1404595"/>
            <a:ext cx="4177887" cy="3130487"/>
            <a:chOff x="4133594" y="1335654"/>
            <a:chExt cx="4177887" cy="31304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9C3629-7B17-30C0-3B0B-40EAEF532B10}"/>
                </a:ext>
              </a:extLst>
            </p:cNvPr>
            <p:cNvSpPr/>
            <p:nvPr/>
          </p:nvSpPr>
          <p:spPr>
            <a:xfrm>
              <a:off x="4959146" y="2036527"/>
              <a:ext cx="2273708" cy="20352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228F8-E408-0E62-2F07-25DE841E6455}"/>
                </a:ext>
              </a:extLst>
            </p:cNvPr>
            <p:cNvSpPr/>
            <p:nvPr/>
          </p:nvSpPr>
          <p:spPr>
            <a:xfrm rot="8979600">
              <a:off x="4133594" y="2315497"/>
              <a:ext cx="209427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A6174F-4E75-D5B7-E7A0-851C7EA19098}"/>
                </a:ext>
              </a:extLst>
            </p:cNvPr>
            <p:cNvSpPr/>
            <p:nvPr/>
          </p:nvSpPr>
          <p:spPr>
            <a:xfrm rot="1563675">
              <a:off x="5015121" y="3694414"/>
              <a:ext cx="209427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5845C6-6F41-5BBA-BEE8-36A3B46A3328}"/>
                </a:ext>
              </a:extLst>
            </p:cNvPr>
            <p:cNvSpPr/>
            <p:nvPr/>
          </p:nvSpPr>
          <p:spPr>
            <a:xfrm rot="20965327">
              <a:off x="4357432" y="3790698"/>
              <a:ext cx="3954049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78594D-EEB2-E6F4-4BED-D62A057E2A38}"/>
                </a:ext>
              </a:extLst>
            </p:cNvPr>
            <p:cNvSpPr/>
            <p:nvPr/>
          </p:nvSpPr>
          <p:spPr>
            <a:xfrm rot="4212935">
              <a:off x="5371556" y="2878038"/>
              <a:ext cx="313048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665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D4D02-3538-1FB1-674E-E9F63659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B33D8F2-3742-65AA-8AD9-95D025B0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83" y="419304"/>
            <a:ext cx="4003033" cy="9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3E048D3B-E11D-88A4-D6F0-94447F8B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47" y="1481188"/>
            <a:ext cx="6943503" cy="11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09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AF09C-F363-7F49-9050-2842AF5D0A13}"/>
              </a:ext>
            </a:extLst>
          </p:cNvPr>
          <p:cNvSpPr/>
          <p:nvPr/>
        </p:nvSpPr>
        <p:spPr>
          <a:xfrm>
            <a:off x="0" y="6459794"/>
            <a:ext cx="1224116" cy="398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77D67-6FF7-75BF-D842-B3398C26C708}"/>
              </a:ext>
            </a:extLst>
          </p:cNvPr>
          <p:cNvSpPr/>
          <p:nvPr/>
        </p:nvSpPr>
        <p:spPr>
          <a:xfrm>
            <a:off x="2172928" y="4702277"/>
            <a:ext cx="1224116" cy="663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F07BD-8941-6CBA-A9FE-BEB594A8A3D7}"/>
              </a:ext>
            </a:extLst>
          </p:cNvPr>
          <p:cNvSpPr/>
          <p:nvPr/>
        </p:nvSpPr>
        <p:spPr>
          <a:xfrm>
            <a:off x="4547419" y="2765322"/>
            <a:ext cx="1224116" cy="663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D403E-C301-6E3B-4901-FDD07E56FE3E}"/>
              </a:ext>
            </a:extLst>
          </p:cNvPr>
          <p:cNvSpPr/>
          <p:nvPr/>
        </p:nvSpPr>
        <p:spPr>
          <a:xfrm>
            <a:off x="6784257" y="4576915"/>
            <a:ext cx="1224116" cy="663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AE2CD-A807-92C2-E07C-9FABB4C82497}"/>
              </a:ext>
            </a:extLst>
          </p:cNvPr>
          <p:cNvSpPr/>
          <p:nvPr/>
        </p:nvSpPr>
        <p:spPr>
          <a:xfrm>
            <a:off x="9529917" y="2433483"/>
            <a:ext cx="1224116" cy="663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31D1C-61FF-ED4C-FDE6-23E5D83AEA98}"/>
              </a:ext>
            </a:extLst>
          </p:cNvPr>
          <p:cNvSpPr/>
          <p:nvPr/>
        </p:nvSpPr>
        <p:spPr>
          <a:xfrm>
            <a:off x="10692581" y="614515"/>
            <a:ext cx="1224116" cy="663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C97C4-8D63-1374-8F38-0EB739A613C9}"/>
              </a:ext>
            </a:extLst>
          </p:cNvPr>
          <p:cNvSpPr/>
          <p:nvPr/>
        </p:nvSpPr>
        <p:spPr>
          <a:xfrm>
            <a:off x="29494" y="5803490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D9300-F4E3-D907-9DB6-45ECE543247B}"/>
              </a:ext>
            </a:extLst>
          </p:cNvPr>
          <p:cNvSpPr/>
          <p:nvPr/>
        </p:nvSpPr>
        <p:spPr>
          <a:xfrm>
            <a:off x="9753599" y="3977146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B3918-E76F-1636-C67D-FC5F5AF882B2}"/>
              </a:ext>
            </a:extLst>
          </p:cNvPr>
          <p:cNvSpPr/>
          <p:nvPr/>
        </p:nvSpPr>
        <p:spPr>
          <a:xfrm>
            <a:off x="223682" y="1457631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CC5C2D-6E98-05EB-174E-77B5416E8124}"/>
              </a:ext>
            </a:extLst>
          </p:cNvPr>
          <p:cNvCxnSpPr/>
          <p:nvPr/>
        </p:nvCxnSpPr>
        <p:spPr>
          <a:xfrm>
            <a:off x="612058" y="5962035"/>
            <a:ext cx="612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7DCFE8-508F-5CBE-B121-92ACF21FB1CA}"/>
              </a:ext>
            </a:extLst>
          </p:cNvPr>
          <p:cNvCxnSpPr/>
          <p:nvPr/>
        </p:nvCxnSpPr>
        <p:spPr>
          <a:xfrm>
            <a:off x="720213" y="1601428"/>
            <a:ext cx="612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765446-050B-5F78-D195-6839DBE245D0}"/>
              </a:ext>
            </a:extLst>
          </p:cNvPr>
          <p:cNvCxnSpPr>
            <a:cxnSpLocks/>
          </p:cNvCxnSpPr>
          <p:nvPr/>
        </p:nvCxnSpPr>
        <p:spPr>
          <a:xfrm flipH="1">
            <a:off x="8704007" y="4135691"/>
            <a:ext cx="8259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B07C00-B962-B153-799F-BFF690EC1E4C}"/>
              </a:ext>
            </a:extLst>
          </p:cNvPr>
          <p:cNvSpPr/>
          <p:nvPr/>
        </p:nvSpPr>
        <p:spPr>
          <a:xfrm>
            <a:off x="11166987" y="199104"/>
            <a:ext cx="275303" cy="2642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82443-BDA0-BB9F-A5E1-A1031C1FE65D}"/>
              </a:ext>
            </a:extLst>
          </p:cNvPr>
          <p:cNvSpPr/>
          <p:nvPr/>
        </p:nvSpPr>
        <p:spPr>
          <a:xfrm>
            <a:off x="0" y="6150078"/>
            <a:ext cx="1165123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FD064-376A-915E-EE78-B220366AEDF2}"/>
              </a:ext>
            </a:extLst>
          </p:cNvPr>
          <p:cNvSpPr/>
          <p:nvPr/>
        </p:nvSpPr>
        <p:spPr>
          <a:xfrm>
            <a:off x="2691580" y="5383160"/>
            <a:ext cx="712839" cy="32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D824D-D88A-F2FF-EF7C-D3493E2C7FD8}"/>
              </a:ext>
            </a:extLst>
          </p:cNvPr>
          <p:cNvSpPr/>
          <p:nvPr/>
        </p:nvSpPr>
        <p:spPr>
          <a:xfrm>
            <a:off x="6410632" y="4653117"/>
            <a:ext cx="526026" cy="196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34A4E-3045-F311-A960-C162F0E5AE3C}"/>
              </a:ext>
            </a:extLst>
          </p:cNvPr>
          <p:cNvSpPr/>
          <p:nvPr/>
        </p:nvSpPr>
        <p:spPr>
          <a:xfrm>
            <a:off x="2465438" y="3429000"/>
            <a:ext cx="712840" cy="32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8E283-D2D2-1CFB-C273-AD01E07976F6}"/>
              </a:ext>
            </a:extLst>
          </p:cNvPr>
          <p:cNvSpPr/>
          <p:nvPr/>
        </p:nvSpPr>
        <p:spPr>
          <a:xfrm>
            <a:off x="4859593" y="3099619"/>
            <a:ext cx="712840" cy="32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C2CB9F-599D-91DB-BB2C-87D2FEF4A57C}"/>
              </a:ext>
            </a:extLst>
          </p:cNvPr>
          <p:cNvSpPr/>
          <p:nvPr/>
        </p:nvSpPr>
        <p:spPr>
          <a:xfrm>
            <a:off x="6673645" y="1634613"/>
            <a:ext cx="712840" cy="32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3C065-4BF0-D506-BCAA-B17D367ED099}"/>
              </a:ext>
            </a:extLst>
          </p:cNvPr>
          <p:cNvSpPr/>
          <p:nvPr/>
        </p:nvSpPr>
        <p:spPr>
          <a:xfrm>
            <a:off x="9166122" y="1799303"/>
            <a:ext cx="712840" cy="32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FC350-BD8D-5F01-662D-9C4B6A268FE2}"/>
              </a:ext>
            </a:extLst>
          </p:cNvPr>
          <p:cNvSpPr/>
          <p:nvPr/>
        </p:nvSpPr>
        <p:spPr>
          <a:xfrm>
            <a:off x="10862187" y="0"/>
            <a:ext cx="712840" cy="329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4B005-FB6F-A1F4-0326-2B595FD4EB32}"/>
              </a:ext>
            </a:extLst>
          </p:cNvPr>
          <p:cNvSpPr/>
          <p:nvPr/>
        </p:nvSpPr>
        <p:spPr>
          <a:xfrm>
            <a:off x="1541204" y="2546554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B0D39-0D8D-CDB0-B157-0530E5834CB1}"/>
              </a:ext>
            </a:extLst>
          </p:cNvPr>
          <p:cNvSpPr/>
          <p:nvPr/>
        </p:nvSpPr>
        <p:spPr>
          <a:xfrm>
            <a:off x="3925528" y="616973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F6994D-AEB6-E003-51D8-B6C0CF362242}"/>
              </a:ext>
            </a:extLst>
          </p:cNvPr>
          <p:cNvSpPr/>
          <p:nvPr/>
        </p:nvSpPr>
        <p:spPr>
          <a:xfrm>
            <a:off x="8482779" y="164690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1767C-AAC3-1C5E-C7A6-FB1BC7E46998}"/>
              </a:ext>
            </a:extLst>
          </p:cNvPr>
          <p:cNvSpPr/>
          <p:nvPr/>
        </p:nvSpPr>
        <p:spPr>
          <a:xfrm>
            <a:off x="10830231" y="1646902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F0AC7B-3304-EA33-4565-490D14C1BCE4}"/>
              </a:ext>
            </a:extLst>
          </p:cNvPr>
          <p:cNvCxnSpPr/>
          <p:nvPr/>
        </p:nvCxnSpPr>
        <p:spPr>
          <a:xfrm>
            <a:off x="1735392" y="3099619"/>
            <a:ext cx="0" cy="4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6FDE3C-A70B-501E-B4B7-5673B68A1253}"/>
              </a:ext>
            </a:extLst>
          </p:cNvPr>
          <p:cNvCxnSpPr/>
          <p:nvPr/>
        </p:nvCxnSpPr>
        <p:spPr>
          <a:xfrm>
            <a:off x="4119716" y="1140542"/>
            <a:ext cx="0" cy="4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C2D68-C040-C898-7F87-5A25A85A02A5}"/>
              </a:ext>
            </a:extLst>
          </p:cNvPr>
          <p:cNvCxnSpPr/>
          <p:nvPr/>
        </p:nvCxnSpPr>
        <p:spPr>
          <a:xfrm>
            <a:off x="8676967" y="687028"/>
            <a:ext cx="0" cy="4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942A1-A958-36B9-6437-09C9E17676BA}"/>
              </a:ext>
            </a:extLst>
          </p:cNvPr>
          <p:cNvCxnSpPr/>
          <p:nvPr/>
        </p:nvCxnSpPr>
        <p:spPr>
          <a:xfrm>
            <a:off x="11004754" y="2128684"/>
            <a:ext cx="0" cy="4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D97658-22C5-8B7D-F08C-31F9666CEC22}"/>
              </a:ext>
            </a:extLst>
          </p:cNvPr>
          <p:cNvSpPr/>
          <p:nvPr/>
        </p:nvSpPr>
        <p:spPr>
          <a:xfrm>
            <a:off x="11575027" y="3974690"/>
            <a:ext cx="275303" cy="2642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9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BBCE4C-F5AD-D315-7F7F-EFA786F82F08}"/>
              </a:ext>
            </a:extLst>
          </p:cNvPr>
          <p:cNvSpPr/>
          <p:nvPr/>
        </p:nvSpPr>
        <p:spPr>
          <a:xfrm>
            <a:off x="253179" y="6153766"/>
            <a:ext cx="1165123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BD98D-FD6B-1BE6-8199-4225D734EE22}"/>
              </a:ext>
            </a:extLst>
          </p:cNvPr>
          <p:cNvSpPr/>
          <p:nvPr/>
        </p:nvSpPr>
        <p:spPr>
          <a:xfrm>
            <a:off x="884903" y="3075039"/>
            <a:ext cx="1165123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45E97-96BA-D13F-2667-7076CD50AC08}"/>
              </a:ext>
            </a:extLst>
          </p:cNvPr>
          <p:cNvSpPr/>
          <p:nvPr/>
        </p:nvSpPr>
        <p:spPr>
          <a:xfrm>
            <a:off x="4827639" y="2206112"/>
            <a:ext cx="1165123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F25D2-4073-006B-327C-C46DE06875FE}"/>
              </a:ext>
            </a:extLst>
          </p:cNvPr>
          <p:cNvSpPr/>
          <p:nvPr/>
        </p:nvSpPr>
        <p:spPr>
          <a:xfrm>
            <a:off x="4060719" y="4846075"/>
            <a:ext cx="1165123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5EAF4-4A53-1862-DA39-DA85D098DAD0}"/>
              </a:ext>
            </a:extLst>
          </p:cNvPr>
          <p:cNvSpPr/>
          <p:nvPr/>
        </p:nvSpPr>
        <p:spPr>
          <a:xfrm>
            <a:off x="9013723" y="2914034"/>
            <a:ext cx="1165123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E7BD9-92A8-0C29-D2E8-05EF9C5F79EC}"/>
              </a:ext>
            </a:extLst>
          </p:cNvPr>
          <p:cNvSpPr/>
          <p:nvPr/>
        </p:nvSpPr>
        <p:spPr>
          <a:xfrm>
            <a:off x="2529346" y="549376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F02011-EE8F-77D7-1E61-3E1F6FB85D5F}"/>
              </a:ext>
            </a:extLst>
          </p:cNvPr>
          <p:cNvCxnSpPr/>
          <p:nvPr/>
        </p:nvCxnSpPr>
        <p:spPr>
          <a:xfrm>
            <a:off x="2723534" y="1102441"/>
            <a:ext cx="0" cy="4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3FFE284-E93F-9A4A-50A2-72F922D3E809}"/>
              </a:ext>
            </a:extLst>
          </p:cNvPr>
          <p:cNvSpPr/>
          <p:nvPr/>
        </p:nvSpPr>
        <p:spPr>
          <a:xfrm>
            <a:off x="7784688" y="623117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A11AF0-8365-D65F-37D8-165E793196A2}"/>
              </a:ext>
            </a:extLst>
          </p:cNvPr>
          <p:cNvCxnSpPr/>
          <p:nvPr/>
        </p:nvCxnSpPr>
        <p:spPr>
          <a:xfrm>
            <a:off x="7978876" y="977079"/>
            <a:ext cx="0" cy="4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B1BBA-B1A5-ACE0-6626-6DBCB2D1E818}"/>
              </a:ext>
            </a:extLst>
          </p:cNvPr>
          <p:cNvSpPr/>
          <p:nvPr/>
        </p:nvSpPr>
        <p:spPr>
          <a:xfrm>
            <a:off x="10483643" y="582559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2FE0F5-1DDA-04D9-318B-280F87AFC40A}"/>
              </a:ext>
            </a:extLst>
          </p:cNvPr>
          <p:cNvCxnSpPr>
            <a:cxnSpLocks/>
          </p:cNvCxnSpPr>
          <p:nvPr/>
        </p:nvCxnSpPr>
        <p:spPr>
          <a:xfrm>
            <a:off x="10677831" y="1135624"/>
            <a:ext cx="0" cy="479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95CC53-55CD-6994-64E4-695865442016}"/>
              </a:ext>
            </a:extLst>
          </p:cNvPr>
          <p:cNvSpPr/>
          <p:nvPr/>
        </p:nvSpPr>
        <p:spPr>
          <a:xfrm>
            <a:off x="5225842" y="527254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41160E-9BF3-0A93-357A-9FBDFAF2E156}"/>
              </a:ext>
            </a:extLst>
          </p:cNvPr>
          <p:cNvCxnSpPr/>
          <p:nvPr/>
        </p:nvCxnSpPr>
        <p:spPr>
          <a:xfrm>
            <a:off x="5420030" y="1080319"/>
            <a:ext cx="0" cy="49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5D9F8C-8B44-4150-E99A-6CFA9095A4FE}"/>
              </a:ext>
            </a:extLst>
          </p:cNvPr>
          <p:cNvSpPr/>
          <p:nvPr/>
        </p:nvSpPr>
        <p:spPr>
          <a:xfrm>
            <a:off x="253179" y="2401528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1E1FAD-CFCA-081C-A078-0BF75F05F458}"/>
              </a:ext>
            </a:extLst>
          </p:cNvPr>
          <p:cNvCxnSpPr/>
          <p:nvPr/>
        </p:nvCxnSpPr>
        <p:spPr>
          <a:xfrm>
            <a:off x="749710" y="2545325"/>
            <a:ext cx="612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C07BD9-FA63-9F71-DEE0-B5F4499B9BFF}"/>
              </a:ext>
            </a:extLst>
          </p:cNvPr>
          <p:cNvSpPr/>
          <p:nvPr/>
        </p:nvSpPr>
        <p:spPr>
          <a:xfrm>
            <a:off x="253179" y="4627307"/>
            <a:ext cx="388376" cy="3170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23F65-CF2E-F11B-FB80-9938CCFC02AB}"/>
              </a:ext>
            </a:extLst>
          </p:cNvPr>
          <p:cNvCxnSpPr/>
          <p:nvPr/>
        </p:nvCxnSpPr>
        <p:spPr>
          <a:xfrm>
            <a:off x="749710" y="4809203"/>
            <a:ext cx="612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0C0A20-AA18-A4B9-4F00-4978A8D24B7F}"/>
              </a:ext>
            </a:extLst>
          </p:cNvPr>
          <p:cNvGrpSpPr/>
          <p:nvPr/>
        </p:nvGrpSpPr>
        <p:grpSpPr>
          <a:xfrm rot="10800000">
            <a:off x="10911348" y="1614949"/>
            <a:ext cx="1108589" cy="317091"/>
            <a:chOff x="253179" y="1297856"/>
            <a:chExt cx="1108589" cy="3170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663DDC-6F8C-7F62-9C42-C981A0F98110}"/>
                </a:ext>
              </a:extLst>
            </p:cNvPr>
            <p:cNvSpPr/>
            <p:nvPr/>
          </p:nvSpPr>
          <p:spPr>
            <a:xfrm>
              <a:off x="253179" y="1297856"/>
              <a:ext cx="388376" cy="31709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FFFEFA-868A-66DB-174B-963CFE80B346}"/>
                </a:ext>
              </a:extLst>
            </p:cNvPr>
            <p:cNvCxnSpPr>
              <a:cxnSpLocks/>
            </p:cNvCxnSpPr>
            <p:nvPr/>
          </p:nvCxnSpPr>
          <p:spPr>
            <a:xfrm>
              <a:off x="749710" y="1441653"/>
              <a:ext cx="612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403A633-260F-7A26-1273-08D87C25352E}"/>
              </a:ext>
            </a:extLst>
          </p:cNvPr>
          <p:cNvSpPr/>
          <p:nvPr/>
        </p:nvSpPr>
        <p:spPr>
          <a:xfrm>
            <a:off x="11555362" y="4756355"/>
            <a:ext cx="275303" cy="2642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9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69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46EDE-4824-086D-4E4A-92C3FE8B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8" y="0"/>
            <a:ext cx="7621064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9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6A6E8D7-5204-8C3B-5FB8-ECCA4DEE10D4}"/>
              </a:ext>
            </a:extLst>
          </p:cNvPr>
          <p:cNvGrpSpPr/>
          <p:nvPr/>
        </p:nvGrpSpPr>
        <p:grpSpPr>
          <a:xfrm>
            <a:off x="0" y="-8018"/>
            <a:ext cx="9946105" cy="6866018"/>
            <a:chOff x="0" y="-8018"/>
            <a:chExt cx="8554449" cy="68660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7BF1D4-62B2-BCFD-FC30-9483C4A8263B}"/>
                </a:ext>
              </a:extLst>
            </p:cNvPr>
            <p:cNvSpPr/>
            <p:nvPr/>
          </p:nvSpPr>
          <p:spPr>
            <a:xfrm>
              <a:off x="0" y="0"/>
              <a:ext cx="7668126" cy="6858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E88B6E3A-1E5C-0291-33DF-2696E6FC3EAD}"/>
                </a:ext>
              </a:extLst>
            </p:cNvPr>
            <p:cNvSpPr/>
            <p:nvPr/>
          </p:nvSpPr>
          <p:spPr>
            <a:xfrm rot="5400000">
              <a:off x="7696190" y="3617493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2A28A2C8-DA11-C0A0-67C2-69495259443F}"/>
                </a:ext>
              </a:extLst>
            </p:cNvPr>
            <p:cNvSpPr/>
            <p:nvPr/>
          </p:nvSpPr>
          <p:spPr>
            <a:xfrm rot="5400000">
              <a:off x="7697172" y="-40102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242A54D-C3BD-25ED-C414-7D69CC478A03}"/>
                </a:ext>
              </a:extLst>
            </p:cNvPr>
            <p:cNvSpPr/>
            <p:nvPr/>
          </p:nvSpPr>
          <p:spPr>
            <a:xfrm rot="5400000">
              <a:off x="7685626" y="4419599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817D911-F310-9D0C-6CEA-92CB5E4A8AF9}"/>
                </a:ext>
              </a:extLst>
            </p:cNvPr>
            <p:cNvSpPr/>
            <p:nvPr/>
          </p:nvSpPr>
          <p:spPr>
            <a:xfrm rot="5400000">
              <a:off x="7697170" y="810125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5301600-CEC5-CBA8-872B-EE2E9BB8F1A1}"/>
                </a:ext>
              </a:extLst>
            </p:cNvPr>
            <p:cNvSpPr/>
            <p:nvPr/>
          </p:nvSpPr>
          <p:spPr>
            <a:xfrm rot="5400000">
              <a:off x="7720259" y="2815388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1F98039-741E-4E8F-E7F2-F0584238ED4F}"/>
                </a:ext>
              </a:extLst>
            </p:cNvPr>
            <p:cNvSpPr/>
            <p:nvPr/>
          </p:nvSpPr>
          <p:spPr>
            <a:xfrm rot="5400000">
              <a:off x="7700210" y="6023811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07DEBFB-9F32-5F61-7291-84837F22A216}"/>
                </a:ext>
              </a:extLst>
            </p:cNvPr>
            <p:cNvSpPr/>
            <p:nvPr/>
          </p:nvSpPr>
          <p:spPr>
            <a:xfrm rot="5400000">
              <a:off x="7685626" y="5221704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B4C078-B876-C735-27EF-78EC7BF94AF9}"/>
                </a:ext>
              </a:extLst>
            </p:cNvPr>
            <p:cNvSpPr/>
            <p:nvPr/>
          </p:nvSpPr>
          <p:spPr>
            <a:xfrm rot="5400000">
              <a:off x="7696189" y="2125579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4D8D498-E2EC-39A1-A21E-C8E2C5D15A35}"/>
                </a:ext>
              </a:extLst>
            </p:cNvPr>
            <p:cNvSpPr/>
            <p:nvPr/>
          </p:nvSpPr>
          <p:spPr>
            <a:xfrm rot="5400000">
              <a:off x="7720258" y="1507961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D02DBED-6E4D-7331-764E-5E171014D730}"/>
                </a:ext>
              </a:extLst>
            </p:cNvPr>
            <p:cNvSpPr/>
            <p:nvPr/>
          </p:nvSpPr>
          <p:spPr>
            <a:xfrm rot="5400000">
              <a:off x="7668105" y="3200402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F85D900-4AD7-0FAD-59B1-A1A6DA9252D3}"/>
                </a:ext>
              </a:extLst>
            </p:cNvPr>
            <p:cNvSpPr/>
            <p:nvPr/>
          </p:nvSpPr>
          <p:spPr>
            <a:xfrm rot="5400000">
              <a:off x="7668104" y="4042612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319F148-CDD3-1F92-698E-F0F0D587599E}"/>
                </a:ext>
              </a:extLst>
            </p:cNvPr>
            <p:cNvSpPr/>
            <p:nvPr/>
          </p:nvSpPr>
          <p:spPr>
            <a:xfrm rot="5400000">
              <a:off x="7668103" y="4892840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48A397F-BE49-F33A-F526-F00724C8A4AC}"/>
                </a:ext>
              </a:extLst>
            </p:cNvPr>
            <p:cNvSpPr/>
            <p:nvPr/>
          </p:nvSpPr>
          <p:spPr>
            <a:xfrm rot="5400000">
              <a:off x="7668101" y="5694946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B29A4BB-535F-A294-E0DB-921DA4DEA67D}"/>
                </a:ext>
              </a:extLst>
            </p:cNvPr>
            <p:cNvSpPr/>
            <p:nvPr/>
          </p:nvSpPr>
          <p:spPr>
            <a:xfrm rot="5400000">
              <a:off x="7680140" y="2518614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BDC0B1B-00D4-132A-7B2B-4F5C99681A96}"/>
                </a:ext>
              </a:extLst>
            </p:cNvPr>
            <p:cNvSpPr/>
            <p:nvPr/>
          </p:nvSpPr>
          <p:spPr>
            <a:xfrm rot="5400000">
              <a:off x="7696188" y="1780679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8115E3A-3B87-1824-9AF6-99962CFD2C80}"/>
                </a:ext>
              </a:extLst>
            </p:cNvPr>
            <p:cNvSpPr/>
            <p:nvPr/>
          </p:nvSpPr>
          <p:spPr>
            <a:xfrm rot="5400000">
              <a:off x="7668100" y="352926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609BA87-88D0-FF2A-3A72-7609C9003A05}"/>
                </a:ext>
              </a:extLst>
            </p:cNvPr>
            <p:cNvSpPr/>
            <p:nvPr/>
          </p:nvSpPr>
          <p:spPr>
            <a:xfrm rot="5400000">
              <a:off x="7668098" y="1155032"/>
              <a:ext cx="802105" cy="866274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313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Set Black Arrow Icons Vector Illustration Stock Vector (Royalty Free)  2159104645 | Shutterstock">
            <a:extLst>
              <a:ext uri="{FF2B5EF4-FFF2-40B4-BE49-F238E27FC236}">
                <a16:creationId xmlns:a16="http://schemas.microsoft.com/office/drawing/2014/main" id="{4479043D-8A29-4B7B-7F5F-B58D790B2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t="17762" r="8158" b="23514"/>
          <a:stretch/>
        </p:blipFill>
        <p:spPr bwMode="auto">
          <a:xfrm>
            <a:off x="794083" y="1415716"/>
            <a:ext cx="10603833" cy="40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48E533-4F29-D391-2C88-DDF11E710DAD}"/>
              </a:ext>
            </a:extLst>
          </p:cNvPr>
          <p:cNvGrpSpPr/>
          <p:nvPr/>
        </p:nvGrpSpPr>
        <p:grpSpPr>
          <a:xfrm>
            <a:off x="0" y="830179"/>
            <a:ext cx="12384507" cy="5197642"/>
            <a:chOff x="0" y="830179"/>
            <a:chExt cx="12384507" cy="51976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DCAD59-3B4E-9B31-DD22-9EBDE01F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6865" y="830179"/>
              <a:ext cx="5197642" cy="5197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7333EA-5273-AE3B-5E44-23AB50E3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830179"/>
              <a:ext cx="5197642" cy="51976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370DD4-91DC-3580-8A75-FF78C3CD9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0179"/>
              <a:ext cx="5197642" cy="5197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6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9147F-D512-4EB5-98F4-CD0DEA843533}"/>
              </a:ext>
            </a:extLst>
          </p:cNvPr>
          <p:cNvSpPr/>
          <p:nvPr/>
        </p:nvSpPr>
        <p:spPr>
          <a:xfrm>
            <a:off x="0" y="0"/>
            <a:ext cx="12192000" cy="1917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DFDA2-3C68-B447-1530-BD40A139B8D7}"/>
              </a:ext>
            </a:extLst>
          </p:cNvPr>
          <p:cNvSpPr/>
          <p:nvPr/>
        </p:nvSpPr>
        <p:spPr>
          <a:xfrm>
            <a:off x="0" y="6666271"/>
            <a:ext cx="12192000" cy="1917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6B8F7-0EF1-9E54-DD25-89A1A6C3C290}"/>
              </a:ext>
            </a:extLst>
          </p:cNvPr>
          <p:cNvSpPr/>
          <p:nvPr/>
        </p:nvSpPr>
        <p:spPr>
          <a:xfrm>
            <a:off x="0" y="191729"/>
            <a:ext cx="176981" cy="6474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13154-1020-AFA8-226B-56115E41BD91}"/>
              </a:ext>
            </a:extLst>
          </p:cNvPr>
          <p:cNvSpPr/>
          <p:nvPr/>
        </p:nvSpPr>
        <p:spPr>
          <a:xfrm>
            <a:off x="12015019" y="191729"/>
            <a:ext cx="176981" cy="6474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5BC7B676-026B-72FF-E997-073A3D9F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80" y="511738"/>
            <a:ext cx="5743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C4D10C1E-F522-5397-6F90-9ADF84C5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40" y="1858650"/>
            <a:ext cx="4493190" cy="99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ndered Image">
            <a:extLst>
              <a:ext uri="{FF2B5EF4-FFF2-40B4-BE49-F238E27FC236}">
                <a16:creationId xmlns:a16="http://schemas.microsoft.com/office/drawing/2014/main" id="{1C87DE75-8155-D1FB-94FE-C3997E7C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40" y="3267047"/>
            <a:ext cx="4764653" cy="95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ndered Image">
            <a:extLst>
              <a:ext uri="{FF2B5EF4-FFF2-40B4-BE49-F238E27FC236}">
                <a16:creationId xmlns:a16="http://schemas.microsoft.com/office/drawing/2014/main" id="{6FFE0263-7A41-3598-6CE2-C813496A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40" y="4530690"/>
            <a:ext cx="4764653" cy="9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7F9EC5-EFEE-69F0-904B-69324A864F26}"/>
              </a:ext>
            </a:extLst>
          </p:cNvPr>
          <p:cNvSpPr/>
          <p:nvPr/>
        </p:nvSpPr>
        <p:spPr>
          <a:xfrm>
            <a:off x="3061980" y="511738"/>
            <a:ext cx="5743575" cy="790575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A4AEC5-7DE6-4921-ED5D-02CFC2D8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C1EFA-6971-C5DF-01E1-586B9EA8F413}"/>
              </a:ext>
            </a:extLst>
          </p:cNvPr>
          <p:cNvSpPr/>
          <p:nvPr/>
        </p:nvSpPr>
        <p:spPr>
          <a:xfrm>
            <a:off x="0" y="0"/>
            <a:ext cx="12192000" cy="1917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49E2F6-1678-01F2-CBEA-8E32AA5B489E}"/>
              </a:ext>
            </a:extLst>
          </p:cNvPr>
          <p:cNvSpPr/>
          <p:nvPr/>
        </p:nvSpPr>
        <p:spPr>
          <a:xfrm>
            <a:off x="0" y="6666271"/>
            <a:ext cx="12192000" cy="1917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68426A-6B3E-58F2-C427-625260265449}"/>
              </a:ext>
            </a:extLst>
          </p:cNvPr>
          <p:cNvSpPr/>
          <p:nvPr/>
        </p:nvSpPr>
        <p:spPr>
          <a:xfrm>
            <a:off x="0" y="191729"/>
            <a:ext cx="176981" cy="6474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6786-A660-BC73-2A59-8FB87B0F7763}"/>
              </a:ext>
            </a:extLst>
          </p:cNvPr>
          <p:cNvSpPr/>
          <p:nvPr/>
        </p:nvSpPr>
        <p:spPr>
          <a:xfrm>
            <a:off x="12015019" y="191729"/>
            <a:ext cx="176981" cy="6474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F028C8E7-EABB-209D-3A67-6F2FBB70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80" y="511738"/>
            <a:ext cx="5743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AE766-94E6-86D2-EFB2-E10EA7D22762}"/>
              </a:ext>
            </a:extLst>
          </p:cNvPr>
          <p:cNvSpPr/>
          <p:nvPr/>
        </p:nvSpPr>
        <p:spPr>
          <a:xfrm>
            <a:off x="3061980" y="511738"/>
            <a:ext cx="5743575" cy="790575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7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10816</TotalTime>
  <Words>3</Words>
  <Application>Microsoft Office PowerPoint</Application>
  <PresentationFormat>Widescreen</PresentationFormat>
  <Paragraphs>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NEA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Kebba Keita</dc:creator>
  <cp:lastModifiedBy>Muhammad Kebba Keita</cp:lastModifiedBy>
  <cp:revision>12</cp:revision>
  <dcterms:created xsi:type="dcterms:W3CDTF">2024-08-04T15:13:31Z</dcterms:created>
  <dcterms:modified xsi:type="dcterms:W3CDTF">2024-11-17T20:28:47Z</dcterms:modified>
</cp:coreProperties>
</file>