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A2B99-6B02-4D0D-9678-F68E67A49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641054"/>
            <a:ext cx="7766936" cy="1646302"/>
          </a:xfrm>
        </p:spPr>
        <p:txBody>
          <a:bodyPr/>
          <a:lstStyle/>
          <a:p>
            <a:r>
              <a:rPr lang="zh-CN" altLang="en-US" sz="6600" dirty="0"/>
              <a:t>定位导航应用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942771-904F-4745-8CC2-3AF5393D0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757870"/>
            <a:ext cx="7766936" cy="1096899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21851456</a:t>
            </a:r>
            <a:r>
              <a:rPr lang="zh-CN" alt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杨威</a:t>
            </a:r>
            <a:r>
              <a:rPr lang="en-US" altLang="zh-CN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+21851035</a:t>
            </a:r>
            <a:r>
              <a:rPr lang="zh-CN" alt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吴璐颖</a:t>
            </a:r>
            <a:r>
              <a:rPr lang="en-US" altLang="zh-CN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+21851023</a:t>
            </a:r>
            <a:r>
              <a:rPr lang="zh-CN" alt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夏威</a:t>
            </a:r>
            <a:endParaRPr lang="zh-CN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9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>
            <a:extLst>
              <a:ext uri="{FF2B5EF4-FFF2-40B4-BE49-F238E27FC236}">
                <a16:creationId xmlns:a16="http://schemas.microsoft.com/office/drawing/2014/main" id="{FD386792-E806-4533-8EE6-B9662D442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927" y="372863"/>
            <a:ext cx="1745738" cy="739464"/>
          </a:xfrm>
        </p:spPr>
        <p:txBody>
          <a:bodyPr/>
          <a:lstStyle/>
          <a:p>
            <a:r>
              <a:rPr lang="zh-CN" altLang="en-US" sz="3200" dirty="0"/>
              <a:t>主界面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847B2EB-AD29-49E9-828E-53CABF9AC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436" y="1251750"/>
            <a:ext cx="2908824" cy="51712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DD1A9AB-E6A2-4A62-8A1F-150EB0CB8A7C}"/>
              </a:ext>
            </a:extLst>
          </p:cNvPr>
          <p:cNvSpPr txBox="1"/>
          <p:nvPr/>
        </p:nvSpPr>
        <p:spPr>
          <a:xfrm>
            <a:off x="1083076" y="1639778"/>
            <a:ext cx="3551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b="1" dirty="0"/>
              <a:t>UINavigationController</a:t>
            </a:r>
            <a:r>
              <a:rPr lang="zh-CN" altLang="en-US" b="1" dirty="0"/>
              <a:t>制作导航栏，分别连接到</a:t>
            </a:r>
            <a:r>
              <a:rPr lang="en-US" altLang="zh-CN" b="1" dirty="0"/>
              <a:t>4</a:t>
            </a:r>
            <a:r>
              <a:rPr lang="zh-CN" altLang="en-US" b="1" dirty="0"/>
              <a:t>个应用功能。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50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921BC2A-D98A-45E5-A278-C5F02229C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603" y="479394"/>
            <a:ext cx="3317086" cy="917018"/>
          </a:xfrm>
        </p:spPr>
        <p:txBody>
          <a:bodyPr/>
          <a:lstStyle/>
          <a:p>
            <a:r>
              <a:rPr lang="zh-CN" altLang="en-US" sz="3200" dirty="0"/>
              <a:t>账号注册与登录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1D04BDF-AE65-44A8-91FE-6ACFC5021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144" y="1396412"/>
            <a:ext cx="2505860" cy="44548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3E93D0C-382F-4451-9CE4-8D1E48180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787" y="1396412"/>
            <a:ext cx="2505860" cy="445486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358FCB6-6203-4449-9BEF-FE9E18420E81}"/>
              </a:ext>
            </a:extLst>
          </p:cNvPr>
          <p:cNvSpPr txBox="1"/>
          <p:nvPr/>
        </p:nvSpPr>
        <p:spPr>
          <a:xfrm>
            <a:off x="821185" y="1630901"/>
            <a:ext cx="3551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账户信息保存至本地文件，可以实现简单的用户名密码判断，以及检测用户是否已存在。</a:t>
            </a:r>
          </a:p>
        </p:txBody>
      </p:sp>
    </p:spTree>
    <p:extLst>
      <p:ext uri="{BB962C8B-B14F-4D97-AF65-F5344CB8AC3E}">
        <p14:creationId xmlns:p14="http://schemas.microsoft.com/office/powerpoint/2010/main" val="159596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>
            <a:extLst>
              <a:ext uri="{FF2B5EF4-FFF2-40B4-BE49-F238E27FC236}">
                <a16:creationId xmlns:a16="http://schemas.microsoft.com/office/drawing/2014/main" id="{3979E1C2-A49F-4F57-B78A-14C9CD856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603" y="479394"/>
            <a:ext cx="3317086" cy="917018"/>
          </a:xfrm>
        </p:spPr>
        <p:txBody>
          <a:bodyPr/>
          <a:lstStyle/>
          <a:p>
            <a:r>
              <a:rPr lang="zh-CN" altLang="en-US" sz="3200" dirty="0"/>
              <a:t>定位当前位置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3989CF-D46D-4078-9B99-A69006204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280" y="1396412"/>
            <a:ext cx="2539291" cy="451429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8C45B60-F121-4965-B993-D8641C894F1A}"/>
              </a:ext>
            </a:extLst>
          </p:cNvPr>
          <p:cNvSpPr txBox="1"/>
          <p:nvPr/>
        </p:nvSpPr>
        <p:spPr>
          <a:xfrm>
            <a:off x="1083076" y="1639778"/>
            <a:ext cx="35510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本应用的定位与导航功能使用了高德地图的</a:t>
            </a:r>
            <a:r>
              <a:rPr lang="en-US" altLang="zh-CN" dirty="0"/>
              <a:t>SDK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根据用户的当前位置，在地图上显示，并显示用户的指向，使图表随着用户旋转。</a:t>
            </a:r>
          </a:p>
        </p:txBody>
      </p:sp>
    </p:spTree>
    <p:extLst>
      <p:ext uri="{BB962C8B-B14F-4D97-AF65-F5344CB8AC3E}">
        <p14:creationId xmlns:p14="http://schemas.microsoft.com/office/powerpoint/2010/main" val="172565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4">
            <a:extLst>
              <a:ext uri="{FF2B5EF4-FFF2-40B4-BE49-F238E27FC236}">
                <a16:creationId xmlns:a16="http://schemas.microsoft.com/office/drawing/2014/main" id="{B5CF55D4-90F2-43B7-A359-B4C8686E2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603" y="479394"/>
            <a:ext cx="4163626" cy="917018"/>
          </a:xfrm>
        </p:spPr>
        <p:txBody>
          <a:bodyPr/>
          <a:lstStyle/>
          <a:p>
            <a:r>
              <a:rPr lang="zh-CN" altLang="en-US" sz="3200" dirty="0"/>
              <a:t>根据标记点返回地址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3702C0-A326-471A-B7B2-3501E77FB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396" y="1589020"/>
            <a:ext cx="2154823" cy="38307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6723AD0-4119-4A61-B25E-FCDA0D3FD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778" y="1589021"/>
            <a:ext cx="2154823" cy="383079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8CD9FBF-C92F-45A9-AE3C-38BCF64170F7}"/>
              </a:ext>
            </a:extLst>
          </p:cNvPr>
          <p:cNvSpPr txBox="1"/>
          <p:nvPr/>
        </p:nvSpPr>
        <p:spPr>
          <a:xfrm>
            <a:off x="1083076" y="1639778"/>
            <a:ext cx="3551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标记点位于应用中心保持不动，拖动地图使标记点在地图上移动，点击标记点在气泡中显示当前标记的地址。</a:t>
            </a:r>
          </a:p>
        </p:txBody>
      </p:sp>
    </p:spTree>
    <p:extLst>
      <p:ext uri="{BB962C8B-B14F-4D97-AF65-F5344CB8AC3E}">
        <p14:creationId xmlns:p14="http://schemas.microsoft.com/office/powerpoint/2010/main" val="2988260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>
            <a:extLst>
              <a:ext uri="{FF2B5EF4-FFF2-40B4-BE49-F238E27FC236}">
                <a16:creationId xmlns:a16="http://schemas.microsoft.com/office/drawing/2014/main" id="{A16798E1-B175-49C6-B5F6-CDFABADEA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603" y="452761"/>
            <a:ext cx="1331649" cy="943651"/>
          </a:xfrm>
        </p:spPr>
        <p:txBody>
          <a:bodyPr/>
          <a:lstStyle/>
          <a:p>
            <a:r>
              <a:rPr lang="zh-CN" altLang="en-US" sz="3200" dirty="0"/>
              <a:t>导航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3042A2-2CA7-48C6-8FF9-6413FE50B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736" y="2055794"/>
            <a:ext cx="1960624" cy="34855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0FE687-4310-47BD-8B87-1F6984394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112" y="2055795"/>
            <a:ext cx="1960624" cy="34855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45D5705-02A4-421E-993A-533AD74B0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0856" y="2055794"/>
            <a:ext cx="1960624" cy="348555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861485F-A506-4013-A66C-4F72589C9ED6}"/>
              </a:ext>
            </a:extLst>
          </p:cNvPr>
          <p:cNvSpPr txBox="1"/>
          <p:nvPr/>
        </p:nvSpPr>
        <p:spPr>
          <a:xfrm>
            <a:off x="1083076" y="1639778"/>
            <a:ext cx="3551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通过拖动地图选择目的地，点击</a:t>
            </a:r>
            <a:r>
              <a:rPr lang="en-US" altLang="zh-CN" dirty="0" err="1"/>
              <a:t>goto</a:t>
            </a:r>
            <a:r>
              <a:rPr lang="zh-CN" altLang="en-US" dirty="0"/>
              <a:t>按钮从当前位置导航至目的地。</a:t>
            </a:r>
          </a:p>
        </p:txBody>
      </p:sp>
    </p:spTree>
    <p:extLst>
      <p:ext uri="{BB962C8B-B14F-4D97-AF65-F5344CB8AC3E}">
        <p14:creationId xmlns:p14="http://schemas.microsoft.com/office/powerpoint/2010/main" val="418829954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149</Words>
  <Application>Microsoft Office PowerPoint</Application>
  <PresentationFormat>宽屏</PresentationFormat>
  <Paragraphs>13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平面</vt:lpstr>
      <vt:lpstr>定位导航应用</vt:lpstr>
      <vt:lpstr>主界面</vt:lpstr>
      <vt:lpstr>账号注册与登录</vt:lpstr>
      <vt:lpstr>定位当前位置</vt:lpstr>
      <vt:lpstr>根据标记点返回地址</vt:lpstr>
      <vt:lpstr>导航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定位导航应用</dc:title>
  <dc:creator>威 杨</dc:creator>
  <cp:lastModifiedBy>威 杨</cp:lastModifiedBy>
  <cp:revision>4</cp:revision>
  <dcterms:created xsi:type="dcterms:W3CDTF">2018-12-20T10:34:27Z</dcterms:created>
  <dcterms:modified xsi:type="dcterms:W3CDTF">2018-12-20T10:59:35Z</dcterms:modified>
</cp:coreProperties>
</file>