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83" d="100"/>
          <a:sy n="83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2048</a:t>
            </a:r>
            <a:r>
              <a:rPr kumimoji="1" lang="zh-CN" altLang="en-US" dirty="0"/>
              <a:t>小游戏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学生：杨子骁</a:t>
            </a:r>
          </a:p>
        </p:txBody>
      </p:sp>
    </p:spTree>
    <p:extLst>
      <p:ext uri="{BB962C8B-B14F-4D97-AF65-F5344CB8AC3E}">
        <p14:creationId xmlns:p14="http://schemas.microsoft.com/office/powerpoint/2010/main" val="78077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使用方便、安全</a:t>
            </a:r>
          </a:p>
          <a:p>
            <a:r>
              <a:rPr kumimoji="1" lang="zh-CN" altLang="en-US" dirty="0"/>
              <a:t>界面简洁</a:t>
            </a:r>
          </a:p>
          <a:p>
            <a:r>
              <a:rPr kumimoji="1" lang="zh-CN" altLang="en-US" dirty="0"/>
              <a:t>支持各尺寸</a:t>
            </a:r>
            <a:r>
              <a:rPr kumimoji="1" lang="en-US" altLang="zh-CN" dirty="0"/>
              <a:t>iPhone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4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376913" cy="2307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游戏开始界面</a:t>
            </a: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B6C116-2902-41C7-AB33-320EFB705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695" y="960479"/>
            <a:ext cx="2748610" cy="4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操作界面</a:t>
            </a:r>
            <a:br>
              <a:rPr kumimoji="1" lang="en-US" altLang="zh-CN" dirty="0"/>
            </a:br>
            <a:r>
              <a:rPr kumimoji="1" lang="zh-CN" altLang="en-US" dirty="0"/>
              <a:t>支持使用滑动手势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D7DF1E9-4B09-4CBC-B768-CC2522DB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550" y="2428081"/>
            <a:ext cx="3209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计时与计分部分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058E91-9EE6-43DB-9E3D-126BB821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197" y="3115734"/>
            <a:ext cx="3133725" cy="167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FF7315-D837-4622-9751-ED1D18C1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98" y="3429000"/>
            <a:ext cx="3190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学到了很多知识</a:t>
            </a:r>
          </a:p>
          <a:p>
            <a:r>
              <a:rPr kumimoji="1" lang="zh-CN" altLang="en-US" dirty="0"/>
              <a:t>要善于利用前人的经验</a:t>
            </a:r>
            <a:endParaRPr kumimoji="1" lang="en-US" altLang="zh-CN" dirty="0"/>
          </a:p>
          <a:p>
            <a:r>
              <a:rPr kumimoji="1" lang="zh-CN" altLang="en-US" dirty="0"/>
              <a:t>熟悉了</a:t>
            </a:r>
            <a:r>
              <a:rPr kumimoji="1" lang="en-US" altLang="zh-CN" dirty="0"/>
              <a:t>OC</a:t>
            </a:r>
            <a:r>
              <a:rPr kumimoji="1" lang="zh-CN" altLang="en-US" dirty="0"/>
              <a:t>的消息机制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1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31</TotalTime>
  <Words>45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天体</vt:lpstr>
      <vt:lpstr>2048小游戏</vt:lpstr>
      <vt:lpstr>软件特点</vt:lpstr>
      <vt:lpstr>游戏开始界面   </vt:lpstr>
      <vt:lpstr>操作界面 支持使用滑动手势</vt:lpstr>
      <vt:lpstr>计时与计分部分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新浪微博客户端</dc:title>
  <dc:creator>Microsoft Office 用户</dc:creator>
  <cp:lastModifiedBy>yangfu ziwei</cp:lastModifiedBy>
  <cp:revision>55</cp:revision>
  <dcterms:created xsi:type="dcterms:W3CDTF">2015-12-30T13:05:04Z</dcterms:created>
  <dcterms:modified xsi:type="dcterms:W3CDTF">2018-12-19T01:05:24Z</dcterms:modified>
</cp:coreProperties>
</file>