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71" r:id="rId2"/>
    <p:sldId id="272" r:id="rId3"/>
    <p:sldId id="274" r:id="rId4"/>
    <p:sldId id="273" r:id="rId5"/>
    <p:sldId id="275" r:id="rId6"/>
    <p:sldId id="279" r:id="rId7"/>
    <p:sldId id="276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75"/>
    <p:restoredTop sz="94705"/>
  </p:normalViewPr>
  <p:slideViewPr>
    <p:cSldViewPr snapToGrid="0" snapToObjects="1">
      <p:cViewPr varScale="1">
        <p:scale>
          <a:sx n="70" d="100"/>
          <a:sy n="70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961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13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-1"/>
            <a:ext cx="1224951" cy="6857130"/>
          </a:xfrm>
          <a:prstGeom prst="rect">
            <a:avLst/>
          </a:prstGeom>
          <a:gradFill flip="none" rotWithShape="1">
            <a:gsLst>
              <a:gs pos="3000">
                <a:schemeClr val="bg1">
                  <a:alpha val="15000"/>
                </a:schemeClr>
              </a:gs>
              <a:gs pos="23000">
                <a:schemeClr val="bg1">
                  <a:alpha val="15000"/>
                </a:schemeClr>
              </a:gs>
              <a:gs pos="28000">
                <a:schemeClr val="tx1">
                  <a:alpha val="15000"/>
                </a:schemeClr>
              </a:gs>
              <a:gs pos="19000">
                <a:schemeClr val="tx1">
                  <a:alpha val="15000"/>
                </a:schemeClr>
              </a:gs>
              <a:gs pos="7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5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17253"/>
            <a:ext cx="12192000" cy="6875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20771" y="0"/>
            <a:ext cx="3416060" cy="6858000"/>
          </a:xfrm>
          <a:prstGeom prst="rect">
            <a:avLst/>
          </a:prstGeom>
          <a:gradFill flip="none" rotWithShape="1">
            <a:gsLst>
              <a:gs pos="3000">
                <a:schemeClr val="bg1">
                  <a:alpha val="15000"/>
                </a:schemeClr>
              </a:gs>
              <a:gs pos="600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771" y="0"/>
            <a:ext cx="3416060" cy="6858000"/>
          </a:xfrm>
          <a:prstGeom prst="rect">
            <a:avLst/>
          </a:prstGeom>
          <a:gradFill flip="none" rotWithShape="1">
            <a:gsLst>
              <a:gs pos="3000">
                <a:schemeClr val="bg1">
                  <a:alpha val="15000"/>
                </a:schemeClr>
              </a:gs>
              <a:gs pos="600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 userDrawn="1"/>
        </p:nvGrpSpPr>
        <p:grpSpPr>
          <a:xfrm>
            <a:off x="552090" y="-17253"/>
            <a:ext cx="276047" cy="6575166"/>
            <a:chOff x="552090" y="-1"/>
            <a:chExt cx="276047" cy="6575166"/>
          </a:xfrm>
          <a:effectLst>
            <a:outerShdw blurRad="114300" dist="762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4" name="燕尾形 3"/>
            <p:cNvSpPr/>
            <p:nvPr userDrawn="1"/>
          </p:nvSpPr>
          <p:spPr>
            <a:xfrm rot="16200000">
              <a:off x="414069" y="6161097"/>
              <a:ext cx="552090" cy="276045"/>
            </a:xfrm>
            <a:prstGeom prst="chevron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552090" y="-1"/>
              <a:ext cx="276047" cy="6297283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04181" y="223728"/>
            <a:ext cx="5469148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55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101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设计师原创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0" r:id="rId5"/>
    <p:sldLayoutId id="2147483662" r:id="rId6"/>
    <p:sldLayoutId id="2147483664" r:id="rId7"/>
    <p:sldLayoutId id="2147483663" r:id="rId8"/>
    <p:sldLayoutId id="214748366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框架 5"/>
          <p:cNvSpPr/>
          <p:nvPr/>
        </p:nvSpPr>
        <p:spPr>
          <a:xfrm>
            <a:off x="3335193" y="2085013"/>
            <a:ext cx="5570756" cy="1325711"/>
          </a:xfrm>
          <a:prstGeom prst="frame">
            <a:avLst>
              <a:gd name="adj1" fmla="val 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381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8714" y="2193871"/>
            <a:ext cx="4209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IOS</a:t>
            </a:r>
            <a:r>
              <a:rPr kumimoji="1"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大作业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04879" y="3512325"/>
            <a:ext cx="509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Sprite Kit</a:t>
            </a:r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的忍者突围游戏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4406516" y="4182739"/>
            <a:ext cx="329420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作者：吕良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学号：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21851459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2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7851" y="253892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38100" dir="16200000">
                  <a:prstClr val="black">
                    <a:alpha val="50000"/>
                  </a:prstClr>
                </a:inn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6156" y="3646924"/>
            <a:ext cx="1620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38100" dir="16200000">
                  <a:prstClr val="black">
                    <a:alpha val="50000"/>
                  </a:prstClr>
                </a:inn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97112" y="1228078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charset="0"/>
              </a:rPr>
              <a:t>游戏主题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97112" y="2589895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charset="0"/>
              </a:rPr>
              <a:t>游戏设计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97112" y="3924423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charset="0"/>
              </a:rPr>
              <a:t>游戏截图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97112" y="5299897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charset="0"/>
              </a:rPr>
              <a:t>作业总结</a:t>
            </a:r>
          </a:p>
        </p:txBody>
      </p:sp>
      <p:sp>
        <p:nvSpPr>
          <p:cNvPr id="20" name="矩形 19"/>
          <p:cNvSpPr/>
          <p:nvPr/>
        </p:nvSpPr>
        <p:spPr>
          <a:xfrm>
            <a:off x="5975097" y="866269"/>
            <a:ext cx="6591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75097" y="2227588"/>
            <a:ext cx="6591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75097" y="3588907"/>
            <a:ext cx="6591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75097" y="4950227"/>
            <a:ext cx="6591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4834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585">
              <a:defRPr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zh-CN" altLang="en-US" kern="0" dirty="0">
                <a:ea typeface="微软雅黑" charset="0"/>
              </a:rPr>
              <a:t>游戏主题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51" y="1590084"/>
            <a:ext cx="3469523" cy="3469523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588264" y="1815152"/>
            <a:ext cx="5303855" cy="148592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本游戏主角如右图所示，一个忍者；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然后通过点击发射飞镖，击杀怪兽。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35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1631892" y="1069674"/>
            <a:ext cx="3990452" cy="2087594"/>
            <a:chOff x="1631892" y="1069674"/>
            <a:chExt cx="3990452" cy="2087594"/>
          </a:xfrm>
        </p:grpSpPr>
        <p:sp>
          <p:nvSpPr>
            <p:cNvPr id="15" name="圆角矩形 14"/>
            <p:cNvSpPr/>
            <p:nvPr/>
          </p:nvSpPr>
          <p:spPr>
            <a:xfrm>
              <a:off x="1631892" y="1069674"/>
              <a:ext cx="3990452" cy="2087594"/>
            </a:xfrm>
            <a:prstGeom prst="roundRect">
              <a:avLst>
                <a:gd name="adj" fmla="val 603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6495" y="1852845"/>
              <a:ext cx="3449136" cy="308995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latin typeface="微软雅黑" charset="0"/>
                  <a:ea typeface="微软雅黑" charset="0"/>
                </a:rPr>
                <a:t>编写游戏开始界面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916495" y="1308973"/>
              <a:ext cx="1369286" cy="4127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b="1" kern="0" dirty="0" err="1">
                  <a:ea typeface="微软雅黑" charset="0"/>
                </a:rPr>
                <a:t>StartScene</a:t>
              </a:r>
              <a:endParaRPr lang="en-US" altLang="zh-CN" b="1" kern="0" dirty="0">
                <a:ea typeface="微软雅黑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7277819" y="1069674"/>
            <a:ext cx="3990452" cy="2087594"/>
            <a:chOff x="7277819" y="1069674"/>
            <a:chExt cx="3990452" cy="2087594"/>
          </a:xfrm>
        </p:grpSpPr>
        <p:sp>
          <p:nvSpPr>
            <p:cNvPr id="18" name="圆角矩形 17"/>
            <p:cNvSpPr/>
            <p:nvPr/>
          </p:nvSpPr>
          <p:spPr>
            <a:xfrm>
              <a:off x="7277819" y="1069674"/>
              <a:ext cx="3990452" cy="2087594"/>
            </a:xfrm>
            <a:prstGeom prst="roundRect">
              <a:avLst>
                <a:gd name="adj" fmla="val 603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617489" y="1852845"/>
              <a:ext cx="3449136" cy="308995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latin typeface="微软雅黑" charset="0"/>
                  <a:ea typeface="微软雅黑" charset="0"/>
                </a:rPr>
                <a:t>游戏主页面，包括添加怪物，发射飞镖等方法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617489" y="1308973"/>
              <a:ext cx="1595309" cy="4127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b="1" kern="0" dirty="0" err="1">
                  <a:ea typeface="微软雅黑" charset="0"/>
                </a:rPr>
                <a:t>GameScene</a:t>
              </a:r>
              <a:endParaRPr lang="en-US" altLang="zh-CN" b="1" kern="0" dirty="0">
                <a:ea typeface="微软雅黑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1604513" y="4050840"/>
            <a:ext cx="3990452" cy="2087594"/>
            <a:chOff x="1604513" y="1069674"/>
            <a:chExt cx="3990452" cy="2087594"/>
          </a:xfrm>
        </p:grpSpPr>
        <p:sp>
          <p:nvSpPr>
            <p:cNvPr id="37" name="圆角矩形 36"/>
            <p:cNvSpPr/>
            <p:nvPr/>
          </p:nvSpPr>
          <p:spPr>
            <a:xfrm>
              <a:off x="1604513" y="1069674"/>
              <a:ext cx="3990452" cy="2087594"/>
            </a:xfrm>
            <a:prstGeom prst="roundRect">
              <a:avLst>
                <a:gd name="adj" fmla="val 603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916495" y="1852845"/>
              <a:ext cx="3449136" cy="308995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latin typeface="微软雅黑" charset="0"/>
                  <a:ea typeface="微软雅黑" charset="0"/>
                </a:rPr>
                <a:t>整个游戏的视图控制器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916495" y="1308973"/>
              <a:ext cx="2533066" cy="4127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b="1" kern="0" dirty="0" err="1">
                  <a:ea typeface="微软雅黑" charset="0"/>
                </a:rPr>
                <a:t>GameViewController</a:t>
              </a:r>
              <a:endParaRPr lang="en-US" altLang="zh-CN" b="1" kern="0" dirty="0">
                <a:ea typeface="微软雅黑" charset="0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7277819" y="4050840"/>
            <a:ext cx="3990452" cy="2087594"/>
            <a:chOff x="7277819" y="1069674"/>
            <a:chExt cx="3990452" cy="2087594"/>
          </a:xfrm>
        </p:grpSpPr>
        <p:sp>
          <p:nvSpPr>
            <p:cNvPr id="41" name="圆角矩形 40"/>
            <p:cNvSpPr/>
            <p:nvPr/>
          </p:nvSpPr>
          <p:spPr>
            <a:xfrm>
              <a:off x="7277819" y="1069674"/>
              <a:ext cx="3990452" cy="2087594"/>
            </a:xfrm>
            <a:prstGeom prst="roundRect">
              <a:avLst>
                <a:gd name="adj" fmla="val 603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617489" y="1852845"/>
              <a:ext cx="3449136" cy="308995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latin typeface="微软雅黑" charset="0"/>
                  <a:ea typeface="微软雅黑" charset="0"/>
                </a:rPr>
                <a:t>编写游戏结束界面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7617489" y="1308973"/>
              <a:ext cx="2140330" cy="4127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b="1" kern="0" dirty="0" err="1">
                  <a:ea typeface="微软雅黑" charset="0"/>
                </a:rPr>
                <a:t>GameOverScene</a:t>
              </a:r>
              <a:endParaRPr lang="en-US" altLang="zh-CN" b="1" kern="0" dirty="0">
                <a:ea typeface="微软雅黑" charset="0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游戏设计</a:t>
            </a:r>
          </a:p>
        </p:txBody>
      </p:sp>
      <p:grpSp>
        <p:nvGrpSpPr>
          <p:cNvPr id="52" name="组 51"/>
          <p:cNvGrpSpPr/>
          <p:nvPr/>
        </p:nvGrpSpPr>
        <p:grpSpPr>
          <a:xfrm>
            <a:off x="4839341" y="2070340"/>
            <a:ext cx="1499044" cy="1499043"/>
            <a:chOff x="4839341" y="2070340"/>
            <a:chExt cx="1499044" cy="1499043"/>
          </a:xfrm>
        </p:grpSpPr>
        <p:sp>
          <p:nvSpPr>
            <p:cNvPr id="9" name="任意形状 8"/>
            <p:cNvSpPr/>
            <p:nvPr/>
          </p:nvSpPr>
          <p:spPr>
            <a:xfrm>
              <a:off x="4839341" y="2070340"/>
              <a:ext cx="1499044" cy="1499043"/>
            </a:xfrm>
            <a:custGeom>
              <a:avLst/>
              <a:gdLst>
                <a:gd name="connsiteX0" fmla="*/ 0 w 2194728"/>
                <a:gd name="connsiteY0" fmla="*/ 2194728 h 2194728"/>
                <a:gd name="connsiteX1" fmla="*/ 2194728 w 2194728"/>
                <a:gd name="connsiteY1" fmla="*/ 0 h 2194728"/>
                <a:gd name="connsiteX2" fmla="*/ 2194728 w 2194728"/>
                <a:gd name="connsiteY2" fmla="*/ 2194728 h 2194728"/>
                <a:gd name="connsiteX3" fmla="*/ 0 w 2194728"/>
                <a:gd name="connsiteY3" fmla="*/ 2194728 h 219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728" h="2194728">
                  <a:moveTo>
                    <a:pt x="0" y="2194728"/>
                  </a:moveTo>
                  <a:cubicBezTo>
                    <a:pt x="0" y="982613"/>
                    <a:pt x="982613" y="0"/>
                    <a:pt x="2194728" y="0"/>
                  </a:cubicBezTo>
                  <a:lnTo>
                    <a:pt x="2194728" y="2194728"/>
                  </a:lnTo>
                  <a:lnTo>
                    <a:pt x="0" y="2194728"/>
                  </a:ln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1741" tIns="891741" rIns="248920" bIns="24892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500" kern="1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49959" y="2675229"/>
              <a:ext cx="487633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3200" dirty="0">
                  <a:solidFill>
                    <a:schemeClr val="bg1"/>
                  </a:solidFill>
                </a:rPr>
                <a:t>A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6407625" y="2070340"/>
            <a:ext cx="1499044" cy="1499043"/>
            <a:chOff x="6407625" y="2070340"/>
            <a:chExt cx="1499044" cy="1499043"/>
          </a:xfrm>
        </p:grpSpPr>
        <p:sp>
          <p:nvSpPr>
            <p:cNvPr id="10" name="任意形状 9"/>
            <p:cNvSpPr/>
            <p:nvPr/>
          </p:nvSpPr>
          <p:spPr>
            <a:xfrm>
              <a:off x="6407625" y="2070340"/>
              <a:ext cx="1499044" cy="1499043"/>
            </a:xfrm>
            <a:custGeom>
              <a:avLst/>
              <a:gdLst>
                <a:gd name="connsiteX0" fmla="*/ 0 w 2194728"/>
                <a:gd name="connsiteY0" fmla="*/ 2194728 h 2194728"/>
                <a:gd name="connsiteX1" fmla="*/ 2194728 w 2194728"/>
                <a:gd name="connsiteY1" fmla="*/ 0 h 2194728"/>
                <a:gd name="connsiteX2" fmla="*/ 2194728 w 2194728"/>
                <a:gd name="connsiteY2" fmla="*/ 2194728 h 2194728"/>
                <a:gd name="connsiteX3" fmla="*/ 0 w 2194728"/>
                <a:gd name="connsiteY3" fmla="*/ 2194728 h 219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728" h="2194728">
                  <a:moveTo>
                    <a:pt x="0" y="0"/>
                  </a:moveTo>
                  <a:cubicBezTo>
                    <a:pt x="1212115" y="0"/>
                    <a:pt x="2194728" y="982613"/>
                    <a:pt x="2194728" y="2194728"/>
                  </a:cubicBezTo>
                  <a:lnTo>
                    <a:pt x="0" y="21947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891741" rIns="891741" bIns="24892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500" kern="12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6745650" y="2675229"/>
              <a:ext cx="420308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3200" dirty="0">
                  <a:solidFill>
                    <a:schemeClr val="bg1"/>
                  </a:solidFill>
                </a:rPr>
                <a:t>B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839341" y="3638623"/>
            <a:ext cx="1499044" cy="1499043"/>
            <a:chOff x="4839341" y="3638623"/>
            <a:chExt cx="1499044" cy="1499043"/>
          </a:xfrm>
        </p:grpSpPr>
        <p:sp>
          <p:nvSpPr>
            <p:cNvPr id="12" name="任意形状 11"/>
            <p:cNvSpPr/>
            <p:nvPr/>
          </p:nvSpPr>
          <p:spPr>
            <a:xfrm>
              <a:off x="4839341" y="3638623"/>
              <a:ext cx="1499044" cy="1499043"/>
            </a:xfrm>
            <a:custGeom>
              <a:avLst/>
              <a:gdLst>
                <a:gd name="connsiteX0" fmla="*/ 0 w 2194728"/>
                <a:gd name="connsiteY0" fmla="*/ 2194728 h 2194728"/>
                <a:gd name="connsiteX1" fmla="*/ 2194728 w 2194728"/>
                <a:gd name="connsiteY1" fmla="*/ 0 h 2194728"/>
                <a:gd name="connsiteX2" fmla="*/ 2194728 w 2194728"/>
                <a:gd name="connsiteY2" fmla="*/ 2194728 h 2194728"/>
                <a:gd name="connsiteX3" fmla="*/ 0 w 2194728"/>
                <a:gd name="connsiteY3" fmla="*/ 2194728 h 219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728" h="2194728">
                  <a:moveTo>
                    <a:pt x="2194728" y="2194728"/>
                  </a:moveTo>
                  <a:cubicBezTo>
                    <a:pt x="982613" y="2194728"/>
                    <a:pt x="0" y="1212115"/>
                    <a:pt x="0" y="0"/>
                  </a:cubicBezTo>
                  <a:lnTo>
                    <a:pt x="2194728" y="0"/>
                  </a:lnTo>
                  <a:lnTo>
                    <a:pt x="2194728" y="2194728"/>
                  </a:ln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1741" tIns="248920" rIns="248920" bIns="891741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500" kern="12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534731" y="3949042"/>
              <a:ext cx="518091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3200" dirty="0">
                  <a:solidFill>
                    <a:schemeClr val="bg1"/>
                  </a:solidFill>
                </a:rPr>
                <a:t>C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6407625" y="3638623"/>
            <a:ext cx="1499044" cy="1499043"/>
            <a:chOff x="6407625" y="3638623"/>
            <a:chExt cx="1499044" cy="1499043"/>
          </a:xfrm>
        </p:grpSpPr>
        <p:sp>
          <p:nvSpPr>
            <p:cNvPr id="11" name="任意形状 10"/>
            <p:cNvSpPr/>
            <p:nvPr/>
          </p:nvSpPr>
          <p:spPr>
            <a:xfrm>
              <a:off x="6407625" y="3638623"/>
              <a:ext cx="1499044" cy="1499043"/>
            </a:xfrm>
            <a:custGeom>
              <a:avLst/>
              <a:gdLst>
                <a:gd name="connsiteX0" fmla="*/ 0 w 2194728"/>
                <a:gd name="connsiteY0" fmla="*/ 2194728 h 2194728"/>
                <a:gd name="connsiteX1" fmla="*/ 2194728 w 2194728"/>
                <a:gd name="connsiteY1" fmla="*/ 0 h 2194728"/>
                <a:gd name="connsiteX2" fmla="*/ 2194728 w 2194728"/>
                <a:gd name="connsiteY2" fmla="*/ 2194728 h 2194728"/>
                <a:gd name="connsiteX3" fmla="*/ 0 w 2194728"/>
                <a:gd name="connsiteY3" fmla="*/ 2194728 h 219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728" h="2194728">
                  <a:moveTo>
                    <a:pt x="2194728" y="0"/>
                  </a:moveTo>
                  <a:cubicBezTo>
                    <a:pt x="2194728" y="1212115"/>
                    <a:pt x="1212115" y="2194728"/>
                    <a:pt x="0" y="2194728"/>
                  </a:cubicBezTo>
                  <a:lnTo>
                    <a:pt x="0" y="0"/>
                  </a:lnTo>
                  <a:lnTo>
                    <a:pt x="2194728" y="0"/>
                  </a:ln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248921" rIns="891742" bIns="891741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500" kern="12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710385" y="3949042"/>
              <a:ext cx="490839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3200" dirty="0">
                  <a:solidFill>
                    <a:schemeClr val="bg1"/>
                  </a:solidFill>
                </a:rPr>
                <a:t>D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101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0" y="223838"/>
            <a:ext cx="5468938" cy="530225"/>
          </a:xfrm>
          <a:prstGeom prst="rect">
            <a:avLst/>
          </a:prstGeom>
        </p:spPr>
        <p:txBody>
          <a:bodyPr/>
          <a:lstStyle/>
          <a:p>
            <a:pPr lvl="0" defTabSz="609585">
              <a:defRPr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zh-CN" altLang="en-US" kern="0" dirty="0">
                <a:ea typeface="微软雅黑" charset="0"/>
              </a:rPr>
              <a:t>游戏截图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2043017-BC0B-4721-9EDF-E6D86E2C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1" y="488950"/>
            <a:ext cx="5540197" cy="25598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65F732D-A415-4FAC-9586-C4D32DA54C6A}"/>
              </a:ext>
            </a:extLst>
          </p:cNvPr>
          <p:cNvSpPr txBox="1"/>
          <p:nvPr/>
        </p:nvSpPr>
        <p:spPr>
          <a:xfrm>
            <a:off x="939788" y="982639"/>
            <a:ext cx="358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游戏开始界面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E3DE13-36E7-437E-9B34-982FBD51730F}"/>
              </a:ext>
            </a:extLst>
          </p:cNvPr>
          <p:cNvSpPr txBox="1"/>
          <p:nvPr/>
        </p:nvSpPr>
        <p:spPr>
          <a:xfrm>
            <a:off x="939788" y="4806287"/>
            <a:ext cx="358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游戏中界面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E292140-6687-47CC-AAA9-F2175D005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1" y="3877410"/>
            <a:ext cx="5540197" cy="25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40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81A1533-C759-46D3-A57B-0CE076567786}"/>
              </a:ext>
            </a:extLst>
          </p:cNvPr>
          <p:cNvSpPr txBox="1">
            <a:spLocks/>
          </p:cNvSpPr>
          <p:nvPr/>
        </p:nvSpPr>
        <p:spPr>
          <a:xfrm>
            <a:off x="0" y="223838"/>
            <a:ext cx="5468938" cy="53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defRPr/>
            </a:pPr>
            <a:r>
              <a:rPr kumimoji="1" lang="en-US" altLang="zh-CN"/>
              <a:t>3.</a:t>
            </a:r>
            <a:r>
              <a:rPr kumimoji="1" lang="zh-CN" altLang="en-US"/>
              <a:t> </a:t>
            </a:r>
            <a:r>
              <a:rPr kumimoji="1" lang="zh-CN" altLang="en-US" kern="0">
                <a:ea typeface="微软雅黑" charset="0"/>
              </a:rPr>
              <a:t>游戏截图</a:t>
            </a:r>
            <a:endParaRPr kumimoji="1" lang="zh-CN" altLang="en-US" kern="0" dirty="0">
              <a:ea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4D70E8-8778-45E2-827D-CBD30D6F070E}"/>
              </a:ext>
            </a:extLst>
          </p:cNvPr>
          <p:cNvSpPr txBox="1"/>
          <p:nvPr/>
        </p:nvSpPr>
        <p:spPr>
          <a:xfrm>
            <a:off x="939788" y="2674962"/>
            <a:ext cx="358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游戏失败界面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48DA8-6584-42BF-8994-FB83E68D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56" y="1173847"/>
            <a:ext cx="8495896" cy="39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8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1530832" y="1538372"/>
            <a:ext cx="9701273" cy="2979037"/>
            <a:chOff x="2990208" y="1201935"/>
            <a:chExt cx="7516765" cy="1633291"/>
          </a:xfrm>
        </p:grpSpPr>
        <p:sp>
          <p:nvSpPr>
            <p:cNvPr id="23" name="任意形状 22"/>
            <p:cNvSpPr/>
            <p:nvPr/>
          </p:nvSpPr>
          <p:spPr>
            <a:xfrm>
              <a:off x="2990208" y="1201935"/>
              <a:ext cx="7516765" cy="1633291"/>
            </a:xfrm>
            <a:custGeom>
              <a:avLst/>
              <a:gdLst>
                <a:gd name="connsiteX0" fmla="*/ 0 w 4465319"/>
                <a:gd name="connsiteY0" fmla="*/ 0 h 1395412"/>
                <a:gd name="connsiteX1" fmla="*/ 4465319 w 4465319"/>
                <a:gd name="connsiteY1" fmla="*/ 0 h 1395412"/>
                <a:gd name="connsiteX2" fmla="*/ 4465319 w 4465319"/>
                <a:gd name="connsiteY2" fmla="*/ 1395412 h 1395412"/>
                <a:gd name="connsiteX3" fmla="*/ 0 w 4465319"/>
                <a:gd name="connsiteY3" fmla="*/ 1395412 h 1395412"/>
                <a:gd name="connsiteX4" fmla="*/ 0 w 4465319"/>
                <a:gd name="connsiteY4" fmla="*/ 0 h 13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19" h="1395412">
                  <a:moveTo>
                    <a:pt x="0" y="0"/>
                  </a:moveTo>
                  <a:lnTo>
                    <a:pt x="4465319" y="0"/>
                  </a:lnTo>
                  <a:lnTo>
                    <a:pt x="4465319" y="1395412"/>
                  </a:lnTo>
                  <a:lnTo>
                    <a:pt x="0" y="1395412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5159" tIns="243840" rIns="243840" bIns="243840" numCol="1" spcCol="1270" anchor="ctr" anchorCtr="0">
              <a:noAutofit/>
            </a:bodyPr>
            <a:lstStyle/>
            <a:p>
              <a:pPr lvl="0" algn="l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6400" kern="1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273953" y="1343401"/>
              <a:ext cx="6732688" cy="821106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由于之前对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IOS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开发了解很少，最后选择了做一个比较简单的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ios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小游戏。在整个编程的过程中还是有很多收获，学会了基本的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SpriteKit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的使用，了解了基本的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ios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开发流程。看见自己的第一个程序运行，还是蛮有成就感的，不过需要改进的地方还很多，自己还会对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ios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开发进一步的进行学习。</a:t>
              </a: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585">
              <a:defRPr/>
            </a:pP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zh-CN" altLang="en-US" kern="0" dirty="0">
                <a:ea typeface="微软雅黑" charset="0"/>
              </a:rPr>
              <a:t>总结</a:t>
            </a:r>
          </a:p>
        </p:txBody>
      </p:sp>
      <p:sp>
        <p:nvSpPr>
          <p:cNvPr id="24" name="矩形 23"/>
          <p:cNvSpPr/>
          <p:nvPr/>
        </p:nvSpPr>
        <p:spPr>
          <a:xfrm>
            <a:off x="1530833" y="5220277"/>
            <a:ext cx="9701274" cy="52957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2028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4505" y="2193871"/>
            <a:ext cx="54782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38100" dir="16200000">
                  <a:prstClr val="black">
                    <a:alpha val="50000"/>
                  </a:prstClr>
                </a:inn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框架 5"/>
          <p:cNvSpPr/>
          <p:nvPr/>
        </p:nvSpPr>
        <p:spPr>
          <a:xfrm>
            <a:off x="3140015" y="2085013"/>
            <a:ext cx="5961112" cy="1325711"/>
          </a:xfrm>
          <a:prstGeom prst="frame">
            <a:avLst>
              <a:gd name="adj1" fmla="val 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381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20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微软雅黑</vt:lpstr>
      <vt:lpstr>Arial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吕 良</cp:lastModifiedBy>
  <cp:revision>97</cp:revision>
  <dcterms:created xsi:type="dcterms:W3CDTF">2015-08-18T02:51:41Z</dcterms:created>
  <dcterms:modified xsi:type="dcterms:W3CDTF">2018-12-20T00:56:27Z</dcterms:modified>
  <cp:category/>
</cp:coreProperties>
</file>