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4" r:id="rId6"/>
    <p:sldId id="266" r:id="rId8"/>
    <p:sldId id="259" r:id="rId9"/>
    <p:sldId id="267" r:id="rId10"/>
    <p:sldId id="268" r:id="rId11"/>
    <p:sldId id="260" r:id="rId12"/>
    <p:sldId id="270" r:id="rId13"/>
    <p:sldId id="271" r:id="rId14"/>
    <p:sldId id="280" r:id="rId15"/>
    <p:sldId id="281" r:id="rId16"/>
    <p:sldId id="272" r:id="rId17"/>
    <p:sldId id="261" r:id="rId18"/>
    <p:sldId id="273" r:id="rId19"/>
    <p:sldId id="274" r:id="rId20"/>
    <p:sldId id="275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25C"/>
    <a:srgbClr val="BDED68"/>
    <a:srgbClr val="2F812D"/>
    <a:srgbClr val="277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628-E83F-4E0F-B0CE-E182FA44EE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D22D-4A2A-4163-9583-2898D47D6A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6F59-AE1C-475B-8133-5465035C9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B02B-98E8-4ACF-8A18-9B66E5C8C5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058215" y="4326284"/>
            <a:ext cx="257076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29841" y="1582558"/>
            <a:ext cx="4897677" cy="989556"/>
          </a:xfrm>
          <a:prstGeom prst="roundRect">
            <a:avLst/>
          </a:prstGeom>
          <a:solidFill>
            <a:srgbClr val="7BC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78" y="0"/>
            <a:ext cx="558412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11676" y="1661837"/>
            <a:ext cx="433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Ugo   WebApp</a:t>
            </a:r>
            <a:endParaRPr lang="zh-CN" altLang="en-US" sz="4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8715" y="3264533"/>
            <a:ext cx="50605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37609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Ugo WebApp Development Introduce</a:t>
            </a:r>
            <a:endParaRPr lang="en-US" altLang="zh-CN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8214" y="4326284"/>
            <a:ext cx="198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制作人：李雪伟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058215" y="4971436"/>
            <a:ext cx="2570768" cy="369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8160" y="4971415"/>
            <a:ext cx="236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指导老师：李启雷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07118" y="2908747"/>
            <a:ext cx="6043709" cy="638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" y="1227455"/>
            <a:ext cx="11282680" cy="5137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" y="1289685"/>
            <a:ext cx="11549380" cy="5200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396365"/>
            <a:ext cx="11421745" cy="521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374775"/>
            <a:ext cx="11226800" cy="515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5024" y="2502085"/>
            <a:ext cx="10301952" cy="3280148"/>
            <a:chOff x="1085540" y="2502085"/>
            <a:chExt cx="10301952" cy="3280148"/>
          </a:xfrm>
        </p:grpSpPr>
        <p:sp>
          <p:nvSpPr>
            <p:cNvPr id="12" name="出自【趣你的PPT】(微信:qunideppt)：最优质的PPT资源库"/>
            <p:cNvSpPr/>
            <p:nvPr/>
          </p:nvSpPr>
          <p:spPr>
            <a:xfrm>
              <a:off x="1465414" y="2502085"/>
              <a:ext cx="1224136" cy="122413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出自【趣你的PPT】(微信:qunideppt)：最优质的PPT资源库"/>
            <p:cNvSpPr txBox="1"/>
            <p:nvPr/>
          </p:nvSpPr>
          <p:spPr>
            <a:xfrm rot="20331793">
              <a:off x="1429531" y="2851564"/>
              <a:ext cx="1257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标题</a:t>
              </a:r>
              <a:endPara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4" name="出自【趣你的PPT】(微信:qunideppt)：最优质的PPT资源库"/>
            <p:cNvCxnSpPr/>
            <p:nvPr/>
          </p:nvCxnSpPr>
          <p:spPr>
            <a:xfrm>
              <a:off x="1085540" y="3917902"/>
              <a:ext cx="2143942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出自【趣你的PPT】(微信:qunideppt)：最优质的PPT资源库"/>
            <p:cNvSpPr/>
            <p:nvPr/>
          </p:nvSpPr>
          <p:spPr>
            <a:xfrm>
              <a:off x="1085540" y="4089462"/>
              <a:ext cx="2304000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>
            <a:xfrm>
              <a:off x="4131398" y="2502085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出自【趣你的PPT】(微信:qunideppt)：最优质的PPT资源库"/>
            <p:cNvSpPr txBox="1"/>
            <p:nvPr/>
          </p:nvSpPr>
          <p:spPr>
            <a:xfrm rot="20331793">
              <a:off x="4095515" y="2851564"/>
              <a:ext cx="1257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标题</a:t>
              </a:r>
              <a:endPara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5" name="出自【趣你的PPT】(微信:qunideppt)：最优质的PPT资源库"/>
            <p:cNvCxnSpPr/>
            <p:nvPr/>
          </p:nvCxnSpPr>
          <p:spPr>
            <a:xfrm>
              <a:off x="3751524" y="3917902"/>
              <a:ext cx="2143942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出自【趣你的PPT】(微信:qunideppt)：最优质的PPT资源库"/>
            <p:cNvSpPr/>
            <p:nvPr/>
          </p:nvSpPr>
          <p:spPr>
            <a:xfrm>
              <a:off x="3751524" y="4089462"/>
              <a:ext cx="2304000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出自【趣你的PPT】(微信:qunideppt)：最优质的PPT资源库"/>
            <p:cNvSpPr/>
            <p:nvPr/>
          </p:nvSpPr>
          <p:spPr>
            <a:xfrm>
              <a:off x="6797382" y="2502085"/>
              <a:ext cx="1224136" cy="122413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出自【趣你的PPT】(微信:qunideppt)：最优质的PPT资源库"/>
            <p:cNvSpPr txBox="1"/>
            <p:nvPr/>
          </p:nvSpPr>
          <p:spPr>
            <a:xfrm rot="20331793">
              <a:off x="6761499" y="2851564"/>
              <a:ext cx="1257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标题</a:t>
              </a:r>
              <a:endPara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1" name="出自【趣你的PPT】(微信:qunideppt)：最优质的PPT资源库"/>
            <p:cNvCxnSpPr/>
            <p:nvPr/>
          </p:nvCxnSpPr>
          <p:spPr>
            <a:xfrm>
              <a:off x="6417508" y="3917902"/>
              <a:ext cx="2143942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出自【趣你的PPT】(微信:qunideppt)：最优质的PPT资源库"/>
            <p:cNvSpPr/>
            <p:nvPr/>
          </p:nvSpPr>
          <p:spPr>
            <a:xfrm>
              <a:off x="6417508" y="4089462"/>
              <a:ext cx="2304000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出自【趣你的PPT】(微信:qunideppt)：最优质的PPT资源库"/>
            <p:cNvSpPr/>
            <p:nvPr/>
          </p:nvSpPr>
          <p:spPr>
            <a:xfrm>
              <a:off x="9463366" y="2502085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 rot="20331793">
              <a:off x="9427483" y="2851564"/>
              <a:ext cx="1257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标题</a:t>
              </a:r>
              <a:endPara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7" name="出自【趣你的PPT】(微信:qunideppt)：最优质的PPT资源库"/>
            <p:cNvCxnSpPr/>
            <p:nvPr/>
          </p:nvCxnSpPr>
          <p:spPr>
            <a:xfrm>
              <a:off x="9083492" y="3917902"/>
              <a:ext cx="2143942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出自【趣你的PPT】(微信:qunideppt)：最优质的PPT资源库"/>
            <p:cNvSpPr/>
            <p:nvPr/>
          </p:nvSpPr>
          <p:spPr>
            <a:xfrm>
              <a:off x="9083492" y="4089462"/>
              <a:ext cx="2304000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80604020202020204" pitchFamily="34" charset="0"/>
                <a:buChar char="•"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点击输入您的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8493"/>
          <a:stretch>
            <a:fillRect/>
          </a:stretch>
        </p:blipFill>
        <p:spPr>
          <a:xfrm flipH="1">
            <a:off x="-15435" y="1828799"/>
            <a:ext cx="5138580" cy="490394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4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36102" y="2854430"/>
            <a:ext cx="418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整体建议与总结</a:t>
            </a:r>
            <a:endParaRPr lang="zh-CN" altLang="en-US" sz="44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出自【趣你的PPT】(微信:qunideppt)：最优质的PPT资源库"/>
          <p:cNvSpPr/>
          <p:nvPr/>
        </p:nvSpPr>
        <p:spPr>
          <a:xfrm>
            <a:off x="4794302" y="17632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出自【趣你的PPT】(微信:qunideppt)：最优质的PPT资源库"/>
          <p:cNvCxnSpPr>
            <a:stCxn id="29" idx="0"/>
            <a:endCxn id="26" idx="0"/>
          </p:cNvCxnSpPr>
          <p:nvPr/>
        </p:nvCxnSpPr>
        <p:spPr>
          <a:xfrm>
            <a:off x="5620018" y="4715206"/>
            <a:ext cx="1273620" cy="605448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出自【趣你的PPT】(微信:qunideppt)：最优质的PPT资源库"/>
          <p:cNvCxnSpPr>
            <a:stCxn id="29" idx="0"/>
            <a:endCxn id="25" idx="0"/>
          </p:cNvCxnSpPr>
          <p:nvPr/>
        </p:nvCxnSpPr>
        <p:spPr>
          <a:xfrm flipV="1">
            <a:off x="5620018" y="3951042"/>
            <a:ext cx="1276306" cy="76416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出自【趣你的PPT】(微信:qunideppt)：最优质的PPT资源库"/>
          <p:cNvCxnSpPr>
            <a:stCxn id="28" idx="0"/>
            <a:endCxn id="25" idx="0"/>
          </p:cNvCxnSpPr>
          <p:nvPr/>
        </p:nvCxnSpPr>
        <p:spPr>
          <a:xfrm>
            <a:off x="5620018" y="3343607"/>
            <a:ext cx="1276307" cy="60743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出自【趣你的PPT】(微信:qunideppt)：最优质的PPT资源库"/>
          <p:cNvCxnSpPr>
            <a:stCxn id="28" idx="0"/>
            <a:endCxn id="24" idx="0"/>
          </p:cNvCxnSpPr>
          <p:nvPr/>
        </p:nvCxnSpPr>
        <p:spPr>
          <a:xfrm flipV="1">
            <a:off x="5620018" y="2724140"/>
            <a:ext cx="1276307" cy="619466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出自【趣你的PPT】(微信:qunideppt)：最优质的PPT资源库"/>
          <p:cNvCxnSpPr>
            <a:stCxn id="27" idx="0"/>
            <a:endCxn id="24" idx="0"/>
          </p:cNvCxnSpPr>
          <p:nvPr/>
        </p:nvCxnSpPr>
        <p:spPr>
          <a:xfrm>
            <a:off x="5620018" y="2124406"/>
            <a:ext cx="1276306" cy="59973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出自【趣你的PPT】(微信:qunideppt)：最优质的PPT资源库"/>
          <p:cNvSpPr/>
          <p:nvPr/>
        </p:nvSpPr>
        <p:spPr>
          <a:xfrm>
            <a:off x="7004102" y="2362952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4794302" y="43540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>
            <a:off x="7004102" y="3589853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7004102" y="4959466"/>
            <a:ext cx="725978" cy="72237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出自【趣你的PPT】(微信:qunideppt)：最优质的PPT资源库"/>
          <p:cNvSpPr/>
          <p:nvPr/>
        </p:nvSpPr>
        <p:spPr>
          <a:xfrm>
            <a:off x="6807085" y="2634874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出自【趣你的PPT】(微信:qunideppt)：最优质的PPT资源库"/>
          <p:cNvSpPr/>
          <p:nvPr/>
        </p:nvSpPr>
        <p:spPr>
          <a:xfrm>
            <a:off x="6807085" y="3861775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出自【趣你的PPT】(微信:qunideppt)：最优质的PPT资源库"/>
          <p:cNvSpPr/>
          <p:nvPr/>
        </p:nvSpPr>
        <p:spPr>
          <a:xfrm>
            <a:off x="6804399" y="5231388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出自【趣你的PPT】(微信:qunideppt)：最优质的PPT资源库"/>
          <p:cNvSpPr/>
          <p:nvPr/>
        </p:nvSpPr>
        <p:spPr>
          <a:xfrm>
            <a:off x="5530780" y="2035140"/>
            <a:ext cx="178477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出自【趣你的PPT】(微信:qunideppt)：最优质的PPT资源库"/>
          <p:cNvSpPr/>
          <p:nvPr/>
        </p:nvSpPr>
        <p:spPr>
          <a:xfrm>
            <a:off x="5530778" y="3254340"/>
            <a:ext cx="178478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5530780" y="4625940"/>
            <a:ext cx="178477" cy="17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4" y="-961"/>
                  <a:pt x="16797" y="288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  <a:miter lim="0"/>
          </a:ln>
        </p:spPr>
        <p:txBody>
          <a:bodyPr lIns="25396" tIns="25396" rIns="25396" bIns="25396" anchor="ctr"/>
          <a:lstStyle/>
          <a:p>
            <a:pPr algn="ctr" defTabSz="1100455">
              <a:lnSpc>
                <a:spcPct val="130000"/>
              </a:lnSpc>
              <a:defRPr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>
          <a:xfrm>
            <a:off x="4794302" y="2982418"/>
            <a:ext cx="725978" cy="722376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68出自【趣你的PPT】(微信:qunideppt)：最优质的PPT资源库"/>
          <p:cNvGrpSpPr/>
          <p:nvPr/>
        </p:nvGrpSpPr>
        <p:grpSpPr>
          <a:xfrm>
            <a:off x="5046127" y="3168496"/>
            <a:ext cx="222328" cy="350223"/>
            <a:chOff x="6318058" y="2983494"/>
            <a:chExt cx="178474" cy="281142"/>
          </a:xfrm>
          <a:solidFill>
            <a:schemeClr val="bg1"/>
          </a:solidFill>
        </p:grpSpPr>
        <p:sp>
          <p:nvSpPr>
            <p:cNvPr id="32" name="出自【趣你的PPT】(微信:qunideppt)：最优质的PPT资源库"/>
            <p:cNvSpPr/>
            <p:nvPr/>
          </p:nvSpPr>
          <p:spPr>
            <a:xfrm>
              <a:off x="6318058" y="3086686"/>
              <a:ext cx="178474" cy="1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5" y="0"/>
                  </a:moveTo>
                  <a:lnTo>
                    <a:pt x="19913" y="0"/>
                  </a:lnTo>
                  <a:cubicBezTo>
                    <a:pt x="19541" y="0"/>
                    <a:pt x="19239" y="306"/>
                    <a:pt x="19239" y="679"/>
                  </a:cubicBezTo>
                  <a:lnTo>
                    <a:pt x="19239" y="5345"/>
                  </a:lnTo>
                  <a:cubicBezTo>
                    <a:pt x="19239" y="7610"/>
                    <a:pt x="17460" y="11441"/>
                    <a:pt x="10801" y="11441"/>
                  </a:cubicBezTo>
                  <a:cubicBezTo>
                    <a:pt x="4140" y="11441"/>
                    <a:pt x="2361" y="7610"/>
                    <a:pt x="2361" y="5345"/>
                  </a:cubicBezTo>
                  <a:lnTo>
                    <a:pt x="2361" y="679"/>
                  </a:lnTo>
                  <a:cubicBezTo>
                    <a:pt x="2361" y="306"/>
                    <a:pt x="2059" y="0"/>
                    <a:pt x="1687" y="0"/>
                  </a:cubicBezTo>
                  <a:lnTo>
                    <a:pt x="675" y="0"/>
                  </a:lnTo>
                  <a:cubicBezTo>
                    <a:pt x="303" y="0"/>
                    <a:pt x="0" y="306"/>
                    <a:pt x="0" y="679"/>
                  </a:cubicBezTo>
                  <a:lnTo>
                    <a:pt x="0" y="5345"/>
                  </a:lnTo>
                  <a:cubicBezTo>
                    <a:pt x="0" y="9133"/>
                    <a:pt x="2772" y="13186"/>
                    <a:pt x="9112" y="13743"/>
                  </a:cubicBezTo>
                  <a:lnTo>
                    <a:pt x="9112" y="18214"/>
                  </a:lnTo>
                  <a:lnTo>
                    <a:pt x="4725" y="18214"/>
                  </a:lnTo>
                  <a:cubicBezTo>
                    <a:pt x="4353" y="18214"/>
                    <a:pt x="4050" y="18517"/>
                    <a:pt x="4050" y="18891"/>
                  </a:cubicBezTo>
                  <a:lnTo>
                    <a:pt x="4050" y="20921"/>
                  </a:lnTo>
                  <a:cubicBezTo>
                    <a:pt x="4050" y="21294"/>
                    <a:pt x="4353" y="21600"/>
                    <a:pt x="4725" y="21600"/>
                  </a:cubicBezTo>
                  <a:lnTo>
                    <a:pt x="16875" y="21600"/>
                  </a:lnTo>
                  <a:cubicBezTo>
                    <a:pt x="17247" y="21600"/>
                    <a:pt x="17550" y="21294"/>
                    <a:pt x="17550" y="20921"/>
                  </a:cubicBezTo>
                  <a:lnTo>
                    <a:pt x="17550" y="18891"/>
                  </a:lnTo>
                  <a:cubicBezTo>
                    <a:pt x="17550" y="18517"/>
                    <a:pt x="17247" y="18214"/>
                    <a:pt x="16875" y="18214"/>
                  </a:cubicBezTo>
                  <a:lnTo>
                    <a:pt x="12488" y="18214"/>
                  </a:lnTo>
                  <a:lnTo>
                    <a:pt x="12488" y="13743"/>
                  </a:lnTo>
                  <a:cubicBezTo>
                    <a:pt x="18828" y="13186"/>
                    <a:pt x="21600" y="9133"/>
                    <a:pt x="21600" y="5345"/>
                  </a:cubicBezTo>
                  <a:lnTo>
                    <a:pt x="21600" y="679"/>
                  </a:lnTo>
                  <a:cubicBezTo>
                    <a:pt x="21600" y="306"/>
                    <a:pt x="21297" y="0"/>
                    <a:pt x="20925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3" name="出自【趣你的PPT】(微信:qunideppt)：最优质的PPT资源库"/>
            <p:cNvSpPr/>
            <p:nvPr/>
          </p:nvSpPr>
          <p:spPr>
            <a:xfrm>
              <a:off x="6366071" y="3086687"/>
              <a:ext cx="83670" cy="6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21600"/>
                  </a:moveTo>
                  <a:cubicBezTo>
                    <a:pt x="19246" y="21600"/>
                    <a:pt x="21600" y="17226"/>
                    <a:pt x="21600" y="14334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334"/>
                  </a:lnTo>
                  <a:cubicBezTo>
                    <a:pt x="0" y="17226"/>
                    <a:pt x="2354" y="21600"/>
                    <a:pt x="10802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>
            <a:xfrm>
              <a:off x="6366071" y="2983494"/>
              <a:ext cx="83670" cy="81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15"/>
                  </a:moveTo>
                  <a:cubicBezTo>
                    <a:pt x="21600" y="3561"/>
                    <a:pt x="19246" y="0"/>
                    <a:pt x="10802" y="0"/>
                  </a:cubicBezTo>
                  <a:cubicBezTo>
                    <a:pt x="2354" y="0"/>
                    <a:pt x="0" y="3561"/>
                    <a:pt x="0" y="5915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5915"/>
                    <a:pt x="21600" y="591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sp>
        <p:nvSpPr>
          <p:cNvPr id="35" name="出自【趣你的PPT】(微信:qunideppt)：最优质的PPT资源库"/>
          <p:cNvSpPr/>
          <p:nvPr/>
        </p:nvSpPr>
        <p:spPr>
          <a:xfrm>
            <a:off x="7218991" y="5197210"/>
            <a:ext cx="296200" cy="24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600" extrusionOk="0">
                <a:moveTo>
                  <a:pt x="19451" y="15878"/>
                </a:moveTo>
                <a:lnTo>
                  <a:pt x="19142" y="18042"/>
                </a:lnTo>
                <a:cubicBezTo>
                  <a:pt x="19049" y="18872"/>
                  <a:pt x="18431" y="19552"/>
                  <a:pt x="17766" y="19552"/>
                </a:cubicBezTo>
                <a:lnTo>
                  <a:pt x="3686" y="19552"/>
                </a:lnTo>
                <a:cubicBezTo>
                  <a:pt x="3021" y="19552"/>
                  <a:pt x="2403" y="18872"/>
                  <a:pt x="2310" y="18042"/>
                </a:cubicBezTo>
                <a:lnTo>
                  <a:pt x="2001" y="15878"/>
                </a:lnTo>
                <a:cubicBezTo>
                  <a:pt x="1909" y="15047"/>
                  <a:pt x="2377" y="14368"/>
                  <a:pt x="3041" y="14368"/>
                </a:cubicBezTo>
                <a:lnTo>
                  <a:pt x="18411" y="14368"/>
                </a:lnTo>
                <a:cubicBezTo>
                  <a:pt x="19075" y="14368"/>
                  <a:pt x="19543" y="15047"/>
                  <a:pt x="19451" y="15878"/>
                </a:cubicBezTo>
                <a:close/>
                <a:moveTo>
                  <a:pt x="21075" y="12098"/>
                </a:moveTo>
                <a:lnTo>
                  <a:pt x="17323" y="1309"/>
                </a:lnTo>
                <a:cubicBezTo>
                  <a:pt x="17026" y="590"/>
                  <a:pt x="16239" y="0"/>
                  <a:pt x="15575" y="0"/>
                </a:cubicBezTo>
                <a:lnTo>
                  <a:pt x="5877" y="0"/>
                </a:lnTo>
                <a:cubicBezTo>
                  <a:pt x="5213" y="0"/>
                  <a:pt x="4426" y="590"/>
                  <a:pt x="4129" y="1309"/>
                </a:cubicBezTo>
                <a:lnTo>
                  <a:pt x="378" y="12098"/>
                </a:lnTo>
                <a:cubicBezTo>
                  <a:pt x="80" y="12817"/>
                  <a:pt x="-74" y="14056"/>
                  <a:pt x="35" y="14850"/>
                </a:cubicBezTo>
                <a:lnTo>
                  <a:pt x="846" y="20157"/>
                </a:lnTo>
                <a:cubicBezTo>
                  <a:pt x="956" y="20950"/>
                  <a:pt x="1589" y="21600"/>
                  <a:pt x="2254" y="21600"/>
                </a:cubicBezTo>
                <a:lnTo>
                  <a:pt x="19198" y="21600"/>
                </a:lnTo>
                <a:cubicBezTo>
                  <a:pt x="19863" y="21600"/>
                  <a:pt x="20496" y="20950"/>
                  <a:pt x="20606" y="20157"/>
                </a:cubicBezTo>
                <a:lnTo>
                  <a:pt x="21417" y="14850"/>
                </a:lnTo>
                <a:cubicBezTo>
                  <a:pt x="21526" y="14056"/>
                  <a:pt x="21372" y="12817"/>
                  <a:pt x="21075" y="120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>
          <a:xfrm>
            <a:off x="4998953" y="1997695"/>
            <a:ext cx="316676" cy="25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62" y="4321"/>
                </a:moveTo>
                <a:lnTo>
                  <a:pt x="6480" y="4321"/>
                </a:lnTo>
                <a:lnTo>
                  <a:pt x="6480" y="2700"/>
                </a:lnTo>
                <a:lnTo>
                  <a:pt x="19462" y="2700"/>
                </a:lnTo>
                <a:cubicBezTo>
                  <a:pt x="19462" y="2700"/>
                  <a:pt x="19462" y="4321"/>
                  <a:pt x="19462" y="4321"/>
                </a:cubicBezTo>
                <a:close/>
                <a:moveTo>
                  <a:pt x="19462" y="18900"/>
                </a:moveTo>
                <a:lnTo>
                  <a:pt x="2139" y="18900"/>
                </a:lnTo>
                <a:lnTo>
                  <a:pt x="2139" y="6479"/>
                </a:lnTo>
                <a:lnTo>
                  <a:pt x="19462" y="6479"/>
                </a:lnTo>
                <a:cubicBezTo>
                  <a:pt x="19462" y="6479"/>
                  <a:pt x="19462" y="18900"/>
                  <a:pt x="19462" y="18900"/>
                </a:cubicBezTo>
                <a:close/>
                <a:moveTo>
                  <a:pt x="1999" y="3510"/>
                </a:moveTo>
                <a:cubicBezTo>
                  <a:pt x="1999" y="2967"/>
                  <a:pt x="2360" y="2524"/>
                  <a:pt x="2809" y="2524"/>
                </a:cubicBezTo>
                <a:cubicBezTo>
                  <a:pt x="3256" y="2524"/>
                  <a:pt x="3618" y="2967"/>
                  <a:pt x="3618" y="3510"/>
                </a:cubicBezTo>
                <a:cubicBezTo>
                  <a:pt x="3618" y="4054"/>
                  <a:pt x="3256" y="4496"/>
                  <a:pt x="2809" y="4496"/>
                </a:cubicBezTo>
                <a:cubicBezTo>
                  <a:pt x="2360" y="4496"/>
                  <a:pt x="1999" y="4054"/>
                  <a:pt x="1999" y="3510"/>
                </a:cubicBezTo>
                <a:close/>
                <a:moveTo>
                  <a:pt x="4968" y="2524"/>
                </a:moveTo>
                <a:cubicBezTo>
                  <a:pt x="5417" y="2524"/>
                  <a:pt x="5778" y="2967"/>
                  <a:pt x="5778" y="3510"/>
                </a:cubicBezTo>
                <a:cubicBezTo>
                  <a:pt x="5778" y="4054"/>
                  <a:pt x="5417" y="4496"/>
                  <a:pt x="4968" y="4496"/>
                </a:cubicBezTo>
                <a:cubicBezTo>
                  <a:pt x="4521" y="4496"/>
                  <a:pt x="4159" y="4054"/>
                  <a:pt x="4159" y="3510"/>
                </a:cubicBezTo>
                <a:cubicBezTo>
                  <a:pt x="4159" y="2967"/>
                  <a:pt x="4521" y="2524"/>
                  <a:pt x="4968" y="2524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73" y="0"/>
                  <a:pt x="0" y="1216"/>
                  <a:pt x="0" y="2700"/>
                </a:cubicBezTo>
                <a:lnTo>
                  <a:pt x="0" y="18900"/>
                </a:lnTo>
                <a:cubicBezTo>
                  <a:pt x="0" y="20384"/>
                  <a:pt x="973" y="21600"/>
                  <a:pt x="2160" y="21600"/>
                </a:cubicBezTo>
                <a:lnTo>
                  <a:pt x="19440" y="21600"/>
                </a:lnTo>
                <a:cubicBezTo>
                  <a:pt x="20629" y="21600"/>
                  <a:pt x="21600" y="20384"/>
                  <a:pt x="21600" y="18900"/>
                </a:cubicBezTo>
                <a:lnTo>
                  <a:pt x="21600" y="2700"/>
                </a:lnTo>
                <a:cubicBezTo>
                  <a:pt x="21600" y="1216"/>
                  <a:pt x="20629" y="0"/>
                  <a:pt x="1944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grpSp>
        <p:nvGrpSpPr>
          <p:cNvPr id="37" name="Group 75出自【趣你的PPT】(微信:qunideppt)：最优质的PPT资源库"/>
          <p:cNvGrpSpPr/>
          <p:nvPr/>
        </p:nvGrpSpPr>
        <p:grpSpPr>
          <a:xfrm>
            <a:off x="5010759" y="4581643"/>
            <a:ext cx="293067" cy="267129"/>
            <a:chOff x="10142736" y="3321708"/>
            <a:chExt cx="235260" cy="214438"/>
          </a:xfrm>
          <a:solidFill>
            <a:schemeClr val="bg1"/>
          </a:solidFill>
        </p:grpSpPr>
        <p:sp>
          <p:nvSpPr>
            <p:cNvPr id="38" name="出自【趣你的PPT】(微信:qunideppt)：最优质的PPT资源库"/>
            <p:cNvSpPr/>
            <p:nvPr/>
          </p:nvSpPr>
          <p:spPr>
            <a:xfrm>
              <a:off x="10142736" y="3321708"/>
              <a:ext cx="235260" cy="188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216"/>
                    <a:pt x="0" y="2703"/>
                  </a:cubicBezTo>
                  <a:lnTo>
                    <a:pt x="0" y="18923"/>
                  </a:lnTo>
                  <a:cubicBezTo>
                    <a:pt x="0" y="20410"/>
                    <a:pt x="971" y="21600"/>
                    <a:pt x="2160" y="21600"/>
                  </a:cubicBezTo>
                  <a:lnTo>
                    <a:pt x="6458" y="21600"/>
                  </a:lnTo>
                  <a:lnTo>
                    <a:pt x="6458" y="18950"/>
                  </a:lnTo>
                  <a:lnTo>
                    <a:pt x="2138" y="18950"/>
                  </a:lnTo>
                  <a:lnTo>
                    <a:pt x="2138" y="6488"/>
                  </a:lnTo>
                  <a:lnTo>
                    <a:pt x="19461" y="6488"/>
                  </a:lnTo>
                  <a:lnTo>
                    <a:pt x="19461" y="18950"/>
                  </a:lnTo>
                  <a:lnTo>
                    <a:pt x="15142" y="18950"/>
                  </a:lnTo>
                  <a:lnTo>
                    <a:pt x="15142" y="21600"/>
                  </a:lnTo>
                  <a:lnTo>
                    <a:pt x="19440" y="21600"/>
                  </a:lnTo>
                  <a:cubicBezTo>
                    <a:pt x="20627" y="21600"/>
                    <a:pt x="21600" y="20410"/>
                    <a:pt x="21600" y="18923"/>
                  </a:cubicBezTo>
                  <a:lnTo>
                    <a:pt x="21600" y="2703"/>
                  </a:lnTo>
                  <a:cubicBezTo>
                    <a:pt x="21600" y="1216"/>
                    <a:pt x="20627" y="0"/>
                    <a:pt x="1944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39" name="出自【趣你的PPT】(微信:qunideppt)：最优质的PPT资源库"/>
            <p:cNvSpPr/>
            <p:nvPr/>
          </p:nvSpPr>
          <p:spPr>
            <a:xfrm>
              <a:off x="10200754" y="3408758"/>
              <a:ext cx="114138" cy="12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9622"/>
                  </a:lnTo>
                  <a:lnTo>
                    <a:pt x="6677" y="9622"/>
                  </a:lnTo>
                  <a:lnTo>
                    <a:pt x="6677" y="21600"/>
                  </a:lnTo>
                  <a:lnTo>
                    <a:pt x="14923" y="21600"/>
                  </a:lnTo>
                  <a:lnTo>
                    <a:pt x="14923" y="9622"/>
                  </a:lnTo>
                  <a:lnTo>
                    <a:pt x="21600" y="9622"/>
                  </a:lnTo>
                  <a:cubicBezTo>
                    <a:pt x="21600" y="9622"/>
                    <a:pt x="10800" y="0"/>
                    <a:pt x="108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0" name="Group 78出自【趣你的PPT】(微信:qunideppt)：最优质的PPT资源库"/>
          <p:cNvGrpSpPr/>
          <p:nvPr/>
        </p:nvGrpSpPr>
        <p:grpSpPr>
          <a:xfrm>
            <a:off x="7256650" y="2565034"/>
            <a:ext cx="220882" cy="318212"/>
            <a:chOff x="6362762" y="3944941"/>
            <a:chExt cx="177313" cy="255445"/>
          </a:xfrm>
          <a:solidFill>
            <a:schemeClr val="bg1"/>
          </a:solidFill>
        </p:grpSpPr>
        <p:sp>
          <p:nvSpPr>
            <p:cNvPr id="41" name="出自【趣你的PPT】(微信:qunideppt)：最优质的PPT资源库"/>
            <p:cNvSpPr/>
            <p:nvPr/>
          </p:nvSpPr>
          <p:spPr>
            <a:xfrm>
              <a:off x="6415435" y="4163646"/>
              <a:ext cx="71302" cy="3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15280"/>
                  </a:moveTo>
                  <a:cubicBezTo>
                    <a:pt x="3026" y="19049"/>
                    <a:pt x="6533" y="21600"/>
                    <a:pt x="10798" y="21396"/>
                  </a:cubicBezTo>
                  <a:cubicBezTo>
                    <a:pt x="15067" y="21600"/>
                    <a:pt x="18574" y="19049"/>
                    <a:pt x="21600" y="15280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280"/>
                    <a:pt x="0" y="1528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2" name="出自【趣你的PPT】(微信:qunideppt)：最优质的PPT资源库"/>
            <p:cNvSpPr/>
            <p:nvPr/>
          </p:nvSpPr>
          <p:spPr>
            <a:xfrm>
              <a:off x="6362762" y="3944941"/>
              <a:ext cx="177313" cy="20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extrusionOk="0">
                  <a:moveTo>
                    <a:pt x="14290" y="21600"/>
                  </a:moveTo>
                  <a:cubicBezTo>
                    <a:pt x="14290" y="15680"/>
                    <a:pt x="21116" y="13789"/>
                    <a:pt x="20605" y="7894"/>
                  </a:cubicBezTo>
                  <a:cubicBezTo>
                    <a:pt x="20282" y="4174"/>
                    <a:pt x="17549" y="0"/>
                    <a:pt x="10315" y="0"/>
                  </a:cubicBezTo>
                  <a:cubicBezTo>
                    <a:pt x="3083" y="0"/>
                    <a:pt x="350" y="4174"/>
                    <a:pt x="27" y="7894"/>
                  </a:cubicBezTo>
                  <a:cubicBezTo>
                    <a:pt x="-484" y="13789"/>
                    <a:pt x="6342" y="15680"/>
                    <a:pt x="6342" y="21600"/>
                  </a:cubicBezTo>
                  <a:cubicBezTo>
                    <a:pt x="6342" y="21600"/>
                    <a:pt x="14290" y="21600"/>
                    <a:pt x="1429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3" name="Group 81出自【趣你的PPT】(微信:qunideppt)：最优质的PPT资源库"/>
          <p:cNvGrpSpPr/>
          <p:nvPr/>
        </p:nvGrpSpPr>
        <p:grpSpPr>
          <a:xfrm>
            <a:off x="7269850" y="3808848"/>
            <a:ext cx="194482" cy="284389"/>
            <a:chOff x="7643006" y="3958517"/>
            <a:chExt cx="156121" cy="228294"/>
          </a:xfrm>
          <a:solidFill>
            <a:schemeClr val="bg1"/>
          </a:solidFill>
        </p:grpSpPr>
        <p:sp>
          <p:nvSpPr>
            <p:cNvPr id="44" name="出自【趣你的PPT】(微信:qunideppt)：最优质的PPT资源库"/>
            <p:cNvSpPr/>
            <p:nvPr/>
          </p:nvSpPr>
          <p:spPr>
            <a:xfrm>
              <a:off x="7643006" y="3986026"/>
              <a:ext cx="156121" cy="20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1" y="0"/>
                  </a:moveTo>
                  <a:lnTo>
                    <a:pt x="17589" y="3600"/>
                  </a:lnTo>
                  <a:lnTo>
                    <a:pt x="4011" y="3600"/>
                  </a:lnTo>
                  <a:lnTo>
                    <a:pt x="2159" y="0"/>
                  </a:lnTo>
                  <a:cubicBezTo>
                    <a:pt x="972" y="0"/>
                    <a:pt x="0" y="756"/>
                    <a:pt x="0" y="1679"/>
                  </a:cubicBezTo>
                  <a:lnTo>
                    <a:pt x="0" y="19921"/>
                  </a:lnTo>
                  <a:cubicBezTo>
                    <a:pt x="0" y="20844"/>
                    <a:pt x="972" y="21600"/>
                    <a:pt x="2159" y="21600"/>
                  </a:cubicBezTo>
                  <a:lnTo>
                    <a:pt x="19441" y="21600"/>
                  </a:lnTo>
                  <a:cubicBezTo>
                    <a:pt x="20628" y="21600"/>
                    <a:pt x="21600" y="20844"/>
                    <a:pt x="21600" y="19921"/>
                  </a:cubicBezTo>
                  <a:lnTo>
                    <a:pt x="21600" y="1679"/>
                  </a:lnTo>
                  <a:cubicBezTo>
                    <a:pt x="21600" y="756"/>
                    <a:pt x="20628" y="0"/>
                    <a:pt x="19441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5" name="出自【趣你的PPT】(微信:qunideppt)：最优质的PPT资源库"/>
            <p:cNvSpPr/>
            <p:nvPr/>
          </p:nvSpPr>
          <p:spPr>
            <a:xfrm>
              <a:off x="7670508" y="3958517"/>
              <a:ext cx="100366" cy="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1" y="21600"/>
                  </a:moveTo>
                  <a:lnTo>
                    <a:pt x="21600" y="10800"/>
                  </a:lnTo>
                  <a:lnTo>
                    <a:pt x="16369" y="10800"/>
                  </a:lnTo>
                  <a:lnTo>
                    <a:pt x="14641" y="0"/>
                  </a:lnTo>
                  <a:lnTo>
                    <a:pt x="6959" y="0"/>
                  </a:lnTo>
                  <a:lnTo>
                    <a:pt x="5231" y="10800"/>
                  </a:lnTo>
                  <a:lnTo>
                    <a:pt x="0" y="10800"/>
                  </a:lnTo>
                  <a:lnTo>
                    <a:pt x="2159" y="21600"/>
                  </a:lnTo>
                  <a:cubicBezTo>
                    <a:pt x="2159" y="21600"/>
                    <a:pt x="19441" y="21600"/>
                    <a:pt x="19441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grpSp>
        <p:nvGrpSpPr>
          <p:cNvPr id="46" name="Group 13出自【趣你的PPT】(微信:qunideppt)：最优质的PPT资源库"/>
          <p:cNvGrpSpPr/>
          <p:nvPr/>
        </p:nvGrpSpPr>
        <p:grpSpPr>
          <a:xfrm>
            <a:off x="8172630" y="2368462"/>
            <a:ext cx="1920591" cy="764721"/>
            <a:chOff x="8508022" y="2061983"/>
            <a:chExt cx="1920591" cy="764721"/>
          </a:xfrm>
        </p:grpSpPr>
        <p:sp>
          <p:nvSpPr>
            <p:cNvPr id="47" name="出自【趣你的PPT】(微信:qunideppt)：最优质的PPT资源库"/>
            <p:cNvSpPr txBox="1"/>
            <p:nvPr/>
          </p:nvSpPr>
          <p:spPr>
            <a:xfrm>
              <a:off x="8508022" y="20619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出自【趣你的PPT】(微信:qunideppt)：最优质的PPT资源库"/>
            <p:cNvSpPr/>
            <p:nvPr/>
          </p:nvSpPr>
          <p:spPr>
            <a:xfrm>
              <a:off x="8508023" y="2365039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9" name="Group 13出自【趣你的PPT】(微信:qunideppt)：最优质的PPT资源库"/>
          <p:cNvGrpSpPr/>
          <p:nvPr/>
        </p:nvGrpSpPr>
        <p:grpSpPr>
          <a:xfrm>
            <a:off x="8172630" y="3589853"/>
            <a:ext cx="1920591" cy="764721"/>
            <a:chOff x="8508022" y="2061983"/>
            <a:chExt cx="1920591" cy="764721"/>
          </a:xfrm>
        </p:grpSpPr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8508022" y="20619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出自【趣你的PPT】(微信:qunideppt)：最优质的PPT资源库"/>
            <p:cNvSpPr/>
            <p:nvPr/>
          </p:nvSpPr>
          <p:spPr>
            <a:xfrm>
              <a:off x="8508023" y="2365039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2" name="Group 13出自【趣你的PPT】(微信:qunideppt)：最优质的PPT资源库"/>
          <p:cNvGrpSpPr/>
          <p:nvPr/>
        </p:nvGrpSpPr>
        <p:grpSpPr>
          <a:xfrm>
            <a:off x="8172630" y="4959466"/>
            <a:ext cx="1920591" cy="764721"/>
            <a:chOff x="8508022" y="2061983"/>
            <a:chExt cx="1920591" cy="764721"/>
          </a:xfrm>
        </p:grpSpPr>
        <p:sp>
          <p:nvSpPr>
            <p:cNvPr id="53" name="出自【趣你的PPT】(微信:qunideppt)：最优质的PPT资源库"/>
            <p:cNvSpPr txBox="1"/>
            <p:nvPr/>
          </p:nvSpPr>
          <p:spPr>
            <a:xfrm>
              <a:off x="8508022" y="20619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出自【趣你的PPT】(微信:qunideppt)：最优质的PPT资源库"/>
            <p:cNvSpPr/>
            <p:nvPr/>
          </p:nvSpPr>
          <p:spPr>
            <a:xfrm>
              <a:off x="8508023" y="2365039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4" name="Group 63出自【趣你的PPT】(微信:qunideppt)：最优质的PPT资源库"/>
          <p:cNvGrpSpPr/>
          <p:nvPr/>
        </p:nvGrpSpPr>
        <p:grpSpPr>
          <a:xfrm>
            <a:off x="2462155" y="1831311"/>
            <a:ext cx="1920590" cy="764721"/>
            <a:chOff x="2462155" y="1831311"/>
            <a:chExt cx="1920590" cy="764721"/>
          </a:xfrm>
        </p:grpSpPr>
        <p:sp>
          <p:nvSpPr>
            <p:cNvPr id="56" name="出自【趣你的PPT】(微信:qunideppt)：最优质的PPT资源库"/>
            <p:cNvSpPr txBox="1"/>
            <p:nvPr/>
          </p:nvSpPr>
          <p:spPr>
            <a:xfrm>
              <a:off x="3377342" y="18313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出自【趣你的PPT】(微信:qunideppt)：最优质的PPT资源库"/>
            <p:cNvSpPr/>
            <p:nvPr/>
          </p:nvSpPr>
          <p:spPr>
            <a:xfrm>
              <a:off x="2462155" y="2134367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5" name="Group 64出自【趣你的PPT】(微信:qunideppt)：最优质的PPT资源库"/>
          <p:cNvGrpSpPr/>
          <p:nvPr/>
        </p:nvGrpSpPr>
        <p:grpSpPr>
          <a:xfrm>
            <a:off x="2462155" y="2982418"/>
            <a:ext cx="1920590" cy="764721"/>
            <a:chOff x="2462155" y="1831311"/>
            <a:chExt cx="1920590" cy="764721"/>
          </a:xfrm>
        </p:grpSpPr>
        <p:sp>
          <p:nvSpPr>
            <p:cNvPr id="66" name="出自【趣你的PPT】(微信:qunideppt)：最优质的PPT资源库"/>
            <p:cNvSpPr txBox="1"/>
            <p:nvPr/>
          </p:nvSpPr>
          <p:spPr>
            <a:xfrm>
              <a:off x="3377342" y="18313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出自【趣你的PPT】(微信:qunideppt)：最优质的PPT资源库"/>
            <p:cNvSpPr/>
            <p:nvPr/>
          </p:nvSpPr>
          <p:spPr>
            <a:xfrm>
              <a:off x="2462155" y="2134367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8" name="Group 67出自【趣你的PPT】(微信:qunideppt)：最优质的PPT资源库"/>
          <p:cNvGrpSpPr/>
          <p:nvPr/>
        </p:nvGrpSpPr>
        <p:grpSpPr>
          <a:xfrm>
            <a:off x="2462155" y="4328375"/>
            <a:ext cx="1920590" cy="764721"/>
            <a:chOff x="2462155" y="1831311"/>
            <a:chExt cx="1920590" cy="764721"/>
          </a:xfrm>
        </p:grpSpPr>
        <p:sp>
          <p:nvSpPr>
            <p:cNvPr id="69" name="出自【趣你的PPT】(微信:qunideppt)：最优质的PPT资源库"/>
            <p:cNvSpPr txBox="1"/>
            <p:nvPr/>
          </p:nvSpPr>
          <p:spPr>
            <a:xfrm>
              <a:off x="3377342" y="18313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此处编辑</a:t>
              </a:r>
              <a:endParaRPr lang="en-GB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出自【趣你的PPT】(微信:qunideppt)：最优质的PPT资源库"/>
            <p:cNvSpPr/>
            <p:nvPr/>
          </p:nvSpPr>
          <p:spPr>
            <a:xfrm>
              <a:off x="2462155" y="2134367"/>
              <a:ext cx="1920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anose="02080604020202020204" pitchFamily="34" charset="0"/>
                </a:rPr>
                <a:t>建议您在展示时采用微软雅黑字体</a:t>
              </a:r>
              <a:endParaRPr lang="en-GB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 bwMode="auto">
          <a:xfrm>
            <a:off x="6959480" y="2055150"/>
            <a:ext cx="611762" cy="611762"/>
          </a:xfrm>
          <a:custGeom>
            <a:avLst/>
            <a:gdLst>
              <a:gd name="T0" fmla="*/ 217188938 w 19807"/>
              <a:gd name="T1" fmla="*/ 217192854 h 19807"/>
              <a:gd name="T2" fmla="*/ 217188938 w 19807"/>
              <a:gd name="T3" fmla="*/ 217192854 h 19807"/>
              <a:gd name="T4" fmla="*/ 217188938 w 19807"/>
              <a:gd name="T5" fmla="*/ 217192854 h 19807"/>
              <a:gd name="T6" fmla="*/ 217188938 w 19807"/>
              <a:gd name="T7" fmla="*/ 217192854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7" extrusionOk="0">
                <a:moveTo>
                  <a:pt x="7908" y="205"/>
                </a:moveTo>
                <a:cubicBezTo>
                  <a:pt x="13265" y="-897"/>
                  <a:pt x="18499" y="2551"/>
                  <a:pt x="19602" y="7908"/>
                </a:cubicBezTo>
                <a:cubicBezTo>
                  <a:pt x="20704" y="13264"/>
                  <a:pt x="17255" y="18500"/>
                  <a:pt x="11899" y="19602"/>
                </a:cubicBezTo>
                <a:cubicBezTo>
                  <a:pt x="6546" y="20703"/>
                  <a:pt x="1313" y="17258"/>
                  <a:pt x="207" y="11907"/>
                </a:cubicBezTo>
                <a:cubicBezTo>
                  <a:pt x="207" y="11904"/>
                  <a:pt x="206" y="11901"/>
                  <a:pt x="205" y="11899"/>
                </a:cubicBezTo>
                <a:cubicBezTo>
                  <a:pt x="-896" y="6542"/>
                  <a:pt x="2552" y="1307"/>
                  <a:pt x="7908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>
            <a:off x="7143536" y="2221676"/>
            <a:ext cx="261181" cy="220865"/>
          </a:xfrm>
          <a:custGeom>
            <a:avLst/>
            <a:gdLst>
              <a:gd name="T0" fmla="*/ 14092732 w 21600"/>
              <a:gd name="T1" fmla="*/ 8933562 h 21239"/>
              <a:gd name="T2" fmla="*/ 14092732 w 21600"/>
              <a:gd name="T3" fmla="*/ 8933562 h 21239"/>
              <a:gd name="T4" fmla="*/ 14092732 w 21600"/>
              <a:gd name="T5" fmla="*/ 8933562 h 21239"/>
              <a:gd name="T6" fmla="*/ 14092732 w 21600"/>
              <a:gd name="T7" fmla="*/ 8933562 h 2123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39" extrusionOk="0">
                <a:moveTo>
                  <a:pt x="18514" y="2240"/>
                </a:moveTo>
                <a:cubicBezTo>
                  <a:pt x="15368" y="5006"/>
                  <a:pt x="12319" y="6596"/>
                  <a:pt x="9257" y="6983"/>
                </a:cubicBezTo>
                <a:lnTo>
                  <a:pt x="9257" y="10717"/>
                </a:lnTo>
                <a:cubicBezTo>
                  <a:pt x="12319" y="11104"/>
                  <a:pt x="15368" y="12667"/>
                  <a:pt x="18514" y="15433"/>
                </a:cubicBezTo>
                <a:cubicBezTo>
                  <a:pt x="18514" y="15433"/>
                  <a:pt x="18514" y="2240"/>
                  <a:pt x="18514" y="2240"/>
                </a:cubicBezTo>
                <a:close/>
                <a:moveTo>
                  <a:pt x="21600" y="8850"/>
                </a:moveTo>
                <a:cubicBezTo>
                  <a:pt x="21600" y="9832"/>
                  <a:pt x="20913" y="10620"/>
                  <a:pt x="20057" y="10620"/>
                </a:cubicBezTo>
                <a:lnTo>
                  <a:pt x="20057" y="15930"/>
                </a:lnTo>
                <a:cubicBezTo>
                  <a:pt x="20057" y="16898"/>
                  <a:pt x="19358" y="17700"/>
                  <a:pt x="18514" y="17700"/>
                </a:cubicBezTo>
                <a:cubicBezTo>
                  <a:pt x="16369" y="15654"/>
                  <a:pt x="12909" y="12847"/>
                  <a:pt x="8727" y="12446"/>
                </a:cubicBezTo>
                <a:cubicBezTo>
                  <a:pt x="7292" y="12999"/>
                  <a:pt x="6798" y="14921"/>
                  <a:pt x="7738" y="16027"/>
                </a:cubicBezTo>
                <a:cubicBezTo>
                  <a:pt x="6895" y="17617"/>
                  <a:pt x="7979" y="18738"/>
                  <a:pt x="9257" y="19885"/>
                </a:cubicBezTo>
                <a:cubicBezTo>
                  <a:pt x="8510" y="21572"/>
                  <a:pt x="5400" y="21600"/>
                  <a:pt x="4291" y="20425"/>
                </a:cubicBezTo>
                <a:cubicBezTo>
                  <a:pt x="3592" y="17963"/>
                  <a:pt x="2555" y="15502"/>
                  <a:pt x="3399" y="12390"/>
                </a:cubicBezTo>
                <a:lnTo>
                  <a:pt x="1929" y="12390"/>
                </a:lnTo>
                <a:cubicBezTo>
                  <a:pt x="868" y="12390"/>
                  <a:pt x="0" y="11395"/>
                  <a:pt x="0" y="10178"/>
                </a:cubicBezTo>
                <a:lnTo>
                  <a:pt x="0" y="7523"/>
                </a:lnTo>
                <a:cubicBezTo>
                  <a:pt x="0" y="6306"/>
                  <a:pt x="868" y="5310"/>
                  <a:pt x="1929" y="5310"/>
                </a:cubicBezTo>
                <a:lnTo>
                  <a:pt x="7714" y="5310"/>
                </a:lnTo>
                <a:cubicBezTo>
                  <a:pt x="12343" y="5310"/>
                  <a:pt x="16200" y="2213"/>
                  <a:pt x="18514" y="0"/>
                </a:cubicBezTo>
                <a:cubicBezTo>
                  <a:pt x="19358" y="0"/>
                  <a:pt x="20057" y="802"/>
                  <a:pt x="20057" y="1770"/>
                </a:cubicBezTo>
                <a:lnTo>
                  <a:pt x="20057" y="7080"/>
                </a:lnTo>
                <a:cubicBezTo>
                  <a:pt x="20913" y="7080"/>
                  <a:pt x="21600" y="7868"/>
                  <a:pt x="21600" y="88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>
            <a:off x="7571243" y="3452211"/>
            <a:ext cx="613514" cy="613514"/>
          </a:xfrm>
          <a:custGeom>
            <a:avLst/>
            <a:gdLst>
              <a:gd name="T0" fmla="*/ 218450732 w 19806"/>
              <a:gd name="T1" fmla="*/ 218460158 h 19806"/>
              <a:gd name="T2" fmla="*/ 218450732 w 19806"/>
              <a:gd name="T3" fmla="*/ 218460158 h 19806"/>
              <a:gd name="T4" fmla="*/ 218450732 w 19806"/>
              <a:gd name="T5" fmla="*/ 218460158 h 19806"/>
              <a:gd name="T6" fmla="*/ 218450732 w 19806"/>
              <a:gd name="T7" fmla="*/ 218460158 h 1980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6" extrusionOk="0">
                <a:moveTo>
                  <a:pt x="11898" y="19600"/>
                </a:moveTo>
                <a:cubicBezTo>
                  <a:pt x="6542" y="20703"/>
                  <a:pt x="1307" y="17254"/>
                  <a:pt x="205" y="11898"/>
                </a:cubicBezTo>
                <a:cubicBezTo>
                  <a:pt x="-897" y="6542"/>
                  <a:pt x="2551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5"/>
                  <a:pt x="19600" y="7907"/>
                </a:cubicBezTo>
                <a:cubicBezTo>
                  <a:pt x="20703" y="13263"/>
                  <a:pt x="17254" y="18499"/>
                  <a:pt x="11898" y="19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 bwMode="auto">
          <a:xfrm>
            <a:off x="7741273" y="3655546"/>
            <a:ext cx="273452" cy="222617"/>
          </a:xfrm>
          <a:custGeom>
            <a:avLst/>
            <a:gdLst>
              <a:gd name="T0" fmla="*/ 16485838 w 21476"/>
              <a:gd name="T1" fmla="*/ 8775134 h 21600"/>
              <a:gd name="T2" fmla="*/ 16485838 w 21476"/>
              <a:gd name="T3" fmla="*/ 8775134 h 21600"/>
              <a:gd name="T4" fmla="*/ 16485838 w 21476"/>
              <a:gd name="T5" fmla="*/ 8775134 h 21600"/>
              <a:gd name="T6" fmla="*/ 16485838 w 21476"/>
              <a:gd name="T7" fmla="*/ 877513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6" h="21600" extrusionOk="0">
                <a:moveTo>
                  <a:pt x="19462" y="6646"/>
                </a:moveTo>
                <a:lnTo>
                  <a:pt x="16442" y="1662"/>
                </a:lnTo>
                <a:lnTo>
                  <a:pt x="13695" y="1662"/>
                </a:lnTo>
                <a:lnTo>
                  <a:pt x="15834" y="6646"/>
                </a:lnTo>
                <a:cubicBezTo>
                  <a:pt x="15834" y="6646"/>
                  <a:pt x="19462" y="6646"/>
                  <a:pt x="19462" y="6646"/>
                </a:cubicBezTo>
                <a:close/>
                <a:moveTo>
                  <a:pt x="19252" y="8308"/>
                </a:moveTo>
                <a:lnTo>
                  <a:pt x="15865" y="8308"/>
                </a:lnTo>
                <a:lnTo>
                  <a:pt x="12720" y="16940"/>
                </a:lnTo>
                <a:cubicBezTo>
                  <a:pt x="12720" y="16940"/>
                  <a:pt x="19252" y="8308"/>
                  <a:pt x="19252" y="8308"/>
                </a:cubicBezTo>
                <a:close/>
                <a:moveTo>
                  <a:pt x="14314" y="6646"/>
                </a:moveTo>
                <a:lnTo>
                  <a:pt x="12175" y="1662"/>
                </a:lnTo>
                <a:lnTo>
                  <a:pt x="9301" y="1662"/>
                </a:lnTo>
                <a:lnTo>
                  <a:pt x="7162" y="6646"/>
                </a:lnTo>
                <a:cubicBezTo>
                  <a:pt x="7162" y="6646"/>
                  <a:pt x="14314" y="6646"/>
                  <a:pt x="14314" y="6646"/>
                </a:cubicBezTo>
                <a:close/>
                <a:moveTo>
                  <a:pt x="14397" y="8308"/>
                </a:moveTo>
                <a:lnTo>
                  <a:pt x="7079" y="8308"/>
                </a:lnTo>
                <a:lnTo>
                  <a:pt x="10738" y="18329"/>
                </a:lnTo>
                <a:cubicBezTo>
                  <a:pt x="10738" y="18329"/>
                  <a:pt x="14397" y="8308"/>
                  <a:pt x="14397" y="8308"/>
                </a:cubicBezTo>
                <a:close/>
                <a:moveTo>
                  <a:pt x="8756" y="16940"/>
                </a:moveTo>
                <a:lnTo>
                  <a:pt x="5611" y="8308"/>
                </a:lnTo>
                <a:lnTo>
                  <a:pt x="2224" y="8308"/>
                </a:lnTo>
                <a:cubicBezTo>
                  <a:pt x="2224" y="8308"/>
                  <a:pt x="8756" y="16940"/>
                  <a:pt x="8756" y="16940"/>
                </a:cubicBezTo>
                <a:close/>
                <a:moveTo>
                  <a:pt x="7781" y="1662"/>
                </a:moveTo>
                <a:lnTo>
                  <a:pt x="5034" y="1662"/>
                </a:lnTo>
                <a:lnTo>
                  <a:pt x="2014" y="6646"/>
                </a:lnTo>
                <a:lnTo>
                  <a:pt x="5642" y="6646"/>
                </a:lnTo>
                <a:cubicBezTo>
                  <a:pt x="5642" y="6646"/>
                  <a:pt x="7781" y="1662"/>
                  <a:pt x="7781" y="1662"/>
                </a:cubicBezTo>
                <a:close/>
                <a:moveTo>
                  <a:pt x="21339" y="6984"/>
                </a:moveTo>
                <a:cubicBezTo>
                  <a:pt x="21538" y="7295"/>
                  <a:pt x="21517" y="7750"/>
                  <a:pt x="21297" y="8048"/>
                </a:cubicBezTo>
                <a:lnTo>
                  <a:pt x="11231" y="21340"/>
                </a:lnTo>
                <a:cubicBezTo>
                  <a:pt x="11105" y="21509"/>
                  <a:pt x="10927" y="21600"/>
                  <a:pt x="10738" y="21600"/>
                </a:cubicBezTo>
                <a:cubicBezTo>
                  <a:pt x="10549" y="21600"/>
                  <a:pt x="10371" y="21509"/>
                  <a:pt x="10245" y="21340"/>
                </a:cubicBezTo>
                <a:lnTo>
                  <a:pt x="179" y="8048"/>
                </a:lnTo>
                <a:cubicBezTo>
                  <a:pt x="-41" y="7750"/>
                  <a:pt x="-62" y="7295"/>
                  <a:pt x="137" y="6984"/>
                </a:cubicBezTo>
                <a:lnTo>
                  <a:pt x="4164" y="337"/>
                </a:lnTo>
                <a:cubicBezTo>
                  <a:pt x="4289" y="117"/>
                  <a:pt x="4489" y="0"/>
                  <a:pt x="4698" y="0"/>
                </a:cubicBezTo>
                <a:lnTo>
                  <a:pt x="16778" y="0"/>
                </a:lnTo>
                <a:cubicBezTo>
                  <a:pt x="16987" y="0"/>
                  <a:pt x="17187" y="117"/>
                  <a:pt x="17312" y="337"/>
                </a:cubicBezTo>
                <a:cubicBezTo>
                  <a:pt x="17312" y="337"/>
                  <a:pt x="21339" y="6984"/>
                  <a:pt x="21339" y="69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 bwMode="auto">
          <a:xfrm>
            <a:off x="6991034" y="4819471"/>
            <a:ext cx="613514" cy="613514"/>
          </a:xfrm>
          <a:custGeom>
            <a:avLst/>
            <a:gdLst>
              <a:gd name="T0" fmla="*/ 218440461 w 19807"/>
              <a:gd name="T1" fmla="*/ 218466470 h 19806"/>
              <a:gd name="T2" fmla="*/ 218440461 w 19807"/>
              <a:gd name="T3" fmla="*/ 218466470 h 19806"/>
              <a:gd name="T4" fmla="*/ 218440461 w 19807"/>
              <a:gd name="T5" fmla="*/ 218466470 h 19806"/>
              <a:gd name="T6" fmla="*/ 218440461 w 19807"/>
              <a:gd name="T7" fmla="*/ 218466470 h 1980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 bwMode="auto">
          <a:xfrm>
            <a:off x="7161065" y="5015795"/>
            <a:ext cx="255923" cy="217359"/>
          </a:xfrm>
          <a:custGeom>
            <a:avLst/>
            <a:gdLst>
              <a:gd name="T0" fmla="*/ 13395597 w 21600"/>
              <a:gd name="T1" fmla="*/ 8176137 h 21600"/>
              <a:gd name="T2" fmla="*/ 13395597 w 21600"/>
              <a:gd name="T3" fmla="*/ 8176137 h 21600"/>
              <a:gd name="T4" fmla="*/ 13395597 w 21600"/>
              <a:gd name="T5" fmla="*/ 8176137 h 21600"/>
              <a:gd name="T6" fmla="*/ 13395597 w 21600"/>
              <a:gd name="T7" fmla="*/ 817613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277" y="21600"/>
                </a:moveTo>
                <a:cubicBezTo>
                  <a:pt x="17368" y="21600"/>
                  <a:pt x="16615" y="20710"/>
                  <a:pt x="16615" y="19636"/>
                </a:cubicBezTo>
                <a:cubicBezTo>
                  <a:pt x="16615" y="18562"/>
                  <a:pt x="17368" y="17673"/>
                  <a:pt x="18277" y="17673"/>
                </a:cubicBezTo>
                <a:cubicBezTo>
                  <a:pt x="19186" y="17673"/>
                  <a:pt x="19938" y="18562"/>
                  <a:pt x="19938" y="19636"/>
                </a:cubicBezTo>
                <a:cubicBezTo>
                  <a:pt x="19938" y="20710"/>
                  <a:pt x="19186" y="21600"/>
                  <a:pt x="18277" y="21600"/>
                </a:cubicBezTo>
                <a:close/>
                <a:moveTo>
                  <a:pt x="6646" y="21600"/>
                </a:moveTo>
                <a:cubicBezTo>
                  <a:pt x="5738" y="21600"/>
                  <a:pt x="4985" y="20710"/>
                  <a:pt x="4985" y="19636"/>
                </a:cubicBezTo>
                <a:cubicBezTo>
                  <a:pt x="4985" y="18562"/>
                  <a:pt x="5738" y="17673"/>
                  <a:pt x="6646" y="17673"/>
                </a:cubicBezTo>
                <a:cubicBezTo>
                  <a:pt x="7555" y="17673"/>
                  <a:pt x="8308" y="18562"/>
                  <a:pt x="8308" y="19636"/>
                </a:cubicBezTo>
                <a:cubicBezTo>
                  <a:pt x="8308" y="20710"/>
                  <a:pt x="7555" y="21600"/>
                  <a:pt x="6646" y="21600"/>
                </a:cubicBezTo>
                <a:close/>
                <a:moveTo>
                  <a:pt x="21600" y="10800"/>
                </a:moveTo>
                <a:cubicBezTo>
                  <a:pt x="21600" y="11291"/>
                  <a:pt x="21275" y="11720"/>
                  <a:pt x="20860" y="11782"/>
                </a:cubicBezTo>
                <a:lnTo>
                  <a:pt x="7308" y="13653"/>
                </a:lnTo>
                <a:cubicBezTo>
                  <a:pt x="7373" y="14006"/>
                  <a:pt x="7477" y="14359"/>
                  <a:pt x="7477" y="14727"/>
                </a:cubicBezTo>
                <a:cubicBezTo>
                  <a:pt x="7477" y="15080"/>
                  <a:pt x="7295" y="15402"/>
                  <a:pt x="7165" y="15709"/>
                </a:cubicBezTo>
                <a:lnTo>
                  <a:pt x="19108" y="15709"/>
                </a:lnTo>
                <a:cubicBezTo>
                  <a:pt x="19562" y="15709"/>
                  <a:pt x="19938" y="16154"/>
                  <a:pt x="19938" y="16691"/>
                </a:cubicBezTo>
                <a:cubicBezTo>
                  <a:pt x="19938" y="17228"/>
                  <a:pt x="19562" y="17673"/>
                  <a:pt x="19108" y="17673"/>
                </a:cubicBezTo>
                <a:lnTo>
                  <a:pt x="5815" y="17673"/>
                </a:lnTo>
                <a:cubicBezTo>
                  <a:pt x="5361" y="17673"/>
                  <a:pt x="4985" y="17228"/>
                  <a:pt x="4985" y="16691"/>
                </a:cubicBezTo>
                <a:cubicBezTo>
                  <a:pt x="4985" y="16215"/>
                  <a:pt x="5569" y="15065"/>
                  <a:pt x="5776" y="14589"/>
                </a:cubicBezTo>
                <a:lnTo>
                  <a:pt x="3479" y="1964"/>
                </a:lnTo>
                <a:lnTo>
                  <a:pt x="831" y="1964"/>
                </a:lnTo>
                <a:cubicBezTo>
                  <a:pt x="376" y="1964"/>
                  <a:pt x="0" y="1519"/>
                  <a:pt x="0" y="982"/>
                </a:cubicBezTo>
                <a:cubicBezTo>
                  <a:pt x="0" y="445"/>
                  <a:pt x="376" y="0"/>
                  <a:pt x="831" y="0"/>
                </a:cubicBezTo>
                <a:lnTo>
                  <a:pt x="4154" y="0"/>
                </a:lnTo>
                <a:cubicBezTo>
                  <a:pt x="5024" y="0"/>
                  <a:pt x="5050" y="1227"/>
                  <a:pt x="5179" y="1964"/>
                </a:cubicBezTo>
                <a:lnTo>
                  <a:pt x="20769" y="1964"/>
                </a:lnTo>
                <a:cubicBezTo>
                  <a:pt x="21224" y="1964"/>
                  <a:pt x="21600" y="2409"/>
                  <a:pt x="21600" y="2945"/>
                </a:cubicBezTo>
                <a:cubicBezTo>
                  <a:pt x="21600" y="2945"/>
                  <a:pt x="21600" y="10800"/>
                  <a:pt x="21600" y="108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 bwMode="auto">
          <a:xfrm>
            <a:off x="4684220" y="4819471"/>
            <a:ext cx="613514" cy="611761"/>
          </a:xfrm>
          <a:custGeom>
            <a:avLst/>
            <a:gdLst>
              <a:gd name="T0" fmla="*/ 218451518 w 19806"/>
              <a:gd name="T1" fmla="*/ 217192070 h 19807"/>
              <a:gd name="T2" fmla="*/ 218451518 w 19806"/>
              <a:gd name="T3" fmla="*/ 217192070 h 19807"/>
              <a:gd name="T4" fmla="*/ 218451518 w 19806"/>
              <a:gd name="T5" fmla="*/ 217192070 h 19807"/>
              <a:gd name="T6" fmla="*/ 218451518 w 19806"/>
              <a:gd name="T7" fmla="*/ 217192070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7" extrusionOk="0">
                <a:moveTo>
                  <a:pt x="7907" y="205"/>
                </a:moveTo>
                <a:cubicBezTo>
                  <a:pt x="13263" y="-897"/>
                  <a:pt x="18498" y="2552"/>
                  <a:pt x="19600" y="7908"/>
                </a:cubicBezTo>
                <a:cubicBezTo>
                  <a:pt x="20702" y="13265"/>
                  <a:pt x="17254" y="18500"/>
                  <a:pt x="11898" y="19602"/>
                </a:cubicBezTo>
                <a:cubicBezTo>
                  <a:pt x="6544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5" y="11899"/>
                </a:cubicBezTo>
                <a:cubicBezTo>
                  <a:pt x="-898" y="6543"/>
                  <a:pt x="2551" y="1307"/>
                  <a:pt x="7907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 bwMode="auto">
          <a:xfrm>
            <a:off x="4882297" y="5014042"/>
            <a:ext cx="217359" cy="222619"/>
          </a:xfrm>
          <a:custGeom>
            <a:avLst/>
            <a:gdLst>
              <a:gd name="T0" fmla="*/ 8582133 w 21126"/>
              <a:gd name="T1" fmla="*/ 10338755 h 19900"/>
              <a:gd name="T2" fmla="*/ 8582133 w 21126"/>
              <a:gd name="T3" fmla="*/ 10338755 h 19900"/>
              <a:gd name="T4" fmla="*/ 8582133 w 21126"/>
              <a:gd name="T5" fmla="*/ 10338755 h 19900"/>
              <a:gd name="T6" fmla="*/ 8582133 w 21126"/>
              <a:gd name="T7" fmla="*/ 10338755 h 199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6" h="19900" extrusionOk="0">
                <a:moveTo>
                  <a:pt x="13723" y="10461"/>
                </a:moveTo>
                <a:cubicBezTo>
                  <a:pt x="12293" y="10461"/>
                  <a:pt x="11128" y="9451"/>
                  <a:pt x="11128" y="8218"/>
                </a:cubicBezTo>
                <a:cubicBezTo>
                  <a:pt x="11128" y="6974"/>
                  <a:pt x="12293" y="5975"/>
                  <a:pt x="13723" y="5975"/>
                </a:cubicBezTo>
                <a:cubicBezTo>
                  <a:pt x="15164" y="5975"/>
                  <a:pt x="16317" y="6974"/>
                  <a:pt x="16317" y="8218"/>
                </a:cubicBezTo>
                <a:cubicBezTo>
                  <a:pt x="16317" y="9451"/>
                  <a:pt x="15164" y="10461"/>
                  <a:pt x="13723" y="10461"/>
                </a:cubicBezTo>
                <a:close/>
                <a:moveTo>
                  <a:pt x="7692" y="10461"/>
                </a:moveTo>
                <a:cubicBezTo>
                  <a:pt x="6262" y="10461"/>
                  <a:pt x="5097" y="9451"/>
                  <a:pt x="5097" y="8218"/>
                </a:cubicBezTo>
                <a:cubicBezTo>
                  <a:pt x="5097" y="6974"/>
                  <a:pt x="6262" y="5975"/>
                  <a:pt x="7692" y="5975"/>
                </a:cubicBezTo>
                <a:cubicBezTo>
                  <a:pt x="9121" y="5975"/>
                  <a:pt x="10287" y="6974"/>
                  <a:pt x="10287" y="8218"/>
                </a:cubicBezTo>
                <a:cubicBezTo>
                  <a:pt x="10287" y="9451"/>
                  <a:pt x="9121" y="10461"/>
                  <a:pt x="7692" y="10461"/>
                </a:cubicBezTo>
                <a:close/>
                <a:moveTo>
                  <a:pt x="19020" y="2810"/>
                </a:moveTo>
                <a:cubicBezTo>
                  <a:pt x="19020" y="1533"/>
                  <a:pt x="18576" y="1033"/>
                  <a:pt x="17302" y="1033"/>
                </a:cubicBezTo>
                <a:lnTo>
                  <a:pt x="3944" y="1033"/>
                </a:lnTo>
                <a:cubicBezTo>
                  <a:pt x="2610" y="1033"/>
                  <a:pt x="2238" y="1455"/>
                  <a:pt x="2238" y="2810"/>
                </a:cubicBezTo>
                <a:lnTo>
                  <a:pt x="2238" y="10284"/>
                </a:lnTo>
                <a:cubicBezTo>
                  <a:pt x="5085" y="11661"/>
                  <a:pt x="7524" y="11416"/>
                  <a:pt x="8857" y="11372"/>
                </a:cubicBezTo>
                <a:cubicBezTo>
                  <a:pt x="9422" y="11361"/>
                  <a:pt x="9782" y="11461"/>
                  <a:pt x="9998" y="11672"/>
                </a:cubicBezTo>
                <a:cubicBezTo>
                  <a:pt x="10034" y="11705"/>
                  <a:pt x="10070" y="11738"/>
                  <a:pt x="10119" y="11772"/>
                </a:cubicBezTo>
                <a:cubicBezTo>
                  <a:pt x="10371" y="11994"/>
                  <a:pt x="10611" y="12172"/>
                  <a:pt x="10851" y="12338"/>
                </a:cubicBezTo>
                <a:cubicBezTo>
                  <a:pt x="10899" y="11727"/>
                  <a:pt x="11272" y="11339"/>
                  <a:pt x="12269" y="11372"/>
                </a:cubicBezTo>
                <a:cubicBezTo>
                  <a:pt x="13626" y="11427"/>
                  <a:pt x="16125" y="11672"/>
                  <a:pt x="19020" y="10217"/>
                </a:cubicBezTo>
                <a:cubicBezTo>
                  <a:pt x="19020" y="10217"/>
                  <a:pt x="19020" y="2810"/>
                  <a:pt x="19020" y="2810"/>
                </a:cubicBezTo>
                <a:close/>
                <a:moveTo>
                  <a:pt x="16510" y="12960"/>
                </a:moveTo>
                <a:cubicBezTo>
                  <a:pt x="18876" y="20412"/>
                  <a:pt x="10731" y="21600"/>
                  <a:pt x="10863" y="17780"/>
                </a:cubicBezTo>
                <a:cubicBezTo>
                  <a:pt x="10863" y="17846"/>
                  <a:pt x="10851" y="15725"/>
                  <a:pt x="10851" y="14148"/>
                </a:cubicBezTo>
                <a:cubicBezTo>
                  <a:pt x="10671" y="14115"/>
                  <a:pt x="10491" y="14071"/>
                  <a:pt x="10275" y="14026"/>
                </a:cubicBezTo>
                <a:cubicBezTo>
                  <a:pt x="10275" y="15614"/>
                  <a:pt x="10263" y="17846"/>
                  <a:pt x="10263" y="17780"/>
                </a:cubicBezTo>
                <a:cubicBezTo>
                  <a:pt x="10395" y="21600"/>
                  <a:pt x="2250" y="20412"/>
                  <a:pt x="4616" y="12960"/>
                </a:cubicBezTo>
                <a:cubicBezTo>
                  <a:pt x="2382" y="12116"/>
                  <a:pt x="916" y="11039"/>
                  <a:pt x="147" y="10161"/>
                </a:cubicBezTo>
                <a:cubicBezTo>
                  <a:pt x="-237" y="9628"/>
                  <a:pt x="183" y="9062"/>
                  <a:pt x="820" y="9473"/>
                </a:cubicBezTo>
                <a:cubicBezTo>
                  <a:pt x="904" y="9528"/>
                  <a:pt x="1000" y="9584"/>
                  <a:pt x="1084" y="9639"/>
                </a:cubicBezTo>
                <a:lnTo>
                  <a:pt x="1084" y="1932"/>
                </a:lnTo>
                <a:cubicBezTo>
                  <a:pt x="1084" y="866"/>
                  <a:pt x="1949" y="0"/>
                  <a:pt x="3019" y="0"/>
                </a:cubicBezTo>
                <a:lnTo>
                  <a:pt x="18119" y="0"/>
                </a:lnTo>
                <a:cubicBezTo>
                  <a:pt x="19189" y="0"/>
                  <a:pt x="20054" y="866"/>
                  <a:pt x="20054" y="1932"/>
                </a:cubicBezTo>
                <a:lnTo>
                  <a:pt x="20054" y="9639"/>
                </a:lnTo>
                <a:cubicBezTo>
                  <a:pt x="20138" y="9584"/>
                  <a:pt x="20222" y="9528"/>
                  <a:pt x="20306" y="9473"/>
                </a:cubicBezTo>
                <a:cubicBezTo>
                  <a:pt x="20943" y="9062"/>
                  <a:pt x="21363" y="9628"/>
                  <a:pt x="20979" y="10161"/>
                </a:cubicBezTo>
                <a:cubicBezTo>
                  <a:pt x="20210" y="11039"/>
                  <a:pt x="18744" y="12116"/>
                  <a:pt x="16510" y="12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 bwMode="auto">
          <a:xfrm>
            <a:off x="4735054" y="2055150"/>
            <a:ext cx="613514" cy="611762"/>
          </a:xfrm>
          <a:custGeom>
            <a:avLst/>
            <a:gdLst>
              <a:gd name="T0" fmla="*/ 218461729 w 19806"/>
              <a:gd name="T1" fmla="*/ 217198336 h 19807"/>
              <a:gd name="T2" fmla="*/ 218461729 w 19806"/>
              <a:gd name="T3" fmla="*/ 217198336 h 19807"/>
              <a:gd name="T4" fmla="*/ 218461729 w 19806"/>
              <a:gd name="T5" fmla="*/ 217198336 h 19807"/>
              <a:gd name="T6" fmla="*/ 218461729 w 19806"/>
              <a:gd name="T7" fmla="*/ 217198336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6" h="19807" extrusionOk="0">
                <a:moveTo>
                  <a:pt x="11898" y="19602"/>
                </a:moveTo>
                <a:cubicBezTo>
                  <a:pt x="6542" y="20703"/>
                  <a:pt x="1307" y="17255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4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 bwMode="auto">
          <a:xfrm>
            <a:off x="4941896" y="2261991"/>
            <a:ext cx="199830" cy="198078"/>
          </a:xfrm>
          <a:custGeom>
            <a:avLst/>
            <a:gdLst>
              <a:gd name="T0" fmla="*/ 7621372 w 19691"/>
              <a:gd name="T1" fmla="*/ 6222953 h 21600"/>
              <a:gd name="T2" fmla="*/ 7621372 w 19691"/>
              <a:gd name="T3" fmla="*/ 6222953 h 21600"/>
              <a:gd name="T4" fmla="*/ 7621372 w 19691"/>
              <a:gd name="T5" fmla="*/ 6222953 h 21600"/>
              <a:gd name="T6" fmla="*/ 7621372 w 19691"/>
              <a:gd name="T7" fmla="*/ 622295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91" h="21600" extrusionOk="0">
                <a:moveTo>
                  <a:pt x="12441" y="612"/>
                </a:moveTo>
                <a:lnTo>
                  <a:pt x="12459" y="8296"/>
                </a:lnTo>
                <a:lnTo>
                  <a:pt x="15229" y="5238"/>
                </a:lnTo>
                <a:cubicBezTo>
                  <a:pt x="17945" y="8444"/>
                  <a:pt x="17897" y="13464"/>
                  <a:pt x="15076" y="16579"/>
                </a:cubicBezTo>
                <a:cubicBezTo>
                  <a:pt x="13922" y="17856"/>
                  <a:pt x="12477" y="18617"/>
                  <a:pt x="10977" y="18866"/>
                </a:cubicBezTo>
                <a:lnTo>
                  <a:pt x="11059" y="21600"/>
                </a:lnTo>
                <a:cubicBezTo>
                  <a:pt x="13167" y="21320"/>
                  <a:pt x="15204" y="20288"/>
                  <a:pt x="16820" y="18505"/>
                </a:cubicBezTo>
                <a:cubicBezTo>
                  <a:pt x="20600" y="14327"/>
                  <a:pt x="20645" y="7585"/>
                  <a:pt x="16966" y="3318"/>
                </a:cubicBezTo>
                <a:lnTo>
                  <a:pt x="19057" y="1008"/>
                </a:lnTo>
                <a:cubicBezTo>
                  <a:pt x="19057" y="1008"/>
                  <a:pt x="12441" y="612"/>
                  <a:pt x="12441" y="612"/>
                </a:cubicBezTo>
                <a:close/>
                <a:moveTo>
                  <a:pt x="4461" y="16363"/>
                </a:moveTo>
                <a:cubicBezTo>
                  <a:pt x="1745" y="13160"/>
                  <a:pt x="1793" y="8139"/>
                  <a:pt x="4614" y="5022"/>
                </a:cubicBezTo>
                <a:cubicBezTo>
                  <a:pt x="5769" y="3746"/>
                  <a:pt x="7213" y="2985"/>
                  <a:pt x="8713" y="2735"/>
                </a:cubicBezTo>
                <a:lnTo>
                  <a:pt x="8631" y="0"/>
                </a:lnTo>
                <a:cubicBezTo>
                  <a:pt x="6524" y="280"/>
                  <a:pt x="4486" y="1312"/>
                  <a:pt x="2871" y="3096"/>
                </a:cubicBezTo>
                <a:cubicBezTo>
                  <a:pt x="-909" y="7272"/>
                  <a:pt x="-955" y="14014"/>
                  <a:pt x="2724" y="18284"/>
                </a:cubicBezTo>
                <a:lnTo>
                  <a:pt x="633" y="20591"/>
                </a:lnTo>
                <a:lnTo>
                  <a:pt x="7249" y="20988"/>
                </a:lnTo>
                <a:lnTo>
                  <a:pt x="7231" y="13304"/>
                </a:lnTo>
                <a:cubicBezTo>
                  <a:pt x="7231" y="13304"/>
                  <a:pt x="4461" y="16363"/>
                  <a:pt x="4461" y="163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 bwMode="auto">
          <a:xfrm>
            <a:off x="4102258" y="3452211"/>
            <a:ext cx="613514" cy="613514"/>
          </a:xfrm>
          <a:custGeom>
            <a:avLst/>
            <a:gdLst>
              <a:gd name="T0" fmla="*/ 218440461 w 19807"/>
              <a:gd name="T1" fmla="*/ 218438890 h 19807"/>
              <a:gd name="T2" fmla="*/ 218440461 w 19807"/>
              <a:gd name="T3" fmla="*/ 218438890 h 19807"/>
              <a:gd name="T4" fmla="*/ 218440461 w 19807"/>
              <a:gd name="T5" fmla="*/ 218438890 h 19807"/>
              <a:gd name="T6" fmla="*/ 218440461 w 19807"/>
              <a:gd name="T7" fmla="*/ 218438890 h 198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7" h="19807" extrusionOk="0">
                <a:moveTo>
                  <a:pt x="11899" y="19602"/>
                </a:moveTo>
                <a:cubicBezTo>
                  <a:pt x="6543" y="20704"/>
                  <a:pt x="1307" y="17256"/>
                  <a:pt x="205" y="11899"/>
                </a:cubicBezTo>
                <a:cubicBezTo>
                  <a:pt x="-896" y="6542"/>
                  <a:pt x="2553" y="1307"/>
                  <a:pt x="7908" y="205"/>
                </a:cubicBezTo>
                <a:cubicBezTo>
                  <a:pt x="13262" y="-896"/>
                  <a:pt x="18495" y="2549"/>
                  <a:pt x="19600" y="7900"/>
                </a:cubicBezTo>
                <a:cubicBezTo>
                  <a:pt x="19601" y="7903"/>
                  <a:pt x="19601" y="7905"/>
                  <a:pt x="19602" y="7908"/>
                </a:cubicBezTo>
                <a:cubicBezTo>
                  <a:pt x="20704" y="13264"/>
                  <a:pt x="17255" y="18500"/>
                  <a:pt x="11899" y="196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4288065" y="3662559"/>
            <a:ext cx="241900" cy="192819"/>
          </a:xfrm>
          <a:custGeom>
            <a:avLst/>
            <a:gdLst>
              <a:gd name="T0" fmla="*/ 11259978 w 21600"/>
              <a:gd name="T1" fmla="*/ 5723359 h 21600"/>
              <a:gd name="T2" fmla="*/ 11259978 w 21600"/>
              <a:gd name="T3" fmla="*/ 5723359 h 21600"/>
              <a:gd name="T4" fmla="*/ 11259978 w 21600"/>
              <a:gd name="T5" fmla="*/ 5723359 h 21600"/>
              <a:gd name="T6" fmla="*/ 11259978 w 21600"/>
              <a:gd name="T7" fmla="*/ 57233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5774662" y="3140195"/>
            <a:ext cx="720440" cy="1237546"/>
          </a:xfrm>
          <a:custGeom>
            <a:avLst/>
            <a:gdLst>
              <a:gd name="T0" fmla="*/ 297743754 w 21600"/>
              <a:gd name="T1" fmla="*/ 1510010506 h 21600"/>
              <a:gd name="T2" fmla="*/ 297743754 w 21600"/>
              <a:gd name="T3" fmla="*/ 1510010506 h 21600"/>
              <a:gd name="T4" fmla="*/ 297743754 w 21600"/>
              <a:gd name="T5" fmla="*/ 1510010506 h 21600"/>
              <a:gd name="T6" fmla="*/ 297743754 w 21600"/>
              <a:gd name="T7" fmla="*/ 151001050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5498"/>
                </a:moveTo>
                <a:cubicBezTo>
                  <a:pt x="8184" y="5498"/>
                  <a:pt x="6075" y="4271"/>
                  <a:pt x="6075" y="2749"/>
                </a:cubicBezTo>
                <a:cubicBezTo>
                  <a:pt x="6075" y="1227"/>
                  <a:pt x="8184" y="0"/>
                  <a:pt x="10800" y="0"/>
                </a:cubicBezTo>
                <a:cubicBezTo>
                  <a:pt x="13416" y="0"/>
                  <a:pt x="15525" y="1227"/>
                  <a:pt x="15525" y="2749"/>
                </a:cubicBezTo>
                <a:cubicBezTo>
                  <a:pt x="15525" y="4271"/>
                  <a:pt x="13416" y="5498"/>
                  <a:pt x="10800" y="5498"/>
                </a:cubicBezTo>
                <a:close/>
                <a:moveTo>
                  <a:pt x="21600" y="13353"/>
                </a:moveTo>
                <a:cubicBezTo>
                  <a:pt x="21600" y="14003"/>
                  <a:pt x="20693" y="14531"/>
                  <a:pt x="19575" y="14531"/>
                </a:cubicBezTo>
                <a:cubicBezTo>
                  <a:pt x="18457" y="14531"/>
                  <a:pt x="17550" y="14003"/>
                  <a:pt x="17550" y="13353"/>
                </a:cubicBezTo>
                <a:lnTo>
                  <a:pt x="17550" y="9033"/>
                </a:lnTo>
                <a:lnTo>
                  <a:pt x="16200" y="9033"/>
                </a:lnTo>
                <a:lnTo>
                  <a:pt x="16200" y="20225"/>
                </a:lnTo>
                <a:cubicBezTo>
                  <a:pt x="16200" y="20986"/>
                  <a:pt x="15145" y="21600"/>
                  <a:pt x="13838" y="21600"/>
                </a:cubicBezTo>
                <a:cubicBezTo>
                  <a:pt x="12530" y="21600"/>
                  <a:pt x="11475" y="20986"/>
                  <a:pt x="11475" y="20225"/>
                </a:cubicBezTo>
                <a:lnTo>
                  <a:pt x="11475" y="14531"/>
                </a:lnTo>
                <a:lnTo>
                  <a:pt x="10125" y="14531"/>
                </a:lnTo>
                <a:lnTo>
                  <a:pt x="10125" y="20225"/>
                </a:lnTo>
                <a:cubicBezTo>
                  <a:pt x="10125" y="20986"/>
                  <a:pt x="9070" y="21600"/>
                  <a:pt x="7762" y="21600"/>
                </a:cubicBezTo>
                <a:cubicBezTo>
                  <a:pt x="6455" y="21600"/>
                  <a:pt x="5400" y="20986"/>
                  <a:pt x="5400" y="20225"/>
                </a:cubicBezTo>
                <a:lnTo>
                  <a:pt x="5400" y="9033"/>
                </a:lnTo>
                <a:lnTo>
                  <a:pt x="4050" y="9033"/>
                </a:lnTo>
                <a:lnTo>
                  <a:pt x="4050" y="13353"/>
                </a:lnTo>
                <a:cubicBezTo>
                  <a:pt x="4050" y="14003"/>
                  <a:pt x="3143" y="14531"/>
                  <a:pt x="2025" y="14531"/>
                </a:cubicBezTo>
                <a:cubicBezTo>
                  <a:pt x="907" y="14531"/>
                  <a:pt x="0" y="14003"/>
                  <a:pt x="0" y="13353"/>
                </a:cubicBezTo>
                <a:lnTo>
                  <a:pt x="0" y="8247"/>
                </a:lnTo>
                <a:cubicBezTo>
                  <a:pt x="0" y="6946"/>
                  <a:pt x="1814" y="5891"/>
                  <a:pt x="4050" y="5891"/>
                </a:cubicBezTo>
                <a:lnTo>
                  <a:pt x="17550" y="5891"/>
                </a:lnTo>
                <a:cubicBezTo>
                  <a:pt x="19786" y="5891"/>
                  <a:pt x="21600" y="6946"/>
                  <a:pt x="21600" y="8247"/>
                </a:cubicBezTo>
                <a:cubicBezTo>
                  <a:pt x="21600" y="8247"/>
                  <a:pt x="21600" y="13353"/>
                  <a:pt x="21600" y="133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出自【趣你的PPT】(微信:qunideppt)：最优质的PPT资源库"/>
          <p:cNvSpPr txBox="1"/>
          <p:nvPr/>
        </p:nvSpPr>
        <p:spPr bwMode="auto">
          <a:xfrm>
            <a:off x="7604549" y="2261991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7609806" y="1841296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出自【趣你的PPT】(微信:qunideppt)：最优质的PPT资源库"/>
          <p:cNvSpPr txBox="1"/>
          <p:nvPr/>
        </p:nvSpPr>
        <p:spPr bwMode="auto">
          <a:xfrm>
            <a:off x="8246109" y="3688850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251367" y="3268155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出自【趣你的PPT】(微信:qunideppt)：最优质的PPT资源库"/>
          <p:cNvSpPr txBox="1"/>
          <p:nvPr/>
        </p:nvSpPr>
        <p:spPr bwMode="auto">
          <a:xfrm>
            <a:off x="7741275" y="5156028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7746532" y="4735331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出自【趣你的PPT】(微信:qunideppt)：最优质的PPT资源库"/>
          <p:cNvSpPr txBox="1"/>
          <p:nvPr/>
        </p:nvSpPr>
        <p:spPr bwMode="auto">
          <a:xfrm>
            <a:off x="1171632" y="3688850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87018" y="3268156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出自【趣你的PPT】(微信:qunideppt)：最优质的PPT资源库"/>
          <p:cNvSpPr txBox="1"/>
          <p:nvPr/>
        </p:nvSpPr>
        <p:spPr bwMode="auto">
          <a:xfrm>
            <a:off x="1781640" y="2263746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997027" y="1843051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出自【趣你的PPT】(微信:qunideppt)：最优质的PPT资源库"/>
          <p:cNvSpPr txBox="1"/>
          <p:nvPr/>
        </p:nvSpPr>
        <p:spPr bwMode="auto">
          <a:xfrm>
            <a:off x="1781640" y="5149016"/>
            <a:ext cx="2774260" cy="52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单击添加标题，建议您在展示时采用微软雅黑字体</a:t>
            </a:r>
            <a:endParaRPr lang="zh-CN" altLang="en-US" sz="1400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997027" y="4728320"/>
            <a:ext cx="2573254" cy="3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单击此处编辑内容</a:t>
            </a:r>
            <a:endParaRPr lang="zh-CN" altLang="en-US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spect="1"/>
          </p:cNvSpPr>
          <p:nvPr/>
        </p:nvSpPr>
        <p:spPr>
          <a:xfrm>
            <a:off x="1805502" y="2835985"/>
            <a:ext cx="1401239" cy="1401239"/>
          </a:xfrm>
          <a:prstGeom prst="ellipse">
            <a:avLst/>
          </a:prstGeom>
          <a:solidFill>
            <a:schemeClr val="accent1"/>
          </a:solidFill>
          <a:ln w="9525" cmpd="sng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7" name="出自【趣你的PPT】(微信:qunideppt)：最优质的PPT资源库"/>
          <p:cNvSpPr>
            <a:spLocks noChangeAspect="1"/>
          </p:cNvSpPr>
          <p:nvPr/>
        </p:nvSpPr>
        <p:spPr>
          <a:xfrm>
            <a:off x="2929495" y="2535721"/>
            <a:ext cx="1701505" cy="1701503"/>
          </a:xfrm>
          <a:prstGeom prst="ellipse">
            <a:avLst/>
          </a:prstGeom>
          <a:solidFill>
            <a:schemeClr val="accent2"/>
          </a:solidFill>
          <a:ln w="9525" cmpd="sng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8" name="出自【趣你的PPT】(微信:qunideppt)：最优质的PPT资源库"/>
          <p:cNvSpPr>
            <a:spLocks noChangeAspect="1"/>
          </p:cNvSpPr>
          <p:nvPr/>
        </p:nvSpPr>
        <p:spPr>
          <a:xfrm>
            <a:off x="4310600" y="2235455"/>
            <a:ext cx="2001769" cy="2001769"/>
          </a:xfrm>
          <a:prstGeom prst="ellipse">
            <a:avLst/>
          </a:prstGeom>
          <a:solidFill>
            <a:schemeClr val="accent1"/>
          </a:solidFill>
          <a:ln w="9525" cmpd="sng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spect="1"/>
          </p:cNvSpPr>
          <p:nvPr/>
        </p:nvSpPr>
        <p:spPr>
          <a:xfrm>
            <a:off x="5897266" y="1935190"/>
            <a:ext cx="2302035" cy="2302034"/>
          </a:xfrm>
          <a:prstGeom prst="ellipse">
            <a:avLst/>
          </a:prstGeom>
          <a:solidFill>
            <a:schemeClr val="accent2"/>
          </a:solidFill>
          <a:ln w="9525" cmpd="sng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0" name="出自【趣你的PPT】(微信:qunideppt)：最优质的PPT资源库"/>
          <p:cNvSpPr>
            <a:spLocks noChangeAspect="1"/>
          </p:cNvSpPr>
          <p:nvPr/>
        </p:nvSpPr>
        <p:spPr>
          <a:xfrm>
            <a:off x="7784197" y="1634924"/>
            <a:ext cx="2602301" cy="2602300"/>
          </a:xfrm>
          <a:prstGeom prst="ellipse">
            <a:avLst/>
          </a:prstGeom>
          <a:solidFill>
            <a:schemeClr val="accent1"/>
          </a:solidFill>
          <a:ln w="9525" cmpd="sng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prstClr val="white"/>
              </a:solidFill>
              <a:latin typeface="Roboto Condensed Light" charset="0"/>
            </a:endParaRPr>
          </a:p>
        </p:txBody>
      </p:sp>
      <p:cxnSp>
        <p:nvCxnSpPr>
          <p:cNvPr id="16" name="出自【趣你的PPT】(微信:qunideppt)：最优质的PPT资源库"/>
          <p:cNvCxnSpPr/>
          <p:nvPr/>
        </p:nvCxnSpPr>
        <p:spPr>
          <a:xfrm>
            <a:off x="2506121" y="4237224"/>
            <a:ext cx="0" cy="448127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出自【趣你的PPT】(微信:qunideppt)：最优质的PPT资源库"/>
          <p:cNvCxnSpPr/>
          <p:nvPr/>
        </p:nvCxnSpPr>
        <p:spPr>
          <a:xfrm>
            <a:off x="3779600" y="4237224"/>
            <a:ext cx="0" cy="448127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出自【趣你的PPT】(微信:qunideppt)：最优质的PPT资源库"/>
          <p:cNvCxnSpPr/>
          <p:nvPr/>
        </p:nvCxnSpPr>
        <p:spPr>
          <a:xfrm>
            <a:off x="5306294" y="4237224"/>
            <a:ext cx="0" cy="448127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出自【趣你的PPT】(微信:qunideppt)：最优质的PPT资源库"/>
          <p:cNvCxnSpPr/>
          <p:nvPr/>
        </p:nvCxnSpPr>
        <p:spPr>
          <a:xfrm>
            <a:off x="7048283" y="4237224"/>
            <a:ext cx="0" cy="448127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出自【趣你的PPT】(微信:qunideppt)：最优质的PPT资源库"/>
          <p:cNvCxnSpPr/>
          <p:nvPr/>
        </p:nvCxnSpPr>
        <p:spPr>
          <a:xfrm>
            <a:off x="9085346" y="4237224"/>
            <a:ext cx="0" cy="448127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出自【趣你的PPT】(微信:qunideppt)：最优质的PPT资源库"/>
          <p:cNvSpPr txBox="1"/>
          <p:nvPr/>
        </p:nvSpPr>
        <p:spPr>
          <a:xfrm>
            <a:off x="1909916" y="4905822"/>
            <a:ext cx="119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80604020202020204" pitchFamily="34" charset="0"/>
              </a:rPr>
              <a:t>建议您在展示时采用微软雅黑字体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>
            <a:off x="3246250" y="4905822"/>
            <a:ext cx="119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80604020202020204" pitchFamily="34" charset="0"/>
              </a:rPr>
              <a:t>建议您在展示时采用微软雅黑字体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出自【趣你的PPT】(微信:qunideppt)：最优质的PPT资源库"/>
          <p:cNvSpPr txBox="1"/>
          <p:nvPr/>
        </p:nvSpPr>
        <p:spPr>
          <a:xfrm>
            <a:off x="4769044" y="4905822"/>
            <a:ext cx="119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80604020202020204" pitchFamily="34" charset="0"/>
              </a:rPr>
              <a:t>建议您在展示时采用微软雅黑字体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出自【趣你的PPT】(微信:qunideppt)：最优质的PPT资源库"/>
          <p:cNvSpPr txBox="1"/>
          <p:nvPr/>
        </p:nvSpPr>
        <p:spPr>
          <a:xfrm>
            <a:off x="6564187" y="4905822"/>
            <a:ext cx="119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80604020202020204" pitchFamily="34" charset="0"/>
              </a:rPr>
              <a:t>建议您在展示时采用微软雅黑字体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" name="出自【趣你的PPT】(微信:qunideppt)：最优质的PPT资源库"/>
          <p:cNvSpPr txBox="1"/>
          <p:nvPr/>
        </p:nvSpPr>
        <p:spPr>
          <a:xfrm>
            <a:off x="8489141" y="4905822"/>
            <a:ext cx="119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anose="02080604020202020204" pitchFamily="34" charset="0"/>
              </a:rPr>
              <a:t>建议您在展示时采用微软雅黑字体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" name="出自【趣你的PPT】(微信:qunideppt)：最优质的PPT资源库"/>
          <p:cNvSpPr txBox="1"/>
          <p:nvPr/>
        </p:nvSpPr>
        <p:spPr>
          <a:xfrm>
            <a:off x="2140019" y="3296299"/>
            <a:ext cx="732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inea-basic-10" charset="0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>
            <a:off x="3486615" y="3031282"/>
            <a:ext cx="5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inea-basic-10" charset="0"/>
              </a:rPr>
              <a:t>2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inea-basic-10" charset="0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4945382" y="2881149"/>
            <a:ext cx="73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inea-basic-10" charset="0"/>
              </a:rPr>
              <a:t>3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inea-basic-10" charset="0"/>
            </a:endParaRPr>
          </a:p>
        </p:txBody>
      </p:sp>
      <p:sp>
        <p:nvSpPr>
          <p:cNvPr id="36" name="出自【趣你的PPT】(微信:qunideppt)：最优质的PPT资源库"/>
          <p:cNvSpPr txBox="1"/>
          <p:nvPr/>
        </p:nvSpPr>
        <p:spPr>
          <a:xfrm>
            <a:off x="6682181" y="2731017"/>
            <a:ext cx="73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inea-basic-10" charset="0"/>
              </a:rPr>
              <a:t>4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inea-basic-10" charset="0"/>
            </a:endParaRPr>
          </a:p>
        </p:txBody>
      </p:sp>
      <p:sp>
        <p:nvSpPr>
          <p:cNvPr id="37" name="出自【趣你的PPT】(微信:qunideppt)：最优质的PPT资源库"/>
          <p:cNvSpPr txBox="1"/>
          <p:nvPr/>
        </p:nvSpPr>
        <p:spPr>
          <a:xfrm>
            <a:off x="8719245" y="2580884"/>
            <a:ext cx="73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inea-basic-10" charset="0"/>
              </a:rPr>
              <a:t>5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inea-basic-10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8493"/>
          <a:stretch>
            <a:fillRect/>
          </a:stretch>
        </p:blipFill>
        <p:spPr>
          <a:xfrm flipH="1">
            <a:off x="-15435" y="1828799"/>
            <a:ext cx="5138580" cy="49039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7946" y="3848515"/>
            <a:ext cx="547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 FOR YOUR LISTENING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57106" y="3425187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087946" y="2187036"/>
            <a:ext cx="5349733" cy="830996"/>
            <a:chOff x="5804115" y="2624102"/>
            <a:chExt cx="5349733" cy="830996"/>
          </a:xfrm>
        </p:grpSpPr>
        <p:sp>
          <p:nvSpPr>
            <p:cNvPr id="7" name="圆角矩形 6"/>
            <p:cNvSpPr/>
            <p:nvPr/>
          </p:nvSpPr>
          <p:spPr>
            <a:xfrm>
              <a:off x="5804115" y="2624102"/>
              <a:ext cx="5349733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85998" y="2669742"/>
              <a:ext cx="4185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 smtClean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感谢您的聆听</a:t>
              </a:r>
              <a:endPara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70123" y="438411"/>
            <a:ext cx="1634250" cy="830996"/>
          </a:xfrm>
          <a:prstGeom prst="roundRect">
            <a:avLst/>
          </a:prstGeom>
          <a:solidFill>
            <a:srgbClr val="7BC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06"/>
          <a:stretch>
            <a:fillRect/>
          </a:stretch>
        </p:blipFill>
        <p:spPr>
          <a:xfrm>
            <a:off x="6607878" y="2016690"/>
            <a:ext cx="5584122" cy="4841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66" y="499966"/>
            <a:ext cx="1283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9741" y="1555025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solidFill>
                  <a:srgbClr val="37609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contents</a:t>
            </a:r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6627" y="2688726"/>
            <a:ext cx="28131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制作背景与意义</a:t>
            </a:r>
            <a:endParaRPr lang="zh-CN" altLang="en-US" sz="28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70123" y="1589251"/>
            <a:ext cx="6440717" cy="3390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033230" y="2754288"/>
            <a:ext cx="576471" cy="392095"/>
            <a:chOff x="864022" y="2404997"/>
            <a:chExt cx="576471" cy="392095"/>
          </a:xfrm>
        </p:grpSpPr>
        <p:sp>
          <p:nvSpPr>
            <p:cNvPr id="11" name="圆角矩形 10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76627" y="3417324"/>
            <a:ext cx="28131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功能模块与结构</a:t>
            </a:r>
            <a:endParaRPr lang="zh-CN" altLang="en-US" sz="28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33230" y="3482886"/>
            <a:ext cx="576471" cy="392095"/>
            <a:chOff x="864022" y="2404997"/>
            <a:chExt cx="576471" cy="392095"/>
          </a:xfrm>
        </p:grpSpPr>
        <p:sp>
          <p:nvSpPr>
            <p:cNvPr id="17" name="圆角矩形 16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02</a:t>
              </a:r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776627" y="4145922"/>
            <a:ext cx="28131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开发流程与思考</a:t>
            </a:r>
            <a:endParaRPr lang="zh-CN" altLang="en-US" sz="28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230" y="4211484"/>
            <a:ext cx="576471" cy="392095"/>
            <a:chOff x="864022" y="2404997"/>
            <a:chExt cx="576471" cy="392095"/>
          </a:xfrm>
        </p:grpSpPr>
        <p:sp>
          <p:nvSpPr>
            <p:cNvPr id="21" name="圆角矩形 20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03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776627" y="4874520"/>
            <a:ext cx="28131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整体建议与展望</a:t>
            </a:r>
            <a:endParaRPr lang="zh-CN" altLang="en-US" sz="28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33230" y="4940082"/>
            <a:ext cx="576471" cy="392095"/>
            <a:chOff x="864022" y="2404997"/>
            <a:chExt cx="576471" cy="392095"/>
          </a:xfrm>
        </p:grpSpPr>
        <p:sp>
          <p:nvSpPr>
            <p:cNvPr id="25" name="圆角矩形 24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8493"/>
          <a:stretch>
            <a:fillRect/>
          </a:stretch>
        </p:blipFill>
        <p:spPr>
          <a:xfrm flipH="1">
            <a:off x="-15435" y="1828799"/>
            <a:ext cx="5138580" cy="490394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1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36102" y="2854430"/>
            <a:ext cx="41859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制作背景与意义</a:t>
            </a:r>
            <a:endParaRPr lang="zh-CN" altLang="en-US" sz="44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4772" y="1912141"/>
            <a:ext cx="9862456" cy="3849148"/>
            <a:chOff x="1145179" y="1912141"/>
            <a:chExt cx="9862456" cy="3849148"/>
          </a:xfrm>
        </p:grpSpPr>
        <p:sp>
          <p:nvSpPr>
            <p:cNvPr id="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252493" y="2847460"/>
              <a:ext cx="1566600" cy="1565844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4202834" y="3796895"/>
              <a:ext cx="1966516" cy="1964394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881222" y="3427489"/>
              <a:ext cx="1289494" cy="1309071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061585" y="2893211"/>
              <a:ext cx="1566600" cy="1565844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Group 19出自【趣你的PPT】(微信:qunideppt)：最优质的PPT资源库"/>
            <p:cNvGrpSpPr/>
            <p:nvPr/>
          </p:nvGrpSpPr>
          <p:grpSpPr>
            <a:xfrm>
              <a:off x="1145179" y="1912141"/>
              <a:ext cx="9862456" cy="3522929"/>
              <a:chOff x="1145179" y="1912141"/>
              <a:chExt cx="9862456" cy="3522929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145179" y="1919398"/>
                <a:ext cx="2583542" cy="418754"/>
                <a:chOff x="1146629" y="1849438"/>
                <a:chExt cx="2583542" cy="418754"/>
              </a:xfrm>
            </p:grpSpPr>
            <p:sp>
              <p:nvSpPr>
                <p:cNvPr id="31" name="出自【趣你的PPT】(微信:qunideppt)：最优质的PPT资源库"/>
                <p:cNvSpPr txBox="1">
                  <a:spLocks noChangeArrowheads="1"/>
                </p:cNvSpPr>
                <p:nvPr/>
              </p:nvSpPr>
              <p:spPr bwMode="auto">
                <a:xfrm>
                  <a:off x="1222829" y="1849438"/>
                  <a:ext cx="2471420" cy="306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12306</a:t>
                  </a:r>
                  <a:r>
                    <a: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的设计痛点</a:t>
                  </a:r>
                  <a:endPara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32" name="出自【趣你的PPT】(微信:qunideppt)：最优质的PPT资源库"/>
                <p:cNvSpPr txBox="1"/>
                <p:nvPr/>
              </p:nvSpPr>
              <p:spPr>
                <a:xfrm>
                  <a:off x="1146629" y="2130334"/>
                  <a:ext cx="2583542" cy="137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1216660">
                    <a:lnSpc>
                      <a:spcPct val="120000"/>
                    </a:lnSpc>
                    <a:spcBef>
                      <a:spcPct val="20000"/>
                    </a:spcBef>
                    <a:defRPr/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1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，用户对票价，历时这两个 因素的有机结合的需求</a:t>
                  </a:r>
                  <a:endParaRPr lang="zh-CN" altLang="en-US" sz="1400" dirty="0">
                    <a:solidFill>
                      <a:srgbClr val="000000"/>
                    </a:solidFill>
                    <a:latin typeface="Arial" panose="02080604020202020204" pitchFamily="34" charset="0"/>
                    <a:ea typeface="微软雅黑" pitchFamily="34" charset="-122"/>
                    <a:sym typeface="Arial" panose="02080604020202020204" pitchFamily="34" charset="0"/>
                  </a:endParaRPr>
                </a:p>
                <a:p>
                  <a:pPr algn="l" defTabSz="1216660">
                    <a:lnSpc>
                      <a:spcPct val="120000"/>
                    </a:lnSpc>
                    <a:spcBef>
                      <a:spcPct val="20000"/>
                    </a:spcBef>
                    <a:defRPr/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2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，用户对于座位类型选择比较固定</a:t>
                  </a:r>
                  <a:endParaRPr lang="zh-CN" altLang="en-US" sz="1400" dirty="0">
                    <a:solidFill>
                      <a:srgbClr val="000000"/>
                    </a:solidFill>
                    <a:latin typeface="Arial" panose="02080604020202020204" pitchFamily="34" charset="0"/>
                    <a:ea typeface="微软雅黑" pitchFamily="34" charset="-122"/>
                    <a:sym typeface="Arial" panose="02080604020202020204" pitchFamily="34" charset="0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8424093" y="1912141"/>
                <a:ext cx="2583542" cy="3230104"/>
                <a:chOff x="1146629" y="1834924"/>
                <a:chExt cx="2583542" cy="3230104"/>
              </a:xfrm>
            </p:grpSpPr>
            <p:sp>
              <p:nvSpPr>
                <p:cNvPr id="29" name="出自【趣你的PPT】(微信:qunideppt)：最优质的PPT资源库"/>
                <p:cNvSpPr txBox="1">
                  <a:spLocks noChangeArrowheads="1"/>
                </p:cNvSpPr>
                <p:nvPr/>
              </p:nvSpPr>
              <p:spPr bwMode="auto">
                <a:xfrm>
                  <a:off x="1166232" y="1834924"/>
                  <a:ext cx="1395766" cy="306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Vuejs</a:t>
                  </a:r>
                  <a:endPara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30" name="出自【趣你的PPT】(微信:qunideppt)：最优质的PPT资源库"/>
                <p:cNvSpPr txBox="1"/>
                <p:nvPr/>
              </p:nvSpPr>
              <p:spPr>
                <a:xfrm>
                  <a:off x="1146629" y="2130334"/>
                  <a:ext cx="2583542" cy="2934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6660">
                    <a:lnSpc>
                      <a:spcPct val="120000"/>
                    </a:lnSpc>
                    <a:spcBef>
                      <a:spcPct val="20000"/>
                    </a:spcBef>
                    <a:defRPr/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渐进式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javascript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开发框架，对于视图与数据的绑定与自动渲染，极大提高开发效率</a:t>
                  </a:r>
                  <a:endParaRPr lang="zh-CN" altLang="en-US" sz="1400" dirty="0">
                    <a:solidFill>
                      <a:srgbClr val="000000"/>
                    </a:solidFill>
                    <a:latin typeface="Arial" panose="02080604020202020204" pitchFamily="34" charset="0"/>
                    <a:ea typeface="微软雅黑" pitchFamily="34" charset="-122"/>
                    <a:sym typeface="Arial" panose="02080604020202020204" pitchFamily="34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8424093" y="4531965"/>
                <a:ext cx="2583542" cy="903105"/>
                <a:chOff x="1146629" y="1834924"/>
                <a:chExt cx="2583542" cy="903105"/>
              </a:xfrm>
            </p:grpSpPr>
            <p:sp>
              <p:nvSpPr>
                <p:cNvPr id="27" name="出自【趣你的PPT】(微信:qunideppt)：最优质的PPT资源库"/>
                <p:cNvSpPr txBox="1">
                  <a:spLocks noChangeArrowheads="1"/>
                </p:cNvSpPr>
                <p:nvPr/>
              </p:nvSpPr>
              <p:spPr bwMode="auto">
                <a:xfrm>
                  <a:off x="1166232" y="1834924"/>
                  <a:ext cx="1395766" cy="306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Vux</a:t>
                  </a:r>
                  <a:endPara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28" name="出自【趣你的PPT】(微信:qunideppt)：最优质的PPT资源库"/>
                <p:cNvSpPr txBox="1"/>
                <p:nvPr/>
              </p:nvSpPr>
              <p:spPr>
                <a:xfrm>
                  <a:off x="1146629" y="2130334"/>
                  <a:ext cx="2583542" cy="607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6660">
                    <a:lnSpc>
                      <a:spcPct val="120000"/>
                    </a:lnSpc>
                    <a:spcBef>
                      <a:spcPct val="20000"/>
                    </a:spcBef>
                    <a:defRPr/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vue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的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UI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组件库，主要用来服务微信</a:t>
                  </a:r>
                  <a:endParaRPr lang="en-US" altLang="zh-CN" sz="1400" dirty="0">
                    <a:solidFill>
                      <a:srgbClr val="000000"/>
                    </a:solidFill>
                    <a:latin typeface="Arial" panose="02080604020202020204" pitchFamily="34" charset="0"/>
                    <a:ea typeface="微软雅黑" pitchFamily="34" charset="-122"/>
                    <a:sym typeface="Arial" panose="02080604020202020204" pitchFamily="3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145179" y="4539222"/>
                <a:ext cx="2583542" cy="630146"/>
                <a:chOff x="1146629" y="1849438"/>
                <a:chExt cx="2583542" cy="630146"/>
              </a:xfrm>
            </p:grpSpPr>
            <p:sp>
              <p:nvSpPr>
                <p:cNvPr id="25" name="出自【趣你的PPT】(微信:qunideppt)：最优质的PPT资源库"/>
                <p:cNvSpPr txBox="1">
                  <a:spLocks noChangeArrowheads="1"/>
                </p:cNvSpPr>
                <p:nvPr/>
              </p:nvSpPr>
              <p:spPr bwMode="auto">
                <a:xfrm>
                  <a:off x="2298347" y="1849438"/>
                  <a:ext cx="1395766" cy="306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HTML5</a:t>
                  </a:r>
                  <a:r>
                    <a: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的发展</a:t>
                  </a:r>
                  <a:endPara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26" name="出自【趣你的PPT】(微信:qunideppt)：最优质的PPT资源库"/>
                <p:cNvSpPr txBox="1"/>
                <p:nvPr/>
              </p:nvSpPr>
              <p:spPr>
                <a:xfrm>
                  <a:off x="1146629" y="2130334"/>
                  <a:ext cx="2583542" cy="349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defTabSz="1216660">
                    <a:lnSpc>
                      <a:spcPct val="120000"/>
                    </a:lnSpc>
                    <a:spcBef>
                      <a:spcPct val="20000"/>
                    </a:spcBef>
                    <a:defRPr/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HTML5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带动跨平台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Arial" panose="02080604020202020204" pitchFamily="34" charset="0"/>
                      <a:ea typeface="微软雅黑" pitchFamily="34" charset="-122"/>
                      <a:sym typeface="Arial" panose="02080604020202020204" pitchFamily="34" charset="0"/>
                    </a:rPr>
                    <a:t>app</a:t>
                  </a:r>
                  <a:endParaRPr lang="en-US" altLang="zh-CN" sz="1400" dirty="0">
                    <a:solidFill>
                      <a:srgbClr val="000000"/>
                    </a:solidFill>
                    <a:latin typeface="Arial" panose="02080604020202020204" pitchFamily="34" charset="0"/>
                    <a:ea typeface="微软雅黑" pitchFamily="34" charset="-122"/>
                    <a:sym typeface="Arial" panose="02080604020202020204" pitchFamily="34" charset="0"/>
                  </a:endParaRPr>
                </a:p>
              </p:txBody>
            </p:sp>
          </p:grpSp>
        </p:grp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制作背景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80525" y="1500199"/>
            <a:ext cx="8613206" cy="4784136"/>
            <a:chOff x="334045" y="1248739"/>
            <a:chExt cx="8613206" cy="4784136"/>
          </a:xfrm>
        </p:grpSpPr>
        <p:sp>
          <p:nvSpPr>
            <p:cNvPr id="2" name="出自【趣你的PPT】(微信:qunideppt)：最优质的PPT资源库"/>
            <p:cNvSpPr/>
            <p:nvPr/>
          </p:nvSpPr>
          <p:spPr bwMode="auto">
            <a:xfrm>
              <a:off x="1269094" y="1710051"/>
              <a:ext cx="2754629" cy="2730896"/>
            </a:xfrm>
            <a:custGeom>
              <a:avLst/>
              <a:gdLst>
                <a:gd name="T0" fmla="*/ 2147483646 w 197"/>
                <a:gd name="T1" fmla="*/ 2147483646 h 195"/>
                <a:gd name="T2" fmla="*/ 2147483646 w 197"/>
                <a:gd name="T3" fmla="*/ 2147483646 h 195"/>
                <a:gd name="T4" fmla="*/ 2147483646 w 197"/>
                <a:gd name="T5" fmla="*/ 2147483646 h 195"/>
                <a:gd name="T6" fmla="*/ 2147483646 w 197"/>
                <a:gd name="T7" fmla="*/ 2147483646 h 195"/>
                <a:gd name="T8" fmla="*/ 2147483646 w 197"/>
                <a:gd name="T9" fmla="*/ 2147483646 h 195"/>
                <a:gd name="T10" fmla="*/ 2147483646 w 197"/>
                <a:gd name="T11" fmla="*/ 2147483646 h 195"/>
                <a:gd name="T12" fmla="*/ 2147483646 w 197"/>
                <a:gd name="T13" fmla="*/ 2147483646 h 195"/>
                <a:gd name="T14" fmla="*/ 2147483646 w 197"/>
                <a:gd name="T15" fmla="*/ 2147483646 h 195"/>
                <a:gd name="T16" fmla="*/ 2147483646 w 197"/>
                <a:gd name="T17" fmla="*/ 2147483646 h 195"/>
                <a:gd name="T18" fmla="*/ 2147483646 w 197"/>
                <a:gd name="T19" fmla="*/ 2147483646 h 195"/>
                <a:gd name="T20" fmla="*/ 2147483646 w 197"/>
                <a:gd name="T21" fmla="*/ 2147483646 h 195"/>
                <a:gd name="T22" fmla="*/ 2147483646 w 197"/>
                <a:gd name="T23" fmla="*/ 0 h 195"/>
                <a:gd name="T24" fmla="*/ 2147483646 w 197"/>
                <a:gd name="T25" fmla="*/ 2147483646 h 195"/>
                <a:gd name="T26" fmla="*/ 2147483646 w 197"/>
                <a:gd name="T27" fmla="*/ 0 h 195"/>
                <a:gd name="T28" fmla="*/ 2147483646 w 197"/>
                <a:gd name="T29" fmla="*/ 2147483646 h 195"/>
                <a:gd name="T30" fmla="*/ 2147483646 w 197"/>
                <a:gd name="T31" fmla="*/ 2147483646 h 195"/>
                <a:gd name="T32" fmla="*/ 2147483646 w 197"/>
                <a:gd name="T33" fmla="*/ 2147483646 h 195"/>
                <a:gd name="T34" fmla="*/ 2147483646 w 197"/>
                <a:gd name="T35" fmla="*/ 2147483646 h 195"/>
                <a:gd name="T36" fmla="*/ 2147483646 w 197"/>
                <a:gd name="T37" fmla="*/ 2147483646 h 195"/>
                <a:gd name="T38" fmla="*/ 2147483646 w 197"/>
                <a:gd name="T39" fmla="*/ 2147483646 h 195"/>
                <a:gd name="T40" fmla="*/ 2147483646 w 197"/>
                <a:gd name="T41" fmla="*/ 2147483646 h 195"/>
                <a:gd name="T42" fmla="*/ 2147483646 w 197"/>
                <a:gd name="T43" fmla="*/ 2147483646 h 195"/>
                <a:gd name="T44" fmla="*/ 2147483646 w 197"/>
                <a:gd name="T45" fmla="*/ 2147483646 h 195"/>
                <a:gd name="T46" fmla="*/ 0 w 197"/>
                <a:gd name="T47" fmla="*/ 2147483646 h 195"/>
                <a:gd name="T48" fmla="*/ 2147483646 w 197"/>
                <a:gd name="T49" fmla="*/ 2147483646 h 195"/>
                <a:gd name="T50" fmla="*/ 0 w 197"/>
                <a:gd name="T51" fmla="*/ 2147483646 h 195"/>
                <a:gd name="T52" fmla="*/ 2147483646 w 197"/>
                <a:gd name="T53" fmla="*/ 2147483646 h 195"/>
                <a:gd name="T54" fmla="*/ 2147483646 w 197"/>
                <a:gd name="T55" fmla="*/ 2147483646 h 195"/>
                <a:gd name="T56" fmla="*/ 2147483646 w 197"/>
                <a:gd name="T57" fmla="*/ 2147483646 h 195"/>
                <a:gd name="T58" fmla="*/ 2147483646 w 197"/>
                <a:gd name="T59" fmla="*/ 2147483646 h 195"/>
                <a:gd name="T60" fmla="*/ 2147483646 w 197"/>
                <a:gd name="T61" fmla="*/ 2147483646 h 195"/>
                <a:gd name="T62" fmla="*/ 2147483646 w 197"/>
                <a:gd name="T63" fmla="*/ 2147483646 h 195"/>
                <a:gd name="T64" fmla="*/ 2147483646 w 197"/>
                <a:gd name="T65" fmla="*/ 2147483646 h 195"/>
                <a:gd name="T66" fmla="*/ 2147483646 w 197"/>
                <a:gd name="T67" fmla="*/ 2147483646 h 195"/>
                <a:gd name="T68" fmla="*/ 2147483646 w 197"/>
                <a:gd name="T69" fmla="*/ 2147483646 h 195"/>
                <a:gd name="T70" fmla="*/ 2147483646 w 197"/>
                <a:gd name="T71" fmla="*/ 2147483646 h 195"/>
                <a:gd name="T72" fmla="*/ 2147483646 w 197"/>
                <a:gd name="T73" fmla="*/ 2147483646 h 195"/>
                <a:gd name="T74" fmla="*/ 2147483646 w 197"/>
                <a:gd name="T75" fmla="*/ 2147483646 h 195"/>
                <a:gd name="T76" fmla="*/ 2147483646 w 197"/>
                <a:gd name="T77" fmla="*/ 2147483646 h 195"/>
                <a:gd name="T78" fmla="*/ 2147483646 w 197"/>
                <a:gd name="T79" fmla="*/ 2147483646 h 195"/>
                <a:gd name="T80" fmla="*/ 2147483646 w 197"/>
                <a:gd name="T81" fmla="*/ 2147483646 h 195"/>
                <a:gd name="T82" fmla="*/ 2147483646 w 197"/>
                <a:gd name="T83" fmla="*/ 2147483646 h 195"/>
                <a:gd name="T84" fmla="*/ 2147483646 w 197"/>
                <a:gd name="T85" fmla="*/ 2147483646 h 195"/>
                <a:gd name="T86" fmla="*/ 2147483646 w 197"/>
                <a:gd name="T87" fmla="*/ 2147483646 h 195"/>
                <a:gd name="T88" fmla="*/ 2147483646 w 197"/>
                <a:gd name="T89" fmla="*/ 2147483646 h 195"/>
                <a:gd name="T90" fmla="*/ 2147483646 w 197"/>
                <a:gd name="T91" fmla="*/ 2147483646 h 195"/>
                <a:gd name="T92" fmla="*/ 2147483646 w 197"/>
                <a:gd name="T93" fmla="*/ 2147483646 h 195"/>
                <a:gd name="T94" fmla="*/ 2147483646 w 197"/>
                <a:gd name="T95" fmla="*/ 2147483646 h 19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3" name="出自【趣你的PPT】(微信:qunideppt)：最优质的PPT资源库"/>
            <p:cNvSpPr/>
            <p:nvPr/>
          </p:nvSpPr>
          <p:spPr bwMode="auto">
            <a:xfrm>
              <a:off x="4873863" y="1248739"/>
              <a:ext cx="2756113" cy="2744246"/>
            </a:xfrm>
            <a:custGeom>
              <a:avLst/>
              <a:gdLst>
                <a:gd name="T0" fmla="*/ 2147483646 w 197"/>
                <a:gd name="T1" fmla="*/ 2147483646 h 196"/>
                <a:gd name="T2" fmla="*/ 2147483646 w 197"/>
                <a:gd name="T3" fmla="*/ 2147483646 h 196"/>
                <a:gd name="T4" fmla="*/ 2147483646 w 197"/>
                <a:gd name="T5" fmla="*/ 2147483646 h 196"/>
                <a:gd name="T6" fmla="*/ 2147483646 w 197"/>
                <a:gd name="T7" fmla="*/ 2147483646 h 196"/>
                <a:gd name="T8" fmla="*/ 2147483646 w 197"/>
                <a:gd name="T9" fmla="*/ 2147483646 h 196"/>
                <a:gd name="T10" fmla="*/ 2147483646 w 197"/>
                <a:gd name="T11" fmla="*/ 2147483646 h 196"/>
                <a:gd name="T12" fmla="*/ 2147483646 w 197"/>
                <a:gd name="T13" fmla="*/ 2147483646 h 196"/>
                <a:gd name="T14" fmla="*/ 2147483646 w 197"/>
                <a:gd name="T15" fmla="*/ 2147483646 h 196"/>
                <a:gd name="T16" fmla="*/ 2147483646 w 197"/>
                <a:gd name="T17" fmla="*/ 2147483646 h 196"/>
                <a:gd name="T18" fmla="*/ 2147483646 w 197"/>
                <a:gd name="T19" fmla="*/ 2147483646 h 196"/>
                <a:gd name="T20" fmla="*/ 2147483646 w 197"/>
                <a:gd name="T21" fmla="*/ 2147483646 h 196"/>
                <a:gd name="T22" fmla="*/ 2147483646 w 197"/>
                <a:gd name="T23" fmla="*/ 0 h 196"/>
                <a:gd name="T24" fmla="*/ 2147483646 w 197"/>
                <a:gd name="T25" fmla="*/ 2147483646 h 196"/>
                <a:gd name="T26" fmla="*/ 2147483646 w 197"/>
                <a:gd name="T27" fmla="*/ 2147483646 h 196"/>
                <a:gd name="T28" fmla="*/ 2147483646 w 197"/>
                <a:gd name="T29" fmla="*/ 2147483646 h 196"/>
                <a:gd name="T30" fmla="*/ 2147483646 w 197"/>
                <a:gd name="T31" fmla="*/ 2147483646 h 196"/>
                <a:gd name="T32" fmla="*/ 2147483646 w 197"/>
                <a:gd name="T33" fmla="*/ 2147483646 h 196"/>
                <a:gd name="T34" fmla="*/ 2147483646 w 197"/>
                <a:gd name="T35" fmla="*/ 2147483646 h 196"/>
                <a:gd name="T36" fmla="*/ 2147483646 w 197"/>
                <a:gd name="T37" fmla="*/ 2147483646 h 196"/>
                <a:gd name="T38" fmla="*/ 2147483646 w 197"/>
                <a:gd name="T39" fmla="*/ 2147483646 h 196"/>
                <a:gd name="T40" fmla="*/ 2147483646 w 197"/>
                <a:gd name="T41" fmla="*/ 2147483646 h 196"/>
                <a:gd name="T42" fmla="*/ 2147483646 w 197"/>
                <a:gd name="T43" fmla="*/ 2147483646 h 196"/>
                <a:gd name="T44" fmla="*/ 2147483646 w 197"/>
                <a:gd name="T45" fmla="*/ 2147483646 h 196"/>
                <a:gd name="T46" fmla="*/ 2147483646 w 197"/>
                <a:gd name="T47" fmla="*/ 2147483646 h 196"/>
                <a:gd name="T48" fmla="*/ 2147483646 w 197"/>
                <a:gd name="T49" fmla="*/ 2147483646 h 196"/>
                <a:gd name="T50" fmla="*/ 2147483646 w 197"/>
                <a:gd name="T51" fmla="*/ 2147483646 h 196"/>
                <a:gd name="T52" fmla="*/ 2147483646 w 197"/>
                <a:gd name="T53" fmla="*/ 2147483646 h 196"/>
                <a:gd name="T54" fmla="*/ 2147483646 w 197"/>
                <a:gd name="T55" fmla="*/ 2147483646 h 196"/>
                <a:gd name="T56" fmla="*/ 2147483646 w 197"/>
                <a:gd name="T57" fmla="*/ 2147483646 h 196"/>
                <a:gd name="T58" fmla="*/ 2147483646 w 197"/>
                <a:gd name="T59" fmla="*/ 2147483646 h 196"/>
                <a:gd name="T60" fmla="*/ 2147483646 w 197"/>
                <a:gd name="T61" fmla="*/ 2147483646 h 196"/>
                <a:gd name="T62" fmla="*/ 2147483646 w 197"/>
                <a:gd name="T63" fmla="*/ 2147483646 h 196"/>
                <a:gd name="T64" fmla="*/ 2147483646 w 197"/>
                <a:gd name="T65" fmla="*/ 2147483646 h 196"/>
                <a:gd name="T66" fmla="*/ 2147483646 w 197"/>
                <a:gd name="T67" fmla="*/ 2147483646 h 196"/>
                <a:gd name="T68" fmla="*/ 2147483646 w 197"/>
                <a:gd name="T69" fmla="*/ 2147483646 h 196"/>
                <a:gd name="T70" fmla="*/ 2147483646 w 197"/>
                <a:gd name="T71" fmla="*/ 2147483646 h 196"/>
                <a:gd name="T72" fmla="*/ 2147483646 w 197"/>
                <a:gd name="T73" fmla="*/ 2147483646 h 196"/>
                <a:gd name="T74" fmla="*/ 2147483646 w 197"/>
                <a:gd name="T75" fmla="*/ 2147483646 h 196"/>
                <a:gd name="T76" fmla="*/ 2147483646 w 197"/>
                <a:gd name="T77" fmla="*/ 2147483646 h 196"/>
                <a:gd name="T78" fmla="*/ 2147483646 w 197"/>
                <a:gd name="T79" fmla="*/ 2147483646 h 196"/>
                <a:gd name="T80" fmla="*/ 2147483646 w 197"/>
                <a:gd name="T81" fmla="*/ 2147483646 h 196"/>
                <a:gd name="T82" fmla="*/ 2147483646 w 197"/>
                <a:gd name="T83" fmla="*/ 2147483646 h 196"/>
                <a:gd name="T84" fmla="*/ 2147483646 w 197"/>
                <a:gd name="T85" fmla="*/ 2147483646 h 196"/>
                <a:gd name="T86" fmla="*/ 2147483646 w 197"/>
                <a:gd name="T87" fmla="*/ 2147483646 h 196"/>
                <a:gd name="T88" fmla="*/ 2147483646 w 197"/>
                <a:gd name="T89" fmla="*/ 2147483646 h 196"/>
                <a:gd name="T90" fmla="*/ 2147483646 w 197"/>
                <a:gd name="T91" fmla="*/ 2147483646 h 196"/>
                <a:gd name="T92" fmla="*/ 2147483646 w 197"/>
                <a:gd name="T93" fmla="*/ 2147483646 h 196"/>
                <a:gd name="T94" fmla="*/ 2147483646 w 197"/>
                <a:gd name="T95" fmla="*/ 2147483646 h 196"/>
                <a:gd name="T96" fmla="*/ 2147483646 w 197"/>
                <a:gd name="T97" fmla="*/ 2147483646 h 196"/>
                <a:gd name="T98" fmla="*/ 2147483646 w 197"/>
                <a:gd name="T99" fmla="*/ 2147483646 h 1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4" name="出自【趣你的PPT】(微信:qunideppt)：最优质的PPT资源库"/>
            <p:cNvSpPr/>
            <p:nvPr/>
          </p:nvSpPr>
          <p:spPr bwMode="auto">
            <a:xfrm>
              <a:off x="3279068" y="3712610"/>
              <a:ext cx="2027776" cy="2015909"/>
            </a:xfrm>
            <a:custGeom>
              <a:avLst/>
              <a:gdLst>
                <a:gd name="T0" fmla="*/ 2147483646 w 145"/>
                <a:gd name="T1" fmla="*/ 2147483646 h 144"/>
                <a:gd name="T2" fmla="*/ 2147483646 w 145"/>
                <a:gd name="T3" fmla="*/ 2147483646 h 144"/>
                <a:gd name="T4" fmla="*/ 2147483646 w 145"/>
                <a:gd name="T5" fmla="*/ 2147483646 h 144"/>
                <a:gd name="T6" fmla="*/ 2147483646 w 145"/>
                <a:gd name="T7" fmla="*/ 2147483646 h 144"/>
                <a:gd name="T8" fmla="*/ 2147483646 w 145"/>
                <a:gd name="T9" fmla="*/ 2147483646 h 144"/>
                <a:gd name="T10" fmla="*/ 2147483646 w 145"/>
                <a:gd name="T11" fmla="*/ 2147483646 h 144"/>
                <a:gd name="T12" fmla="*/ 2147483646 w 145"/>
                <a:gd name="T13" fmla="*/ 2147483646 h 144"/>
                <a:gd name="T14" fmla="*/ 2147483646 w 145"/>
                <a:gd name="T15" fmla="*/ 2147483646 h 144"/>
                <a:gd name="T16" fmla="*/ 2147483646 w 145"/>
                <a:gd name="T17" fmla="*/ 2147483646 h 144"/>
                <a:gd name="T18" fmla="*/ 2147483646 w 145"/>
                <a:gd name="T19" fmla="*/ 2147483646 h 144"/>
                <a:gd name="T20" fmla="*/ 2147483646 w 145"/>
                <a:gd name="T21" fmla="*/ 2147483646 h 144"/>
                <a:gd name="T22" fmla="*/ 2147483646 w 145"/>
                <a:gd name="T23" fmla="*/ 2147483646 h 144"/>
                <a:gd name="T24" fmla="*/ 2147483646 w 145"/>
                <a:gd name="T25" fmla="*/ 2147483646 h 144"/>
                <a:gd name="T26" fmla="*/ 2147483646 w 145"/>
                <a:gd name="T27" fmla="*/ 2147483646 h 144"/>
                <a:gd name="T28" fmla="*/ 2147483646 w 145"/>
                <a:gd name="T29" fmla="*/ 0 h 144"/>
                <a:gd name="T30" fmla="*/ 2147483646 w 145"/>
                <a:gd name="T31" fmla="*/ 2147483646 h 144"/>
                <a:gd name="T32" fmla="*/ 2147483646 w 145"/>
                <a:gd name="T33" fmla="*/ 2147483646 h 144"/>
                <a:gd name="T34" fmla="*/ 2147483646 w 145"/>
                <a:gd name="T35" fmla="*/ 2147483646 h 144"/>
                <a:gd name="T36" fmla="*/ 2147483646 w 145"/>
                <a:gd name="T37" fmla="*/ 0 h 144"/>
                <a:gd name="T38" fmla="*/ 2147483646 w 145"/>
                <a:gd name="T39" fmla="*/ 2147483646 h 144"/>
                <a:gd name="T40" fmla="*/ 2147483646 w 145"/>
                <a:gd name="T41" fmla="*/ 2147483646 h 144"/>
                <a:gd name="T42" fmla="*/ 2147483646 w 145"/>
                <a:gd name="T43" fmla="*/ 2147483646 h 144"/>
                <a:gd name="T44" fmla="*/ 2147483646 w 145"/>
                <a:gd name="T45" fmla="*/ 2147483646 h 144"/>
                <a:gd name="T46" fmla="*/ 2147483646 w 145"/>
                <a:gd name="T47" fmla="*/ 2147483646 h 144"/>
                <a:gd name="T48" fmla="*/ 2147483646 w 145"/>
                <a:gd name="T49" fmla="*/ 2147483646 h 144"/>
                <a:gd name="T50" fmla="*/ 2147483646 w 145"/>
                <a:gd name="T51" fmla="*/ 2147483646 h 144"/>
                <a:gd name="T52" fmla="*/ 2147483646 w 145"/>
                <a:gd name="T53" fmla="*/ 2147483646 h 144"/>
                <a:gd name="T54" fmla="*/ 2147483646 w 145"/>
                <a:gd name="T55" fmla="*/ 2147483646 h 144"/>
                <a:gd name="T56" fmla="*/ 2147483646 w 145"/>
                <a:gd name="T57" fmla="*/ 2147483646 h 144"/>
                <a:gd name="T58" fmla="*/ 2147483646 w 145"/>
                <a:gd name="T59" fmla="*/ 2147483646 h 144"/>
                <a:gd name="T60" fmla="*/ 2147483646 w 145"/>
                <a:gd name="T61" fmla="*/ 2147483646 h 144"/>
                <a:gd name="T62" fmla="*/ 2147483646 w 145"/>
                <a:gd name="T63" fmla="*/ 2147483646 h 144"/>
                <a:gd name="T64" fmla="*/ 0 w 145"/>
                <a:gd name="T65" fmla="*/ 2147483646 h 144"/>
                <a:gd name="T66" fmla="*/ 2147483646 w 145"/>
                <a:gd name="T67" fmla="*/ 2147483646 h 144"/>
                <a:gd name="T68" fmla="*/ 2147483646 w 145"/>
                <a:gd name="T69" fmla="*/ 2147483646 h 144"/>
                <a:gd name="T70" fmla="*/ 2147483646 w 145"/>
                <a:gd name="T71" fmla="*/ 2147483646 h 144"/>
                <a:gd name="T72" fmla="*/ 2147483646 w 145"/>
                <a:gd name="T73" fmla="*/ 2147483646 h 144"/>
                <a:gd name="T74" fmla="*/ 2147483646 w 145"/>
                <a:gd name="T75" fmla="*/ 2147483646 h 144"/>
                <a:gd name="T76" fmla="*/ 2147483646 w 145"/>
                <a:gd name="T77" fmla="*/ 2147483646 h 144"/>
                <a:gd name="T78" fmla="*/ 2147483646 w 145"/>
                <a:gd name="T79" fmla="*/ 2147483646 h 144"/>
                <a:gd name="T80" fmla="*/ 2147483646 w 145"/>
                <a:gd name="T81" fmla="*/ 2147483646 h 144"/>
                <a:gd name="T82" fmla="*/ 2147483646 w 145"/>
                <a:gd name="T83" fmla="*/ 2147483646 h 144"/>
                <a:gd name="T84" fmla="*/ 2147483646 w 145"/>
                <a:gd name="T85" fmla="*/ 2147483646 h 144"/>
                <a:gd name="T86" fmla="*/ 2147483646 w 145"/>
                <a:gd name="T87" fmla="*/ 2147483646 h 144"/>
                <a:gd name="T88" fmla="*/ 2147483646 w 145"/>
                <a:gd name="T89" fmla="*/ 2147483646 h 144"/>
                <a:gd name="T90" fmla="*/ 2147483646 w 145"/>
                <a:gd name="T91" fmla="*/ 2147483646 h 144"/>
                <a:gd name="T92" fmla="*/ 2147483646 w 145"/>
                <a:gd name="T93" fmla="*/ 2147483646 h 144"/>
                <a:gd name="T94" fmla="*/ 2147483646 w 145"/>
                <a:gd name="T95" fmla="*/ 2147483646 h 144"/>
                <a:gd name="T96" fmla="*/ 2147483646 w 145"/>
                <a:gd name="T97" fmla="*/ 2147483646 h 144"/>
                <a:gd name="T98" fmla="*/ 2147483646 w 145"/>
                <a:gd name="T99" fmla="*/ 2147483646 h 144"/>
                <a:gd name="T100" fmla="*/ 2147483646 w 145"/>
                <a:gd name="T101" fmla="*/ 2147483646 h 144"/>
                <a:gd name="T102" fmla="*/ 2147483646 w 145"/>
                <a:gd name="T103" fmla="*/ 2147483646 h 144"/>
                <a:gd name="T104" fmla="*/ 2147483646 w 145"/>
                <a:gd name="T105" fmla="*/ 2147483646 h 144"/>
                <a:gd name="T106" fmla="*/ 2147483646 w 145"/>
                <a:gd name="T107" fmla="*/ 2147483646 h 144"/>
                <a:gd name="T108" fmla="*/ 2147483646 w 145"/>
                <a:gd name="T109" fmla="*/ 2147483646 h 144"/>
                <a:gd name="T110" fmla="*/ 2147483646 w 145"/>
                <a:gd name="T111" fmla="*/ 2147483646 h 144"/>
                <a:gd name="T112" fmla="*/ 2147483646 w 145"/>
                <a:gd name="T113" fmla="*/ 2147483646 h 144"/>
                <a:gd name="T114" fmla="*/ 2147483646 w 145"/>
                <a:gd name="T115" fmla="*/ 2147483646 h 144"/>
                <a:gd name="T116" fmla="*/ 2147483646 w 145"/>
                <a:gd name="T117" fmla="*/ 2147483646 h 144"/>
                <a:gd name="T118" fmla="*/ 2147483646 w 145"/>
                <a:gd name="T119" fmla="*/ 2147483646 h 144"/>
                <a:gd name="T120" fmla="*/ 2147483646 w 145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5" name="出自【趣你的PPT】(微信:qunideppt)：最优质的PPT资源库"/>
            <p:cNvSpPr/>
            <p:nvPr/>
          </p:nvSpPr>
          <p:spPr bwMode="auto">
            <a:xfrm>
              <a:off x="6904642" y="3365083"/>
              <a:ext cx="2042609" cy="2015909"/>
            </a:xfrm>
            <a:custGeom>
              <a:avLst/>
              <a:gdLst>
                <a:gd name="T0" fmla="*/ 2147483646 w 146"/>
                <a:gd name="T1" fmla="*/ 2147483646 h 144"/>
                <a:gd name="T2" fmla="*/ 2147483646 w 146"/>
                <a:gd name="T3" fmla="*/ 2147483646 h 144"/>
                <a:gd name="T4" fmla="*/ 2147483646 w 146"/>
                <a:gd name="T5" fmla="*/ 2147483646 h 144"/>
                <a:gd name="T6" fmla="*/ 2147483646 w 146"/>
                <a:gd name="T7" fmla="*/ 2147483646 h 144"/>
                <a:gd name="T8" fmla="*/ 2147483646 w 146"/>
                <a:gd name="T9" fmla="*/ 2147483646 h 144"/>
                <a:gd name="T10" fmla="*/ 2147483646 w 146"/>
                <a:gd name="T11" fmla="*/ 2147483646 h 144"/>
                <a:gd name="T12" fmla="*/ 2147483646 w 146"/>
                <a:gd name="T13" fmla="*/ 2147483646 h 144"/>
                <a:gd name="T14" fmla="*/ 2147483646 w 146"/>
                <a:gd name="T15" fmla="*/ 2147483646 h 144"/>
                <a:gd name="T16" fmla="*/ 2147483646 w 146"/>
                <a:gd name="T17" fmla="*/ 2147483646 h 144"/>
                <a:gd name="T18" fmla="*/ 2147483646 w 146"/>
                <a:gd name="T19" fmla="*/ 2147483646 h 144"/>
                <a:gd name="T20" fmla="*/ 2147483646 w 146"/>
                <a:gd name="T21" fmla="*/ 2147483646 h 144"/>
                <a:gd name="T22" fmla="*/ 2147483646 w 146"/>
                <a:gd name="T23" fmla="*/ 2147483646 h 144"/>
                <a:gd name="T24" fmla="*/ 2147483646 w 146"/>
                <a:gd name="T25" fmla="*/ 2147483646 h 144"/>
                <a:gd name="T26" fmla="*/ 2147483646 w 146"/>
                <a:gd name="T27" fmla="*/ 2147483646 h 144"/>
                <a:gd name="T28" fmla="*/ 2147483646 w 146"/>
                <a:gd name="T29" fmla="*/ 0 h 144"/>
                <a:gd name="T30" fmla="*/ 2147483646 w 146"/>
                <a:gd name="T31" fmla="*/ 2147483646 h 144"/>
                <a:gd name="T32" fmla="*/ 2147483646 w 146"/>
                <a:gd name="T33" fmla="*/ 2147483646 h 144"/>
                <a:gd name="T34" fmla="*/ 2147483646 w 146"/>
                <a:gd name="T35" fmla="*/ 2147483646 h 144"/>
                <a:gd name="T36" fmla="*/ 2147483646 w 146"/>
                <a:gd name="T37" fmla="*/ 0 h 144"/>
                <a:gd name="T38" fmla="*/ 2147483646 w 146"/>
                <a:gd name="T39" fmla="*/ 2147483646 h 144"/>
                <a:gd name="T40" fmla="*/ 2147483646 w 146"/>
                <a:gd name="T41" fmla="*/ 2147483646 h 144"/>
                <a:gd name="T42" fmla="*/ 2147483646 w 146"/>
                <a:gd name="T43" fmla="*/ 2147483646 h 144"/>
                <a:gd name="T44" fmla="*/ 2147483646 w 146"/>
                <a:gd name="T45" fmla="*/ 2147483646 h 144"/>
                <a:gd name="T46" fmla="*/ 2147483646 w 146"/>
                <a:gd name="T47" fmla="*/ 2147483646 h 144"/>
                <a:gd name="T48" fmla="*/ 2147483646 w 146"/>
                <a:gd name="T49" fmla="*/ 2147483646 h 144"/>
                <a:gd name="T50" fmla="*/ 2147483646 w 146"/>
                <a:gd name="T51" fmla="*/ 2147483646 h 144"/>
                <a:gd name="T52" fmla="*/ 2147483646 w 146"/>
                <a:gd name="T53" fmla="*/ 2147483646 h 144"/>
                <a:gd name="T54" fmla="*/ 2147483646 w 146"/>
                <a:gd name="T55" fmla="*/ 2147483646 h 144"/>
                <a:gd name="T56" fmla="*/ 2147483646 w 146"/>
                <a:gd name="T57" fmla="*/ 2147483646 h 144"/>
                <a:gd name="T58" fmla="*/ 2147483646 w 146"/>
                <a:gd name="T59" fmla="*/ 2147483646 h 144"/>
                <a:gd name="T60" fmla="*/ 2147483646 w 146"/>
                <a:gd name="T61" fmla="*/ 2147483646 h 144"/>
                <a:gd name="T62" fmla="*/ 2147483646 w 146"/>
                <a:gd name="T63" fmla="*/ 2147483646 h 144"/>
                <a:gd name="T64" fmla="*/ 2147483646 w 146"/>
                <a:gd name="T65" fmla="*/ 2147483646 h 144"/>
                <a:gd name="T66" fmla="*/ 2147483646 w 146"/>
                <a:gd name="T67" fmla="*/ 2147483646 h 144"/>
                <a:gd name="T68" fmla="*/ 2147483646 w 146"/>
                <a:gd name="T69" fmla="*/ 2147483646 h 144"/>
                <a:gd name="T70" fmla="*/ 2147483646 w 146"/>
                <a:gd name="T71" fmla="*/ 2147483646 h 144"/>
                <a:gd name="T72" fmla="*/ 2147483646 w 146"/>
                <a:gd name="T73" fmla="*/ 2147483646 h 144"/>
                <a:gd name="T74" fmla="*/ 2147483646 w 146"/>
                <a:gd name="T75" fmla="*/ 2147483646 h 144"/>
                <a:gd name="T76" fmla="*/ 2147483646 w 146"/>
                <a:gd name="T77" fmla="*/ 2147483646 h 144"/>
                <a:gd name="T78" fmla="*/ 2147483646 w 146"/>
                <a:gd name="T79" fmla="*/ 2147483646 h 144"/>
                <a:gd name="T80" fmla="*/ 2147483646 w 146"/>
                <a:gd name="T81" fmla="*/ 2147483646 h 144"/>
                <a:gd name="T82" fmla="*/ 2147483646 w 146"/>
                <a:gd name="T83" fmla="*/ 2147483646 h 144"/>
                <a:gd name="T84" fmla="*/ 2147483646 w 146"/>
                <a:gd name="T85" fmla="*/ 2147483646 h 144"/>
                <a:gd name="T86" fmla="*/ 2147483646 w 146"/>
                <a:gd name="T87" fmla="*/ 2147483646 h 144"/>
                <a:gd name="T88" fmla="*/ 2147483646 w 146"/>
                <a:gd name="T89" fmla="*/ 2147483646 h 144"/>
                <a:gd name="T90" fmla="*/ 2147483646 w 146"/>
                <a:gd name="T91" fmla="*/ 2147483646 h 144"/>
                <a:gd name="T92" fmla="*/ 2147483646 w 146"/>
                <a:gd name="T93" fmla="*/ 2147483646 h 144"/>
                <a:gd name="T94" fmla="*/ 2147483646 w 146"/>
                <a:gd name="T95" fmla="*/ 2147483646 h 144"/>
                <a:gd name="T96" fmla="*/ 2147483646 w 146"/>
                <a:gd name="T97" fmla="*/ 2147483646 h 144"/>
                <a:gd name="T98" fmla="*/ 2147483646 w 146"/>
                <a:gd name="T99" fmla="*/ 2147483646 h 144"/>
                <a:gd name="T100" fmla="*/ 2147483646 w 146"/>
                <a:gd name="T101" fmla="*/ 2147483646 h 144"/>
                <a:gd name="T102" fmla="*/ 2147483646 w 146"/>
                <a:gd name="T103" fmla="*/ 2147483646 h 144"/>
                <a:gd name="T104" fmla="*/ 2147483646 w 146"/>
                <a:gd name="T105" fmla="*/ 2147483646 h 144"/>
                <a:gd name="T106" fmla="*/ 2147483646 w 146"/>
                <a:gd name="T107" fmla="*/ 2147483646 h 144"/>
                <a:gd name="T108" fmla="*/ 2147483646 w 146"/>
                <a:gd name="T109" fmla="*/ 2147483646 h 144"/>
                <a:gd name="T110" fmla="*/ 2147483646 w 146"/>
                <a:gd name="T111" fmla="*/ 2147483646 h 144"/>
                <a:gd name="T112" fmla="*/ 2147483646 w 146"/>
                <a:gd name="T113" fmla="*/ 2147483646 h 144"/>
                <a:gd name="T114" fmla="*/ 2147483646 w 146"/>
                <a:gd name="T115" fmla="*/ 2147483646 h 144"/>
                <a:gd name="T116" fmla="*/ 2147483646 w 146"/>
                <a:gd name="T117" fmla="*/ 2147483646 h 144"/>
                <a:gd name="T118" fmla="*/ 2147483646 w 146"/>
                <a:gd name="T119" fmla="*/ 2147483646 h 144"/>
                <a:gd name="T120" fmla="*/ 2147483646 w 146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6" name="出自【趣你的PPT】(微信:qunideppt)：最优质的PPT资源库"/>
            <p:cNvSpPr/>
            <p:nvPr/>
          </p:nvSpPr>
          <p:spPr bwMode="auto">
            <a:xfrm>
              <a:off x="334045" y="4016967"/>
              <a:ext cx="2041126" cy="2015908"/>
            </a:xfrm>
            <a:custGeom>
              <a:avLst/>
              <a:gdLst>
                <a:gd name="T0" fmla="*/ 2147483646 w 146"/>
                <a:gd name="T1" fmla="*/ 2147483646 h 144"/>
                <a:gd name="T2" fmla="*/ 2147483646 w 146"/>
                <a:gd name="T3" fmla="*/ 2147483646 h 144"/>
                <a:gd name="T4" fmla="*/ 2147483646 w 146"/>
                <a:gd name="T5" fmla="*/ 2147483646 h 144"/>
                <a:gd name="T6" fmla="*/ 2147483646 w 146"/>
                <a:gd name="T7" fmla="*/ 2147483646 h 144"/>
                <a:gd name="T8" fmla="*/ 2147483646 w 146"/>
                <a:gd name="T9" fmla="*/ 2147483646 h 144"/>
                <a:gd name="T10" fmla="*/ 2147483646 w 146"/>
                <a:gd name="T11" fmla="*/ 2147483646 h 144"/>
                <a:gd name="T12" fmla="*/ 2147483646 w 146"/>
                <a:gd name="T13" fmla="*/ 2147483646 h 144"/>
                <a:gd name="T14" fmla="*/ 2147483646 w 146"/>
                <a:gd name="T15" fmla="*/ 2147483646 h 144"/>
                <a:gd name="T16" fmla="*/ 2147483646 w 146"/>
                <a:gd name="T17" fmla="*/ 2147483646 h 144"/>
                <a:gd name="T18" fmla="*/ 2147483646 w 146"/>
                <a:gd name="T19" fmla="*/ 2147483646 h 144"/>
                <a:gd name="T20" fmla="*/ 2147483646 w 146"/>
                <a:gd name="T21" fmla="*/ 2147483646 h 144"/>
                <a:gd name="T22" fmla="*/ 2147483646 w 146"/>
                <a:gd name="T23" fmla="*/ 2147483646 h 144"/>
                <a:gd name="T24" fmla="*/ 2147483646 w 146"/>
                <a:gd name="T25" fmla="*/ 2147483646 h 144"/>
                <a:gd name="T26" fmla="*/ 2147483646 w 146"/>
                <a:gd name="T27" fmla="*/ 2147483646 h 144"/>
                <a:gd name="T28" fmla="*/ 2147483646 w 146"/>
                <a:gd name="T29" fmla="*/ 0 h 144"/>
                <a:gd name="T30" fmla="*/ 2147483646 w 146"/>
                <a:gd name="T31" fmla="*/ 2147483646 h 144"/>
                <a:gd name="T32" fmla="*/ 2147483646 w 146"/>
                <a:gd name="T33" fmla="*/ 2147483646 h 144"/>
                <a:gd name="T34" fmla="*/ 2147483646 w 146"/>
                <a:gd name="T35" fmla="*/ 2147483646 h 144"/>
                <a:gd name="T36" fmla="*/ 2147483646 w 146"/>
                <a:gd name="T37" fmla="*/ 0 h 144"/>
                <a:gd name="T38" fmla="*/ 2147483646 w 146"/>
                <a:gd name="T39" fmla="*/ 2147483646 h 144"/>
                <a:gd name="T40" fmla="*/ 2147483646 w 146"/>
                <a:gd name="T41" fmla="*/ 2147483646 h 144"/>
                <a:gd name="T42" fmla="*/ 2147483646 w 146"/>
                <a:gd name="T43" fmla="*/ 2147483646 h 144"/>
                <a:gd name="T44" fmla="*/ 2147483646 w 146"/>
                <a:gd name="T45" fmla="*/ 2147483646 h 144"/>
                <a:gd name="T46" fmla="*/ 2147483646 w 146"/>
                <a:gd name="T47" fmla="*/ 2147483646 h 144"/>
                <a:gd name="T48" fmla="*/ 2147483646 w 146"/>
                <a:gd name="T49" fmla="*/ 2147483646 h 144"/>
                <a:gd name="T50" fmla="*/ 2147483646 w 146"/>
                <a:gd name="T51" fmla="*/ 2147483646 h 144"/>
                <a:gd name="T52" fmla="*/ 2147483646 w 146"/>
                <a:gd name="T53" fmla="*/ 2147483646 h 144"/>
                <a:gd name="T54" fmla="*/ 2147483646 w 146"/>
                <a:gd name="T55" fmla="*/ 2147483646 h 144"/>
                <a:gd name="T56" fmla="*/ 2147483646 w 146"/>
                <a:gd name="T57" fmla="*/ 2147483646 h 144"/>
                <a:gd name="T58" fmla="*/ 2147483646 w 146"/>
                <a:gd name="T59" fmla="*/ 2147483646 h 144"/>
                <a:gd name="T60" fmla="*/ 2147483646 w 146"/>
                <a:gd name="T61" fmla="*/ 2147483646 h 144"/>
                <a:gd name="T62" fmla="*/ 2147483646 w 146"/>
                <a:gd name="T63" fmla="*/ 2147483646 h 144"/>
                <a:gd name="T64" fmla="*/ 2147483646 w 146"/>
                <a:gd name="T65" fmla="*/ 2147483646 h 144"/>
                <a:gd name="T66" fmla="*/ 2147483646 w 146"/>
                <a:gd name="T67" fmla="*/ 2147483646 h 144"/>
                <a:gd name="T68" fmla="*/ 2147483646 w 146"/>
                <a:gd name="T69" fmla="*/ 2147483646 h 144"/>
                <a:gd name="T70" fmla="*/ 2147483646 w 146"/>
                <a:gd name="T71" fmla="*/ 2147483646 h 144"/>
                <a:gd name="T72" fmla="*/ 2147483646 w 146"/>
                <a:gd name="T73" fmla="*/ 2147483646 h 144"/>
                <a:gd name="T74" fmla="*/ 2147483646 w 146"/>
                <a:gd name="T75" fmla="*/ 2147483646 h 144"/>
                <a:gd name="T76" fmla="*/ 2147483646 w 146"/>
                <a:gd name="T77" fmla="*/ 2147483646 h 144"/>
                <a:gd name="T78" fmla="*/ 2147483646 w 146"/>
                <a:gd name="T79" fmla="*/ 2147483646 h 144"/>
                <a:gd name="T80" fmla="*/ 2147483646 w 146"/>
                <a:gd name="T81" fmla="*/ 2147483646 h 144"/>
                <a:gd name="T82" fmla="*/ 2147483646 w 146"/>
                <a:gd name="T83" fmla="*/ 2147483646 h 144"/>
                <a:gd name="T84" fmla="*/ 2147483646 w 146"/>
                <a:gd name="T85" fmla="*/ 2147483646 h 144"/>
                <a:gd name="T86" fmla="*/ 2147483646 w 146"/>
                <a:gd name="T87" fmla="*/ 2147483646 h 144"/>
                <a:gd name="T88" fmla="*/ 2147483646 w 146"/>
                <a:gd name="T89" fmla="*/ 2147483646 h 144"/>
                <a:gd name="T90" fmla="*/ 2147483646 w 146"/>
                <a:gd name="T91" fmla="*/ 2147483646 h 144"/>
                <a:gd name="T92" fmla="*/ 2147483646 w 146"/>
                <a:gd name="T93" fmla="*/ 2147483646 h 144"/>
                <a:gd name="T94" fmla="*/ 2147483646 w 146"/>
                <a:gd name="T95" fmla="*/ 2147483646 h 144"/>
                <a:gd name="T96" fmla="*/ 2147483646 w 146"/>
                <a:gd name="T97" fmla="*/ 2147483646 h 144"/>
                <a:gd name="T98" fmla="*/ 2147483646 w 146"/>
                <a:gd name="T99" fmla="*/ 2147483646 h 144"/>
                <a:gd name="T100" fmla="*/ 2147483646 w 146"/>
                <a:gd name="T101" fmla="*/ 2147483646 h 144"/>
                <a:gd name="T102" fmla="*/ 2147483646 w 146"/>
                <a:gd name="T103" fmla="*/ 2147483646 h 144"/>
                <a:gd name="T104" fmla="*/ 2147483646 w 146"/>
                <a:gd name="T105" fmla="*/ 2147483646 h 144"/>
                <a:gd name="T106" fmla="*/ 2147483646 w 146"/>
                <a:gd name="T107" fmla="*/ 2147483646 h 144"/>
                <a:gd name="T108" fmla="*/ 2147483646 w 146"/>
                <a:gd name="T109" fmla="*/ 2147483646 h 144"/>
                <a:gd name="T110" fmla="*/ 2147483646 w 146"/>
                <a:gd name="T111" fmla="*/ 2147483646 h 144"/>
                <a:gd name="T112" fmla="*/ 2147483646 w 146"/>
                <a:gd name="T113" fmla="*/ 2147483646 h 144"/>
                <a:gd name="T114" fmla="*/ 2147483646 w 146"/>
                <a:gd name="T115" fmla="*/ 2147483646 h 144"/>
                <a:gd name="T116" fmla="*/ 2147483646 w 146"/>
                <a:gd name="T117" fmla="*/ 2147483646 h 144"/>
                <a:gd name="T118" fmla="*/ 2147483646 w 146"/>
                <a:gd name="T119" fmla="*/ 2147483646 h 144"/>
                <a:gd name="T120" fmla="*/ 2147483646 w 146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4059323" y="4227342"/>
              <a:ext cx="470231" cy="404961"/>
            </a:xfrm>
            <a:custGeom>
              <a:avLst/>
              <a:gdLst>
                <a:gd name="T0" fmla="*/ 2147483646 w 64"/>
                <a:gd name="T1" fmla="*/ 2147483646 h 55"/>
                <a:gd name="T2" fmla="*/ 0 w 64"/>
                <a:gd name="T3" fmla="*/ 2147483646 h 55"/>
                <a:gd name="T4" fmla="*/ 0 w 64"/>
                <a:gd name="T5" fmla="*/ 2147483646 h 55"/>
                <a:gd name="T6" fmla="*/ 2147483646 w 64"/>
                <a:gd name="T7" fmla="*/ 2147483646 h 55"/>
                <a:gd name="T8" fmla="*/ 2147483646 w 64"/>
                <a:gd name="T9" fmla="*/ 2147483646 h 55"/>
                <a:gd name="T10" fmla="*/ 2147483646 w 64"/>
                <a:gd name="T11" fmla="*/ 2147483646 h 55"/>
                <a:gd name="T12" fmla="*/ 2147483646 w 64"/>
                <a:gd name="T13" fmla="*/ 0 h 55"/>
                <a:gd name="T14" fmla="*/ 2147483646 w 64"/>
                <a:gd name="T15" fmla="*/ 0 h 55"/>
                <a:gd name="T16" fmla="*/ 2147483646 w 64"/>
                <a:gd name="T17" fmla="*/ 2147483646 h 55"/>
                <a:gd name="T18" fmla="*/ 2147483646 w 64"/>
                <a:gd name="T19" fmla="*/ 2147483646 h 55"/>
                <a:gd name="T20" fmla="*/ 2147483646 w 64"/>
                <a:gd name="T21" fmla="*/ 2147483646 h 55"/>
                <a:gd name="T22" fmla="*/ 2147483646 w 64"/>
                <a:gd name="T23" fmla="*/ 2147483646 h 55"/>
                <a:gd name="T24" fmla="*/ 2147483646 w 64"/>
                <a:gd name="T25" fmla="*/ 2147483646 h 55"/>
                <a:gd name="T26" fmla="*/ 2147483646 w 64"/>
                <a:gd name="T27" fmla="*/ 2147483646 h 55"/>
                <a:gd name="T28" fmla="*/ 2147483646 w 64"/>
                <a:gd name="T29" fmla="*/ 2147483646 h 55"/>
                <a:gd name="T30" fmla="*/ 2147483646 w 64"/>
                <a:gd name="T31" fmla="*/ 2147483646 h 55"/>
                <a:gd name="T32" fmla="*/ 0 w 64"/>
                <a:gd name="T33" fmla="*/ 2147483646 h 55"/>
                <a:gd name="T34" fmla="*/ 0 w 64"/>
                <a:gd name="T35" fmla="*/ 2147483646 h 55"/>
                <a:gd name="T36" fmla="*/ 2147483646 w 64"/>
                <a:gd name="T37" fmla="*/ 2147483646 h 55"/>
                <a:gd name="T38" fmla="*/ 2147483646 w 64"/>
                <a:gd name="T39" fmla="*/ 2147483646 h 55"/>
                <a:gd name="T40" fmla="*/ 2147483646 w 64"/>
                <a:gd name="T41" fmla="*/ 2147483646 h 55"/>
                <a:gd name="T42" fmla="*/ 2147483646 w 64"/>
                <a:gd name="T43" fmla="*/ 2147483646 h 55"/>
                <a:gd name="T44" fmla="*/ 2147483646 w 64"/>
                <a:gd name="T45" fmla="*/ 2147483646 h 55"/>
                <a:gd name="T46" fmla="*/ 2147483646 w 64"/>
                <a:gd name="T47" fmla="*/ 2147483646 h 55"/>
                <a:gd name="T48" fmla="*/ 2147483646 w 64"/>
                <a:gd name="T49" fmla="*/ 2147483646 h 55"/>
                <a:gd name="T50" fmla="*/ 2147483646 w 64"/>
                <a:gd name="T51" fmla="*/ 2147483646 h 55"/>
                <a:gd name="T52" fmla="*/ 2147483646 w 64"/>
                <a:gd name="T53" fmla="*/ 2147483646 h 55"/>
                <a:gd name="T54" fmla="*/ 2147483646 w 64"/>
                <a:gd name="T55" fmla="*/ 2147483646 h 55"/>
                <a:gd name="T56" fmla="*/ 2147483646 w 64"/>
                <a:gd name="T57" fmla="*/ 2147483646 h 55"/>
                <a:gd name="T58" fmla="*/ 2147483646 w 64"/>
                <a:gd name="T59" fmla="*/ 2147483646 h 55"/>
                <a:gd name="T60" fmla="*/ 2147483646 w 64"/>
                <a:gd name="T61" fmla="*/ 2147483646 h 55"/>
                <a:gd name="T62" fmla="*/ 2147483646 w 64"/>
                <a:gd name="T63" fmla="*/ 2147483646 h 55"/>
                <a:gd name="T64" fmla="*/ 2147483646 w 64"/>
                <a:gd name="T65" fmla="*/ 2147483646 h 55"/>
                <a:gd name="T66" fmla="*/ 2147483646 w 64"/>
                <a:gd name="T67" fmla="*/ 2147483646 h 55"/>
                <a:gd name="T68" fmla="*/ 2147483646 w 64"/>
                <a:gd name="T69" fmla="*/ 2147483646 h 55"/>
                <a:gd name="T70" fmla="*/ 2147483646 w 64"/>
                <a:gd name="T71" fmla="*/ 2147483646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629756" y="3897502"/>
              <a:ext cx="593351" cy="407929"/>
            </a:xfrm>
            <a:custGeom>
              <a:avLst/>
              <a:gdLst>
                <a:gd name="T0" fmla="*/ 2147483646 w 73"/>
                <a:gd name="T1" fmla="*/ 2147483646 h 50"/>
                <a:gd name="T2" fmla="*/ 2147483646 w 73"/>
                <a:gd name="T3" fmla="*/ 2147483646 h 50"/>
                <a:gd name="T4" fmla="*/ 2147483646 w 73"/>
                <a:gd name="T5" fmla="*/ 2147483646 h 50"/>
                <a:gd name="T6" fmla="*/ 2147483646 w 73"/>
                <a:gd name="T7" fmla="*/ 2147483646 h 50"/>
                <a:gd name="T8" fmla="*/ 2147483646 w 73"/>
                <a:gd name="T9" fmla="*/ 2147483646 h 50"/>
                <a:gd name="T10" fmla="*/ 2147483646 w 73"/>
                <a:gd name="T11" fmla="*/ 2147483646 h 50"/>
                <a:gd name="T12" fmla="*/ 2147483646 w 73"/>
                <a:gd name="T13" fmla="*/ 2147483646 h 50"/>
                <a:gd name="T14" fmla="*/ 0 w 73"/>
                <a:gd name="T15" fmla="*/ 2147483646 h 50"/>
                <a:gd name="T16" fmla="*/ 2147483646 w 73"/>
                <a:gd name="T17" fmla="*/ 2147483646 h 50"/>
                <a:gd name="T18" fmla="*/ 2147483646 w 73"/>
                <a:gd name="T19" fmla="*/ 2147483646 h 50"/>
                <a:gd name="T20" fmla="*/ 2147483646 w 73"/>
                <a:gd name="T21" fmla="*/ 2147483646 h 50"/>
                <a:gd name="T22" fmla="*/ 2147483646 w 73"/>
                <a:gd name="T23" fmla="*/ 2147483646 h 50"/>
                <a:gd name="T24" fmla="*/ 2147483646 w 73"/>
                <a:gd name="T25" fmla="*/ 0 h 50"/>
                <a:gd name="T26" fmla="*/ 2147483646 w 73"/>
                <a:gd name="T27" fmla="*/ 2147483646 h 50"/>
                <a:gd name="T28" fmla="*/ 2147483646 w 73"/>
                <a:gd name="T29" fmla="*/ 2147483646 h 50"/>
                <a:gd name="T30" fmla="*/ 2147483646 w 73"/>
                <a:gd name="T31" fmla="*/ 2147483646 h 50"/>
                <a:gd name="T32" fmla="*/ 2147483646 w 73"/>
                <a:gd name="T33" fmla="*/ 2147483646 h 50"/>
                <a:gd name="T34" fmla="*/ 2147483646 w 73"/>
                <a:gd name="T35" fmla="*/ 2147483646 h 50"/>
                <a:gd name="T36" fmla="*/ 2147483646 w 73"/>
                <a:gd name="T37" fmla="*/ 2147483646 h 50"/>
                <a:gd name="T38" fmla="*/ 2147483646 w 73"/>
                <a:gd name="T39" fmla="*/ 2147483646 h 50"/>
                <a:gd name="T40" fmla="*/ 2147483646 w 73"/>
                <a:gd name="T41" fmla="*/ 2147483646 h 50"/>
                <a:gd name="T42" fmla="*/ 2147483646 w 73"/>
                <a:gd name="T43" fmla="*/ 2147483646 h 50"/>
                <a:gd name="T44" fmla="*/ 2147483646 w 73"/>
                <a:gd name="T45" fmla="*/ 2147483646 h 50"/>
                <a:gd name="T46" fmla="*/ 2147483646 w 73"/>
                <a:gd name="T47" fmla="*/ 2147483646 h 50"/>
                <a:gd name="T48" fmla="*/ 2147483646 w 73"/>
                <a:gd name="T49" fmla="*/ 2147483646 h 50"/>
                <a:gd name="T50" fmla="*/ 2147483646 w 73"/>
                <a:gd name="T51" fmla="*/ 2147483646 h 50"/>
                <a:gd name="T52" fmla="*/ 2147483646 w 73"/>
                <a:gd name="T53" fmla="*/ 2147483646 h 50"/>
                <a:gd name="T54" fmla="*/ 2147483646 w 73"/>
                <a:gd name="T55" fmla="*/ 2147483646 h 50"/>
                <a:gd name="T56" fmla="*/ 2147483646 w 73"/>
                <a:gd name="T57" fmla="*/ 2147483646 h 50"/>
                <a:gd name="T58" fmla="*/ 2147483646 w 73"/>
                <a:gd name="T59" fmla="*/ 2147483646 h 50"/>
                <a:gd name="T60" fmla="*/ 2147483646 w 73"/>
                <a:gd name="T61" fmla="*/ 2147483646 h 50"/>
                <a:gd name="T62" fmla="*/ 2147483646 w 73"/>
                <a:gd name="T63" fmla="*/ 2147483646 h 50"/>
                <a:gd name="T64" fmla="*/ 2147483646 w 73"/>
                <a:gd name="T65" fmla="*/ 2147483646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3" h="50">
                  <a:moveTo>
                    <a:pt x="73" y="36"/>
                  </a:moveTo>
                  <a:cubicBezTo>
                    <a:pt x="73" y="44"/>
                    <a:pt x="66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0"/>
                    <a:pt x="0" y="43"/>
                    <a:pt x="0" y="35"/>
                  </a:cubicBezTo>
                  <a:cubicBezTo>
                    <a:pt x="0" y="30"/>
                    <a:pt x="3" y="26"/>
                    <a:pt x="7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15"/>
                    <a:pt x="11" y="10"/>
                    <a:pt x="17" y="10"/>
                  </a:cubicBezTo>
                  <a:cubicBezTo>
                    <a:pt x="19" y="10"/>
                    <a:pt x="21" y="11"/>
                    <a:pt x="23" y="12"/>
                  </a:cubicBezTo>
                  <a:cubicBezTo>
                    <a:pt x="26" y="5"/>
                    <a:pt x="34" y="0"/>
                    <a:pt x="42" y="0"/>
                  </a:cubicBezTo>
                  <a:cubicBezTo>
                    <a:pt x="54" y="0"/>
                    <a:pt x="64" y="10"/>
                    <a:pt x="64" y="21"/>
                  </a:cubicBezTo>
                  <a:cubicBezTo>
                    <a:pt x="64" y="22"/>
                    <a:pt x="64" y="22"/>
                    <a:pt x="64" y="23"/>
                  </a:cubicBezTo>
                  <a:cubicBezTo>
                    <a:pt x="69" y="25"/>
                    <a:pt x="73" y="30"/>
                    <a:pt x="73" y="36"/>
                  </a:cubicBezTo>
                  <a:close/>
                  <a:moveTo>
                    <a:pt x="27" y="42"/>
                  </a:moveTo>
                  <a:cubicBezTo>
                    <a:pt x="30" y="42"/>
                    <a:pt x="33" y="41"/>
                    <a:pt x="35" y="38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6"/>
                    <a:pt x="29" y="37"/>
                    <a:pt x="27" y="37"/>
                  </a:cubicBezTo>
                  <a:cubicBezTo>
                    <a:pt x="25" y="37"/>
                    <a:pt x="22" y="35"/>
                    <a:pt x="22" y="32"/>
                  </a:cubicBezTo>
                  <a:cubicBezTo>
                    <a:pt x="22" y="30"/>
                    <a:pt x="25" y="28"/>
                    <a:pt x="27" y="28"/>
                  </a:cubicBezTo>
                  <a:cubicBezTo>
                    <a:pt x="35" y="28"/>
                    <a:pt x="37" y="42"/>
                    <a:pt x="48" y="42"/>
                  </a:cubicBezTo>
                  <a:cubicBezTo>
                    <a:pt x="54" y="42"/>
                    <a:pt x="58" y="38"/>
                    <a:pt x="58" y="32"/>
                  </a:cubicBezTo>
                  <a:cubicBezTo>
                    <a:pt x="58" y="26"/>
                    <a:pt x="53" y="23"/>
                    <a:pt x="48" y="23"/>
                  </a:cubicBezTo>
                  <a:cubicBezTo>
                    <a:pt x="44" y="23"/>
                    <a:pt x="42" y="24"/>
                    <a:pt x="39" y="26"/>
                  </a:cubicBezTo>
                  <a:cubicBezTo>
                    <a:pt x="40" y="28"/>
                    <a:pt x="41" y="29"/>
                    <a:pt x="43" y="30"/>
                  </a:cubicBezTo>
                  <a:cubicBezTo>
                    <a:pt x="44" y="29"/>
                    <a:pt x="46" y="28"/>
                    <a:pt x="48" y="28"/>
                  </a:cubicBezTo>
                  <a:cubicBezTo>
                    <a:pt x="50" y="28"/>
                    <a:pt x="52" y="30"/>
                    <a:pt x="52" y="32"/>
                  </a:cubicBezTo>
                  <a:cubicBezTo>
                    <a:pt x="52" y="35"/>
                    <a:pt x="50" y="37"/>
                    <a:pt x="48" y="37"/>
                  </a:cubicBezTo>
                  <a:cubicBezTo>
                    <a:pt x="40" y="37"/>
                    <a:pt x="38" y="23"/>
                    <a:pt x="27" y="23"/>
                  </a:cubicBezTo>
                  <a:cubicBezTo>
                    <a:pt x="21" y="23"/>
                    <a:pt x="16" y="26"/>
                    <a:pt x="16" y="32"/>
                  </a:cubicBezTo>
                  <a:cubicBezTo>
                    <a:pt x="16" y="38"/>
                    <a:pt x="21" y="42"/>
                    <a:pt x="2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408327" y="2471024"/>
              <a:ext cx="488030" cy="603734"/>
            </a:xfrm>
            <a:custGeom>
              <a:avLst/>
              <a:gdLst>
                <a:gd name="T0" fmla="*/ 2147483646 w 41"/>
                <a:gd name="T1" fmla="*/ 2147483646 h 51"/>
                <a:gd name="T2" fmla="*/ 2147483646 w 41"/>
                <a:gd name="T3" fmla="*/ 2147483646 h 51"/>
                <a:gd name="T4" fmla="*/ 2147483646 w 41"/>
                <a:gd name="T5" fmla="*/ 2147483646 h 51"/>
                <a:gd name="T6" fmla="*/ 0 w 41"/>
                <a:gd name="T7" fmla="*/ 2147483646 h 51"/>
                <a:gd name="T8" fmla="*/ 0 w 41"/>
                <a:gd name="T9" fmla="*/ 2147483646 h 51"/>
                <a:gd name="T10" fmla="*/ 2147483646 w 41"/>
                <a:gd name="T11" fmla="*/ 2147483646 h 51"/>
                <a:gd name="T12" fmla="*/ 2147483646 w 41"/>
                <a:gd name="T13" fmla="*/ 2147483646 h 51"/>
                <a:gd name="T14" fmla="*/ 2147483646 w 41"/>
                <a:gd name="T15" fmla="*/ 2147483646 h 51"/>
                <a:gd name="T16" fmla="*/ 2147483646 w 41"/>
                <a:gd name="T17" fmla="*/ 0 h 51"/>
                <a:gd name="T18" fmla="*/ 2147483646 w 41"/>
                <a:gd name="T19" fmla="*/ 2147483646 h 51"/>
                <a:gd name="T20" fmla="*/ 2147483646 w 41"/>
                <a:gd name="T21" fmla="*/ 2147483646 h 51"/>
                <a:gd name="T22" fmla="*/ 2147483646 w 41"/>
                <a:gd name="T23" fmla="*/ 2147483646 h 51"/>
                <a:gd name="T24" fmla="*/ 2147483646 w 41"/>
                <a:gd name="T25" fmla="*/ 2147483646 h 51"/>
                <a:gd name="T26" fmla="*/ 2147483646 w 41"/>
                <a:gd name="T27" fmla="*/ 2147483646 h 51"/>
                <a:gd name="T28" fmla="*/ 2147483646 w 41"/>
                <a:gd name="T29" fmla="*/ 2147483646 h 51"/>
                <a:gd name="T30" fmla="*/ 2147483646 w 41"/>
                <a:gd name="T31" fmla="*/ 2147483646 h 51"/>
                <a:gd name="T32" fmla="*/ 2147483646 w 41"/>
                <a:gd name="T33" fmla="*/ 2147483646 h 51"/>
                <a:gd name="T34" fmla="*/ 2147483646 w 41"/>
                <a:gd name="T35" fmla="*/ 2147483646 h 51"/>
                <a:gd name="T36" fmla="*/ 2147483646 w 41"/>
                <a:gd name="T37" fmla="*/ 2147483646 h 51"/>
                <a:gd name="T38" fmla="*/ 2147483646 w 41"/>
                <a:gd name="T39" fmla="*/ 2147483646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841023" y="2017127"/>
              <a:ext cx="806957" cy="652686"/>
            </a:xfrm>
            <a:custGeom>
              <a:avLst/>
              <a:gdLst>
                <a:gd name="T0" fmla="*/ 2147483646 w 68"/>
                <a:gd name="T1" fmla="*/ 2147483646 h 55"/>
                <a:gd name="T2" fmla="*/ 2147483646 w 68"/>
                <a:gd name="T3" fmla="*/ 2147483646 h 55"/>
                <a:gd name="T4" fmla="*/ 2147483646 w 68"/>
                <a:gd name="T5" fmla="*/ 2147483646 h 55"/>
                <a:gd name="T6" fmla="*/ 0 w 68"/>
                <a:gd name="T7" fmla="*/ 2147483646 h 55"/>
                <a:gd name="T8" fmla="*/ 0 w 68"/>
                <a:gd name="T9" fmla="*/ 2147483646 h 55"/>
                <a:gd name="T10" fmla="*/ 2147483646 w 68"/>
                <a:gd name="T11" fmla="*/ 0 h 55"/>
                <a:gd name="T12" fmla="*/ 2147483646 w 68"/>
                <a:gd name="T13" fmla="*/ 0 h 55"/>
                <a:gd name="T14" fmla="*/ 2147483646 w 68"/>
                <a:gd name="T15" fmla="*/ 2147483646 h 55"/>
                <a:gd name="T16" fmla="*/ 2147483646 w 68"/>
                <a:gd name="T17" fmla="*/ 2147483646 h 55"/>
                <a:gd name="T18" fmla="*/ 2147483646 w 68"/>
                <a:gd name="T19" fmla="*/ 2147483646 h 55"/>
                <a:gd name="T20" fmla="*/ 2147483646 w 68"/>
                <a:gd name="T21" fmla="*/ 2147483646 h 55"/>
                <a:gd name="T22" fmla="*/ 2147483646 w 68"/>
                <a:gd name="T23" fmla="*/ 2147483646 h 55"/>
                <a:gd name="T24" fmla="*/ 2147483646 w 68"/>
                <a:gd name="T25" fmla="*/ 2147483646 h 55"/>
                <a:gd name="T26" fmla="*/ 2147483646 w 68"/>
                <a:gd name="T27" fmla="*/ 2147483646 h 55"/>
                <a:gd name="T28" fmla="*/ 2147483646 w 68"/>
                <a:gd name="T29" fmla="*/ 2147483646 h 55"/>
                <a:gd name="T30" fmla="*/ 2147483646 w 68"/>
                <a:gd name="T31" fmla="*/ 2147483646 h 55"/>
                <a:gd name="T32" fmla="*/ 2147483646 w 68"/>
                <a:gd name="T33" fmla="*/ 2147483646 h 55"/>
                <a:gd name="T34" fmla="*/ 2147483646 w 68"/>
                <a:gd name="T35" fmla="*/ 2147483646 h 55"/>
                <a:gd name="T36" fmla="*/ 2147483646 w 68"/>
                <a:gd name="T37" fmla="*/ 2147483646 h 55"/>
                <a:gd name="T38" fmla="*/ 2147483646 w 68"/>
                <a:gd name="T39" fmla="*/ 2147483646 h 55"/>
                <a:gd name="T40" fmla="*/ 2147483646 w 68"/>
                <a:gd name="T41" fmla="*/ 2147483646 h 55"/>
                <a:gd name="T42" fmla="*/ 2147483646 w 68"/>
                <a:gd name="T43" fmla="*/ 2147483646 h 55"/>
                <a:gd name="T44" fmla="*/ 2147483646 w 68"/>
                <a:gd name="T45" fmla="*/ 2147483646 h 55"/>
                <a:gd name="T46" fmla="*/ 2147483646 w 68"/>
                <a:gd name="T47" fmla="*/ 2147483646 h 55"/>
                <a:gd name="T48" fmla="*/ 2147483646 w 68"/>
                <a:gd name="T49" fmla="*/ 2147483646 h 55"/>
                <a:gd name="T50" fmla="*/ 2147483646 w 68"/>
                <a:gd name="T51" fmla="*/ 2147483646 h 55"/>
                <a:gd name="T52" fmla="*/ 2147483646 w 68"/>
                <a:gd name="T53" fmla="*/ 2147483646 h 55"/>
                <a:gd name="T54" fmla="*/ 2147483646 w 68"/>
                <a:gd name="T55" fmla="*/ 2147483646 h 55"/>
                <a:gd name="T56" fmla="*/ 2147483646 w 68"/>
                <a:gd name="T57" fmla="*/ 2147483646 h 55"/>
                <a:gd name="T58" fmla="*/ 2147483646 w 68"/>
                <a:gd name="T59" fmla="*/ 2147483646 h 55"/>
                <a:gd name="T60" fmla="*/ 2147483646 w 68"/>
                <a:gd name="T61" fmla="*/ 2147483646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8" h="55">
                  <a:moveTo>
                    <a:pt x="68" y="49"/>
                  </a:moveTo>
                  <a:cubicBezTo>
                    <a:pt x="68" y="53"/>
                    <a:pt x="66" y="55"/>
                    <a:pt x="6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3"/>
                    <a:pt x="68" y="6"/>
                  </a:cubicBezTo>
                  <a:lnTo>
                    <a:pt x="68" y="49"/>
                  </a:lnTo>
                  <a:close/>
                  <a:moveTo>
                    <a:pt x="5" y="5"/>
                  </a:moveTo>
                  <a:cubicBezTo>
                    <a:pt x="5" y="5"/>
                    <a:pt x="4" y="5"/>
                    <a:pt x="4" y="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1"/>
                    <a:pt x="5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4" y="50"/>
                    <a:pt x="64" y="49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3" y="5"/>
                    <a:pt x="63" y="5"/>
                  </a:cubicBezTo>
                  <a:lnTo>
                    <a:pt x="5" y="5"/>
                  </a:lnTo>
                  <a:close/>
                  <a:moveTo>
                    <a:pt x="16" y="23"/>
                  </a:moveTo>
                  <a:cubicBezTo>
                    <a:pt x="12" y="23"/>
                    <a:pt x="9" y="20"/>
                    <a:pt x="9" y="16"/>
                  </a:cubicBezTo>
                  <a:cubicBezTo>
                    <a:pt x="9" y="13"/>
                    <a:pt x="12" y="9"/>
                    <a:pt x="16" y="9"/>
                  </a:cubicBezTo>
                  <a:cubicBezTo>
                    <a:pt x="20" y="9"/>
                    <a:pt x="23" y="13"/>
                    <a:pt x="23" y="16"/>
                  </a:cubicBezTo>
                  <a:cubicBezTo>
                    <a:pt x="23" y="20"/>
                    <a:pt x="20" y="23"/>
                    <a:pt x="16" y="23"/>
                  </a:cubicBezTo>
                  <a:close/>
                  <a:moveTo>
                    <a:pt x="5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95247" y="4367215"/>
              <a:ext cx="517699" cy="400512"/>
            </a:xfrm>
            <a:custGeom>
              <a:avLst/>
              <a:gdLst>
                <a:gd name="T0" fmla="*/ 2147483646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2147483646 h 56"/>
                <a:gd name="T8" fmla="*/ 0 w 72"/>
                <a:gd name="T9" fmla="*/ 2147483646 h 56"/>
                <a:gd name="T10" fmla="*/ 2147483646 w 72"/>
                <a:gd name="T11" fmla="*/ 0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2147483646 w 72"/>
                <a:gd name="T19" fmla="*/ 2147483646 h 56"/>
                <a:gd name="T20" fmla="*/ 2147483646 w 72"/>
                <a:gd name="T21" fmla="*/ 2147483646 h 56"/>
                <a:gd name="T22" fmla="*/ 2147483646 w 72"/>
                <a:gd name="T23" fmla="*/ 2147483646 h 56"/>
                <a:gd name="T24" fmla="*/ 2147483646 w 72"/>
                <a:gd name="T25" fmla="*/ 2147483646 h 56"/>
                <a:gd name="T26" fmla="*/ 2147483646 w 72"/>
                <a:gd name="T27" fmla="*/ 2147483646 h 56"/>
                <a:gd name="T28" fmla="*/ 2147483646 w 72"/>
                <a:gd name="T29" fmla="*/ 2147483646 h 56"/>
                <a:gd name="T30" fmla="*/ 2147483646 w 72"/>
                <a:gd name="T31" fmla="*/ 2147483646 h 56"/>
                <a:gd name="T32" fmla="*/ 2147483646 w 72"/>
                <a:gd name="T33" fmla="*/ 2147483646 h 56"/>
                <a:gd name="T34" fmla="*/ 2147483646 w 72"/>
                <a:gd name="T35" fmla="*/ 2147483646 h 56"/>
                <a:gd name="T36" fmla="*/ 2147483646 w 72"/>
                <a:gd name="T37" fmla="*/ 2147483646 h 56"/>
                <a:gd name="T38" fmla="*/ 2147483646 w 72"/>
                <a:gd name="T39" fmla="*/ 2147483646 h 56"/>
                <a:gd name="T40" fmla="*/ 2147483646 w 72"/>
                <a:gd name="T41" fmla="*/ 2147483646 h 56"/>
                <a:gd name="T42" fmla="*/ 2147483646 w 72"/>
                <a:gd name="T43" fmla="*/ 2147483646 h 56"/>
                <a:gd name="T44" fmla="*/ 2147483646 w 72"/>
                <a:gd name="T45" fmla="*/ 2147483646 h 56"/>
                <a:gd name="T46" fmla="*/ 2147483646 w 72"/>
                <a:gd name="T47" fmla="*/ 2147483646 h 56"/>
                <a:gd name="T48" fmla="*/ 2147483646 w 72"/>
                <a:gd name="T49" fmla="*/ 2147483646 h 56"/>
                <a:gd name="T50" fmla="*/ 2147483646 w 72"/>
                <a:gd name="T51" fmla="*/ 2147483646 h 56"/>
                <a:gd name="T52" fmla="*/ 2147483646 w 72"/>
                <a:gd name="T53" fmla="*/ 2147483646 h 56"/>
                <a:gd name="T54" fmla="*/ 2147483646 w 72"/>
                <a:gd name="T55" fmla="*/ 2147483646 h 56"/>
                <a:gd name="T56" fmla="*/ 2147483646 w 72"/>
                <a:gd name="T57" fmla="*/ 2147483646 h 56"/>
                <a:gd name="T58" fmla="*/ 2147483646 w 72"/>
                <a:gd name="T59" fmla="*/ 2147483646 h 56"/>
                <a:gd name="T60" fmla="*/ 2147483646 w 72"/>
                <a:gd name="T61" fmla="*/ 2147483646 h 56"/>
                <a:gd name="T62" fmla="*/ 2147483646 w 72"/>
                <a:gd name="T63" fmla="*/ 2147483646 h 56"/>
                <a:gd name="T64" fmla="*/ 2147483646 w 72"/>
                <a:gd name="T65" fmla="*/ 2147483646 h 56"/>
                <a:gd name="T66" fmla="*/ 2147483646 w 72"/>
                <a:gd name="T67" fmla="*/ 2147483646 h 56"/>
                <a:gd name="T68" fmla="*/ 2147483646 w 72"/>
                <a:gd name="T69" fmla="*/ 2147483646 h 56"/>
                <a:gd name="T70" fmla="*/ 2147483646 w 72"/>
                <a:gd name="T71" fmla="*/ 2147483646 h 56"/>
                <a:gd name="T72" fmla="*/ 2147483646 w 72"/>
                <a:gd name="T73" fmla="*/ 2147483646 h 56"/>
                <a:gd name="T74" fmla="*/ 2147483646 w 72"/>
                <a:gd name="T75" fmla="*/ 2147483646 h 56"/>
                <a:gd name="T76" fmla="*/ 2147483646 w 72"/>
                <a:gd name="T77" fmla="*/ 2147483646 h 56"/>
                <a:gd name="T78" fmla="*/ 2147483646 w 72"/>
                <a:gd name="T79" fmla="*/ 2147483646 h 56"/>
                <a:gd name="T80" fmla="*/ 2147483646 w 72"/>
                <a:gd name="T81" fmla="*/ 2147483646 h 56"/>
                <a:gd name="T82" fmla="*/ 2147483646 w 72"/>
                <a:gd name="T83" fmla="*/ 214748364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2" name="出自【趣你的PPT】(微信:qunideppt)：最优质的PPT资源库"/>
            <p:cNvSpPr txBox="1"/>
            <p:nvPr/>
          </p:nvSpPr>
          <p:spPr bwMode="auto">
            <a:xfrm>
              <a:off x="1798658" y="3141511"/>
              <a:ext cx="1763735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基于查询需求的优化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 txBox="1"/>
            <p:nvPr/>
          </p:nvSpPr>
          <p:spPr bwMode="auto">
            <a:xfrm>
              <a:off x="3393289" y="4731690"/>
              <a:ext cx="179488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1</a:t>
              </a: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，只显示单一座位类型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 txBox="1"/>
            <p:nvPr/>
          </p:nvSpPr>
          <p:spPr bwMode="auto">
            <a:xfrm>
              <a:off x="7212928" y="4430034"/>
              <a:ext cx="1427008" cy="33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web</a:t>
              </a: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端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 txBox="1"/>
            <p:nvPr/>
          </p:nvSpPr>
          <p:spPr bwMode="auto">
            <a:xfrm>
              <a:off x="5358925" y="2782550"/>
              <a:ext cx="1763735" cy="33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移动端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出自【趣你的PPT】(微信:qunideppt)：最优质的PPT资源库"/>
            <p:cNvSpPr txBox="1"/>
            <p:nvPr/>
          </p:nvSpPr>
          <p:spPr bwMode="auto">
            <a:xfrm>
              <a:off x="640912" y="4768062"/>
              <a:ext cx="1428491" cy="1075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1</a:t>
              </a: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，对票价和历时进行归一化处理，附上权重排序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侧重点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8493"/>
          <a:stretch>
            <a:fillRect/>
          </a:stretch>
        </p:blipFill>
        <p:spPr>
          <a:xfrm flipH="1">
            <a:off x="-15435" y="1828799"/>
            <a:ext cx="5138580" cy="490394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2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36102" y="2854430"/>
            <a:ext cx="41859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功能模块与结构</a:t>
            </a:r>
            <a:endParaRPr lang="zh-CN" altLang="en-US" sz="44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8750" y="2503325"/>
            <a:ext cx="9334501" cy="2479676"/>
            <a:chOff x="1428750" y="2503325"/>
            <a:chExt cx="9334501" cy="2479676"/>
          </a:xfrm>
        </p:grpSpPr>
        <p:sp>
          <p:nvSpPr>
            <p:cNvPr id="3" name="出自【趣你的PPT】(微信:qunideppt)：最优质的PPT资源库"/>
            <p:cNvSpPr>
              <a:spLocks noChangeAspect="1"/>
            </p:cNvSpPr>
            <p:nvPr/>
          </p:nvSpPr>
          <p:spPr>
            <a:xfrm>
              <a:off x="1574800" y="2503325"/>
              <a:ext cx="1497012" cy="1497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900">
                <a:solidFill>
                  <a:prstClr val="white"/>
                </a:solidFill>
                <a:sym typeface="Century Gothic" panose="020B0502020202020204" pitchFamily="34" charset="0"/>
              </a:endParaRPr>
            </a:p>
          </p:txBody>
        </p:sp>
        <p:sp>
          <p:nvSpPr>
            <p:cNvPr id="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097087" y="3078001"/>
              <a:ext cx="471488" cy="433387"/>
            </a:xfrm>
            <a:custGeom>
              <a:avLst/>
              <a:gdLst>
                <a:gd name="T0" fmla="*/ 2147483646 w 609"/>
                <a:gd name="T1" fmla="*/ 2147483646 h 559"/>
                <a:gd name="T2" fmla="*/ 2147483646 w 609"/>
                <a:gd name="T3" fmla="*/ 2147483646 h 559"/>
                <a:gd name="T4" fmla="*/ 2147483646 w 609"/>
                <a:gd name="T5" fmla="*/ 2147483646 h 559"/>
                <a:gd name="T6" fmla="*/ 2147483646 w 609"/>
                <a:gd name="T7" fmla="*/ 2147483646 h 559"/>
                <a:gd name="T8" fmla="*/ 2147483646 w 609"/>
                <a:gd name="T9" fmla="*/ 2147483646 h 559"/>
                <a:gd name="T10" fmla="*/ 0 w 609"/>
                <a:gd name="T11" fmla="*/ 2147483646 h 559"/>
                <a:gd name="T12" fmla="*/ 2147483646 w 609"/>
                <a:gd name="T13" fmla="*/ 0 h 559"/>
                <a:gd name="T14" fmla="*/ 2147483646 w 609"/>
                <a:gd name="T15" fmla="*/ 2147483646 h 559"/>
                <a:gd name="T16" fmla="*/ 2147483646 w 609"/>
                <a:gd name="T17" fmla="*/ 2147483646 h 559"/>
                <a:gd name="T18" fmla="*/ 2147483646 w 609"/>
                <a:gd name="T19" fmla="*/ 2147483646 h 559"/>
                <a:gd name="T20" fmla="*/ 2147483646 w 609"/>
                <a:gd name="T21" fmla="*/ 2147483646 h 559"/>
                <a:gd name="T22" fmla="*/ 2147483646 w 609"/>
                <a:gd name="T23" fmla="*/ 2147483646 h 559"/>
                <a:gd name="T24" fmla="*/ 2147483646 w 609"/>
                <a:gd name="T25" fmla="*/ 2147483646 h 559"/>
                <a:gd name="T26" fmla="*/ 2147483646 w 609"/>
                <a:gd name="T27" fmla="*/ 2147483646 h 559"/>
                <a:gd name="T28" fmla="*/ 2147483646 w 609"/>
                <a:gd name="T29" fmla="*/ 2147483646 h 559"/>
                <a:gd name="T30" fmla="*/ 2147483646 w 609"/>
                <a:gd name="T31" fmla="*/ 2147483646 h 559"/>
                <a:gd name="T32" fmla="*/ 2147483646 w 609"/>
                <a:gd name="T33" fmla="*/ 2147483646 h 559"/>
                <a:gd name="T34" fmla="*/ 2147483646 w 609"/>
                <a:gd name="T35" fmla="*/ 2147483646 h 559"/>
                <a:gd name="T36" fmla="*/ 2147483646 w 609"/>
                <a:gd name="T37" fmla="*/ 2147483646 h 559"/>
                <a:gd name="T38" fmla="*/ 2147483646 w 609"/>
                <a:gd name="T39" fmla="*/ 2147483646 h 559"/>
                <a:gd name="T40" fmla="*/ 2147483646 w 609"/>
                <a:gd name="T41" fmla="*/ 2147483646 h 559"/>
                <a:gd name="T42" fmla="*/ 2147483646 w 609"/>
                <a:gd name="T43" fmla="*/ 2147483646 h 559"/>
                <a:gd name="T44" fmla="*/ 2147483646 w 609"/>
                <a:gd name="T45" fmla="*/ 2147483646 h 559"/>
                <a:gd name="T46" fmla="*/ 2147483646 w 609"/>
                <a:gd name="T47" fmla="*/ 2147483646 h 559"/>
                <a:gd name="T48" fmla="*/ 2147483646 w 609"/>
                <a:gd name="T49" fmla="*/ 2147483646 h 559"/>
                <a:gd name="T50" fmla="*/ 2147483646 w 609"/>
                <a:gd name="T51" fmla="*/ 2147483646 h 559"/>
                <a:gd name="T52" fmla="*/ 2147483646 w 609"/>
                <a:gd name="T53" fmla="*/ 2147483646 h 5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09" h="559">
                  <a:moveTo>
                    <a:pt x="318" y="459"/>
                  </a:moveTo>
                  <a:lnTo>
                    <a:pt x="318" y="459"/>
                  </a:lnTo>
                  <a:cubicBezTo>
                    <a:pt x="297" y="459"/>
                    <a:pt x="276" y="452"/>
                    <a:pt x="254" y="452"/>
                  </a:cubicBezTo>
                  <a:cubicBezTo>
                    <a:pt x="177" y="558"/>
                    <a:pt x="43" y="537"/>
                    <a:pt x="43" y="537"/>
                  </a:cubicBezTo>
                  <a:cubicBezTo>
                    <a:pt x="134" y="494"/>
                    <a:pt x="134" y="417"/>
                    <a:pt x="120" y="410"/>
                  </a:cubicBezTo>
                  <a:cubicBezTo>
                    <a:pt x="43" y="367"/>
                    <a:pt x="0" y="303"/>
                    <a:pt x="0" y="233"/>
                  </a:cubicBezTo>
                  <a:cubicBezTo>
                    <a:pt x="0" y="106"/>
                    <a:pt x="141" y="0"/>
                    <a:pt x="318" y="0"/>
                  </a:cubicBezTo>
                  <a:cubicBezTo>
                    <a:pt x="495" y="0"/>
                    <a:pt x="608" y="106"/>
                    <a:pt x="608" y="233"/>
                  </a:cubicBezTo>
                  <a:cubicBezTo>
                    <a:pt x="608" y="360"/>
                    <a:pt x="495" y="459"/>
                    <a:pt x="318" y="459"/>
                  </a:cubicBezTo>
                  <a:close/>
                  <a:moveTo>
                    <a:pt x="163" y="176"/>
                  </a:moveTo>
                  <a:lnTo>
                    <a:pt x="163" y="176"/>
                  </a:lnTo>
                  <a:cubicBezTo>
                    <a:pt x="134" y="176"/>
                    <a:pt x="106" y="204"/>
                    <a:pt x="106" y="233"/>
                  </a:cubicBezTo>
                  <a:cubicBezTo>
                    <a:pt x="106" y="268"/>
                    <a:pt x="134" y="289"/>
                    <a:pt x="163" y="289"/>
                  </a:cubicBezTo>
                  <a:cubicBezTo>
                    <a:pt x="191" y="289"/>
                    <a:pt x="219" y="268"/>
                    <a:pt x="219" y="233"/>
                  </a:cubicBezTo>
                  <a:cubicBezTo>
                    <a:pt x="219" y="204"/>
                    <a:pt x="191" y="176"/>
                    <a:pt x="163" y="176"/>
                  </a:cubicBezTo>
                  <a:close/>
                  <a:moveTo>
                    <a:pt x="304" y="176"/>
                  </a:moveTo>
                  <a:lnTo>
                    <a:pt x="304" y="176"/>
                  </a:lnTo>
                  <a:cubicBezTo>
                    <a:pt x="276" y="176"/>
                    <a:pt x="247" y="204"/>
                    <a:pt x="247" y="233"/>
                  </a:cubicBezTo>
                  <a:cubicBezTo>
                    <a:pt x="247" y="268"/>
                    <a:pt x="276" y="289"/>
                    <a:pt x="304" y="289"/>
                  </a:cubicBezTo>
                  <a:cubicBezTo>
                    <a:pt x="332" y="289"/>
                    <a:pt x="361" y="268"/>
                    <a:pt x="361" y="233"/>
                  </a:cubicBezTo>
                  <a:cubicBezTo>
                    <a:pt x="361" y="204"/>
                    <a:pt x="332" y="176"/>
                    <a:pt x="304" y="176"/>
                  </a:cubicBezTo>
                  <a:close/>
                  <a:moveTo>
                    <a:pt x="445" y="176"/>
                  </a:moveTo>
                  <a:lnTo>
                    <a:pt x="445" y="176"/>
                  </a:lnTo>
                  <a:cubicBezTo>
                    <a:pt x="417" y="176"/>
                    <a:pt x="389" y="204"/>
                    <a:pt x="389" y="233"/>
                  </a:cubicBezTo>
                  <a:cubicBezTo>
                    <a:pt x="389" y="268"/>
                    <a:pt x="417" y="289"/>
                    <a:pt x="445" y="289"/>
                  </a:cubicBezTo>
                  <a:cubicBezTo>
                    <a:pt x="474" y="289"/>
                    <a:pt x="502" y="268"/>
                    <a:pt x="502" y="233"/>
                  </a:cubicBezTo>
                  <a:cubicBezTo>
                    <a:pt x="502" y="204"/>
                    <a:pt x="474" y="176"/>
                    <a:pt x="445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5" name="出自【趣你的PPT】(微信:qunideppt)：最优质的PPT资源库"/>
            <p:cNvSpPr txBox="1"/>
            <p:nvPr/>
          </p:nvSpPr>
          <p:spPr bwMode="auto">
            <a:xfrm>
              <a:off x="1428750" y="4084476"/>
              <a:ext cx="1789112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60949" rIns="121900" bIns="60949"/>
            <a:lstStyle>
              <a:lvl1pPr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None/>
              </a:pPr>
              <a:r>
                <a:rPr lang="en-US" altLang="zh-CN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“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两个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”Tab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的导航设计，和页面之间相互切换</a:t>
              </a:r>
              <a:endParaRPr lang="zh-CN" altLang="en-US" sz="1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 noChangeAspect="1"/>
            </p:cNvSpPr>
            <p:nvPr/>
          </p:nvSpPr>
          <p:spPr>
            <a:xfrm>
              <a:off x="4094162" y="2503325"/>
              <a:ext cx="1498600" cy="1497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900">
                <a:solidFill>
                  <a:prstClr val="white"/>
                </a:solidFill>
                <a:sym typeface="Century Gothic" panose="020B0502020202020204" pitchFamily="34" charset="0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06925" y="3012912"/>
              <a:ext cx="463550" cy="425450"/>
            </a:xfrm>
            <a:custGeom>
              <a:avLst/>
              <a:gdLst>
                <a:gd name="T0" fmla="*/ 2147483646 w 601"/>
                <a:gd name="T1" fmla="*/ 2147483646 h 552"/>
                <a:gd name="T2" fmla="*/ 2147483646 w 601"/>
                <a:gd name="T3" fmla="*/ 2147483646 h 552"/>
                <a:gd name="T4" fmla="*/ 2147483646 w 601"/>
                <a:gd name="T5" fmla="*/ 2147483646 h 552"/>
                <a:gd name="T6" fmla="*/ 2147483646 w 601"/>
                <a:gd name="T7" fmla="*/ 2147483646 h 552"/>
                <a:gd name="T8" fmla="*/ 2147483646 w 601"/>
                <a:gd name="T9" fmla="*/ 2147483646 h 552"/>
                <a:gd name="T10" fmla="*/ 2147483646 w 601"/>
                <a:gd name="T11" fmla="*/ 2147483646 h 552"/>
                <a:gd name="T12" fmla="*/ 2147483646 w 601"/>
                <a:gd name="T13" fmla="*/ 2147483646 h 552"/>
                <a:gd name="T14" fmla="*/ 2147483646 w 601"/>
                <a:gd name="T15" fmla="*/ 2147483646 h 552"/>
                <a:gd name="T16" fmla="*/ 2147483646 w 601"/>
                <a:gd name="T17" fmla="*/ 2147483646 h 552"/>
                <a:gd name="T18" fmla="*/ 2147483646 w 601"/>
                <a:gd name="T19" fmla="*/ 2147483646 h 552"/>
                <a:gd name="T20" fmla="*/ 2147483646 w 601"/>
                <a:gd name="T21" fmla="*/ 2147483646 h 552"/>
                <a:gd name="T22" fmla="*/ 2147483646 w 601"/>
                <a:gd name="T23" fmla="*/ 2147483646 h 552"/>
                <a:gd name="T24" fmla="*/ 2147483646 w 601"/>
                <a:gd name="T25" fmla="*/ 2147483646 h 552"/>
                <a:gd name="T26" fmla="*/ 2147483646 w 601"/>
                <a:gd name="T27" fmla="*/ 2147483646 h 552"/>
                <a:gd name="T28" fmla="*/ 2147483646 w 601"/>
                <a:gd name="T29" fmla="*/ 2147483646 h 552"/>
                <a:gd name="T30" fmla="*/ 2147483646 w 601"/>
                <a:gd name="T31" fmla="*/ 2147483646 h 552"/>
                <a:gd name="T32" fmla="*/ 2147483646 w 601"/>
                <a:gd name="T33" fmla="*/ 2147483646 h 552"/>
                <a:gd name="T34" fmla="*/ 2147483646 w 601"/>
                <a:gd name="T35" fmla="*/ 2147483646 h 552"/>
                <a:gd name="T36" fmla="*/ 2147483646 w 601"/>
                <a:gd name="T37" fmla="*/ 2147483646 h 552"/>
                <a:gd name="T38" fmla="*/ 2147483646 w 601"/>
                <a:gd name="T39" fmla="*/ 2147483646 h 552"/>
                <a:gd name="T40" fmla="*/ 0 w 601"/>
                <a:gd name="T41" fmla="*/ 2147483646 h 552"/>
                <a:gd name="T42" fmla="*/ 0 w 601"/>
                <a:gd name="T43" fmla="*/ 2147483646 h 552"/>
                <a:gd name="T44" fmla="*/ 0 w 601"/>
                <a:gd name="T45" fmla="*/ 2147483646 h 552"/>
                <a:gd name="T46" fmla="*/ 0 w 601"/>
                <a:gd name="T47" fmla="*/ 2147483646 h 552"/>
                <a:gd name="T48" fmla="*/ 2147483646 w 601"/>
                <a:gd name="T49" fmla="*/ 2147483646 h 552"/>
                <a:gd name="T50" fmla="*/ 2147483646 w 601"/>
                <a:gd name="T51" fmla="*/ 2147483646 h 552"/>
                <a:gd name="T52" fmla="*/ 2147483646 w 601"/>
                <a:gd name="T53" fmla="*/ 2147483646 h 552"/>
                <a:gd name="T54" fmla="*/ 2147483646 w 601"/>
                <a:gd name="T55" fmla="*/ 2147483646 h 552"/>
                <a:gd name="T56" fmla="*/ 2147483646 w 601"/>
                <a:gd name="T57" fmla="*/ 2147483646 h 552"/>
                <a:gd name="T58" fmla="*/ 2147483646 w 601"/>
                <a:gd name="T59" fmla="*/ 2147483646 h 552"/>
                <a:gd name="T60" fmla="*/ 2147483646 w 601"/>
                <a:gd name="T61" fmla="*/ 2147483646 h 552"/>
                <a:gd name="T62" fmla="*/ 2147483646 w 601"/>
                <a:gd name="T63" fmla="*/ 0 h 552"/>
                <a:gd name="T64" fmla="*/ 2147483646 w 601"/>
                <a:gd name="T65" fmla="*/ 0 h 552"/>
                <a:gd name="T66" fmla="*/ 2147483646 w 601"/>
                <a:gd name="T67" fmla="*/ 2147483646 h 552"/>
                <a:gd name="T68" fmla="*/ 2147483646 w 601"/>
                <a:gd name="T69" fmla="*/ 2147483646 h 552"/>
                <a:gd name="T70" fmla="*/ 2147483646 w 601"/>
                <a:gd name="T71" fmla="*/ 2147483646 h 552"/>
                <a:gd name="T72" fmla="*/ 2147483646 w 601"/>
                <a:gd name="T73" fmla="*/ 2147483646 h 552"/>
                <a:gd name="T74" fmla="*/ 2147483646 w 601"/>
                <a:gd name="T75" fmla="*/ 2147483646 h 552"/>
                <a:gd name="T76" fmla="*/ 2147483646 w 601"/>
                <a:gd name="T77" fmla="*/ 2147483646 h 552"/>
                <a:gd name="T78" fmla="*/ 2147483646 w 601"/>
                <a:gd name="T79" fmla="*/ 2147483646 h 552"/>
                <a:gd name="T80" fmla="*/ 2147483646 w 601"/>
                <a:gd name="T81" fmla="*/ 2147483646 h 552"/>
                <a:gd name="T82" fmla="*/ 2147483646 w 601"/>
                <a:gd name="T83" fmla="*/ 2147483646 h 552"/>
                <a:gd name="T84" fmla="*/ 2147483646 w 601"/>
                <a:gd name="T85" fmla="*/ 2147483646 h 552"/>
                <a:gd name="T86" fmla="*/ 2147483646 w 601"/>
                <a:gd name="T87" fmla="*/ 2147483646 h 552"/>
                <a:gd name="T88" fmla="*/ 2147483646 w 601"/>
                <a:gd name="T89" fmla="*/ 2147483646 h 552"/>
                <a:gd name="T90" fmla="*/ 2147483646 w 601"/>
                <a:gd name="T91" fmla="*/ 2147483646 h 552"/>
                <a:gd name="T92" fmla="*/ 2147483646 w 601"/>
                <a:gd name="T93" fmla="*/ 2147483646 h 552"/>
                <a:gd name="T94" fmla="*/ 2147483646 w 601"/>
                <a:gd name="T95" fmla="*/ 2147483646 h 552"/>
                <a:gd name="T96" fmla="*/ 2147483646 w 601"/>
                <a:gd name="T97" fmla="*/ 2147483646 h 552"/>
                <a:gd name="T98" fmla="*/ 2147483646 w 601"/>
                <a:gd name="T99" fmla="*/ 2147483646 h 552"/>
                <a:gd name="T100" fmla="*/ 2147483646 w 601"/>
                <a:gd name="T101" fmla="*/ 2147483646 h 552"/>
                <a:gd name="T102" fmla="*/ 2147483646 w 601"/>
                <a:gd name="T103" fmla="*/ 2147483646 h 552"/>
                <a:gd name="T104" fmla="*/ 2147483646 w 601"/>
                <a:gd name="T105" fmla="*/ 2147483646 h 552"/>
                <a:gd name="T106" fmla="*/ 2147483646 w 601"/>
                <a:gd name="T107" fmla="*/ 2147483646 h 552"/>
                <a:gd name="T108" fmla="*/ 2147483646 w 601"/>
                <a:gd name="T109" fmla="*/ 2147483646 h 552"/>
                <a:gd name="T110" fmla="*/ 2147483646 w 601"/>
                <a:gd name="T111" fmla="*/ 2147483646 h 552"/>
                <a:gd name="T112" fmla="*/ 2147483646 w 601"/>
                <a:gd name="T113" fmla="*/ 2147483646 h 552"/>
                <a:gd name="T114" fmla="*/ 2147483646 w 601"/>
                <a:gd name="T115" fmla="*/ 2147483646 h 552"/>
                <a:gd name="T116" fmla="*/ 2147483646 w 601"/>
                <a:gd name="T117" fmla="*/ 2147483646 h 552"/>
                <a:gd name="T118" fmla="*/ 2147483646 w 601"/>
                <a:gd name="T119" fmla="*/ 2147483646 h 552"/>
                <a:gd name="T120" fmla="*/ 2147483646 w 601"/>
                <a:gd name="T121" fmla="*/ 2147483646 h 552"/>
                <a:gd name="T122" fmla="*/ 2147483646 w 601"/>
                <a:gd name="T123" fmla="*/ 2147483646 h 552"/>
                <a:gd name="T124" fmla="*/ 2147483646 w 601"/>
                <a:gd name="T125" fmla="*/ 2147483646 h 5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01" h="552">
                  <a:moveTo>
                    <a:pt x="600" y="226"/>
                  </a:moveTo>
                  <a:lnTo>
                    <a:pt x="600" y="226"/>
                  </a:lnTo>
                  <a:cubicBezTo>
                    <a:pt x="600" y="268"/>
                    <a:pt x="565" y="304"/>
                    <a:pt x="522" y="304"/>
                  </a:cubicBezTo>
                  <a:cubicBezTo>
                    <a:pt x="480" y="304"/>
                    <a:pt x="452" y="268"/>
                    <a:pt x="452" y="226"/>
                  </a:cubicBezTo>
                  <a:cubicBezTo>
                    <a:pt x="452" y="268"/>
                    <a:pt x="417" y="304"/>
                    <a:pt x="374" y="304"/>
                  </a:cubicBezTo>
                  <a:cubicBezTo>
                    <a:pt x="332" y="304"/>
                    <a:pt x="296" y="268"/>
                    <a:pt x="296" y="226"/>
                  </a:cubicBezTo>
                  <a:cubicBezTo>
                    <a:pt x="296" y="268"/>
                    <a:pt x="268" y="304"/>
                    <a:pt x="226" y="304"/>
                  </a:cubicBezTo>
                  <a:cubicBezTo>
                    <a:pt x="183" y="304"/>
                    <a:pt x="148" y="268"/>
                    <a:pt x="148" y="226"/>
                  </a:cubicBezTo>
                  <a:cubicBezTo>
                    <a:pt x="148" y="268"/>
                    <a:pt x="113" y="304"/>
                    <a:pt x="70" y="304"/>
                  </a:cubicBezTo>
                  <a:cubicBezTo>
                    <a:pt x="28" y="304"/>
                    <a:pt x="0" y="268"/>
                    <a:pt x="0" y="226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1" y="84"/>
                    <a:pt x="551" y="84"/>
                    <a:pt x="551" y="84"/>
                  </a:cubicBezTo>
                  <a:cubicBezTo>
                    <a:pt x="600" y="226"/>
                    <a:pt x="600" y="226"/>
                    <a:pt x="600" y="226"/>
                  </a:cubicBezTo>
                  <a:close/>
                  <a:moveTo>
                    <a:pt x="508" y="56"/>
                  </a:moveTo>
                  <a:lnTo>
                    <a:pt x="508" y="56"/>
                  </a:lnTo>
                  <a:cubicBezTo>
                    <a:pt x="91" y="56"/>
                    <a:pt x="91" y="56"/>
                    <a:pt x="91" y="56"/>
                  </a:cubicBezTo>
                  <a:cubicBezTo>
                    <a:pt x="77" y="56"/>
                    <a:pt x="63" y="49"/>
                    <a:pt x="63" y="28"/>
                  </a:cubicBezTo>
                  <a:cubicBezTo>
                    <a:pt x="63" y="14"/>
                    <a:pt x="77" y="0"/>
                    <a:pt x="91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22" y="0"/>
                    <a:pt x="537" y="14"/>
                    <a:pt x="537" y="28"/>
                  </a:cubicBezTo>
                  <a:cubicBezTo>
                    <a:pt x="537" y="49"/>
                    <a:pt x="522" y="56"/>
                    <a:pt x="508" y="56"/>
                  </a:cubicBezTo>
                  <a:close/>
                  <a:moveTo>
                    <a:pt x="84" y="332"/>
                  </a:moveTo>
                  <a:lnTo>
                    <a:pt x="84" y="332"/>
                  </a:lnTo>
                  <a:cubicBezTo>
                    <a:pt x="84" y="332"/>
                    <a:pt x="84" y="332"/>
                    <a:pt x="91" y="332"/>
                  </a:cubicBezTo>
                  <a:cubicBezTo>
                    <a:pt x="91" y="332"/>
                    <a:pt x="91" y="332"/>
                    <a:pt x="98" y="332"/>
                  </a:cubicBezTo>
                  <a:cubicBezTo>
                    <a:pt x="98" y="325"/>
                    <a:pt x="106" y="325"/>
                    <a:pt x="113" y="325"/>
                  </a:cubicBezTo>
                  <a:cubicBezTo>
                    <a:pt x="113" y="466"/>
                    <a:pt x="113" y="466"/>
                    <a:pt x="113" y="466"/>
                  </a:cubicBezTo>
                  <a:cubicBezTo>
                    <a:pt x="487" y="466"/>
                    <a:pt x="487" y="466"/>
                    <a:pt x="487" y="46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94" y="325"/>
                    <a:pt x="494" y="325"/>
                    <a:pt x="501" y="332"/>
                  </a:cubicBezTo>
                  <a:cubicBezTo>
                    <a:pt x="501" y="332"/>
                    <a:pt x="501" y="332"/>
                    <a:pt x="508" y="332"/>
                  </a:cubicBezTo>
                  <a:lnTo>
                    <a:pt x="515" y="332"/>
                  </a:lnTo>
                  <a:lnTo>
                    <a:pt x="522" y="332"/>
                  </a:lnTo>
                  <a:cubicBezTo>
                    <a:pt x="530" y="332"/>
                    <a:pt x="537" y="332"/>
                    <a:pt x="544" y="332"/>
                  </a:cubicBezTo>
                  <a:cubicBezTo>
                    <a:pt x="544" y="523"/>
                    <a:pt x="544" y="523"/>
                    <a:pt x="544" y="523"/>
                  </a:cubicBezTo>
                  <a:cubicBezTo>
                    <a:pt x="544" y="537"/>
                    <a:pt x="530" y="551"/>
                    <a:pt x="515" y="551"/>
                  </a:cubicBezTo>
                  <a:cubicBezTo>
                    <a:pt x="84" y="551"/>
                    <a:pt x="84" y="551"/>
                    <a:pt x="84" y="551"/>
                  </a:cubicBezTo>
                  <a:cubicBezTo>
                    <a:pt x="63" y="551"/>
                    <a:pt x="56" y="537"/>
                    <a:pt x="56" y="523"/>
                  </a:cubicBezTo>
                  <a:cubicBezTo>
                    <a:pt x="56" y="332"/>
                    <a:pt x="56" y="332"/>
                    <a:pt x="56" y="332"/>
                  </a:cubicBezTo>
                  <a:cubicBezTo>
                    <a:pt x="63" y="332"/>
                    <a:pt x="63" y="332"/>
                    <a:pt x="70" y="332"/>
                  </a:cubicBezTo>
                  <a:cubicBezTo>
                    <a:pt x="77" y="332"/>
                    <a:pt x="77" y="332"/>
                    <a:pt x="84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 noChangeAspect="1"/>
            </p:cNvSpPr>
            <p:nvPr/>
          </p:nvSpPr>
          <p:spPr>
            <a:xfrm>
              <a:off x="6494463" y="2503325"/>
              <a:ext cx="1497013" cy="1497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900">
                <a:solidFill>
                  <a:prstClr val="white"/>
                </a:solidFill>
                <a:sym typeface="Century Gothic" panose="020B0502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073900" y="2995450"/>
              <a:ext cx="379412" cy="463550"/>
            </a:xfrm>
            <a:custGeom>
              <a:avLst/>
              <a:gdLst>
                <a:gd name="T0" fmla="*/ 2147483646 w 488"/>
                <a:gd name="T1" fmla="*/ 2147483646 h 601"/>
                <a:gd name="T2" fmla="*/ 2147483646 w 488"/>
                <a:gd name="T3" fmla="*/ 2147483646 h 601"/>
                <a:gd name="T4" fmla="*/ 2147483646 w 488"/>
                <a:gd name="T5" fmla="*/ 2147483646 h 601"/>
                <a:gd name="T6" fmla="*/ 0 w 488"/>
                <a:gd name="T7" fmla="*/ 2147483646 h 601"/>
                <a:gd name="T8" fmla="*/ 0 w 488"/>
                <a:gd name="T9" fmla="*/ 2147483646 h 601"/>
                <a:gd name="T10" fmla="*/ 2147483646 w 488"/>
                <a:gd name="T11" fmla="*/ 2147483646 h 601"/>
                <a:gd name="T12" fmla="*/ 2147483646 w 488"/>
                <a:gd name="T13" fmla="*/ 2147483646 h 601"/>
                <a:gd name="T14" fmla="*/ 2147483646 w 488"/>
                <a:gd name="T15" fmla="*/ 2147483646 h 601"/>
                <a:gd name="T16" fmla="*/ 2147483646 w 488"/>
                <a:gd name="T17" fmla="*/ 0 h 601"/>
                <a:gd name="T18" fmla="*/ 2147483646 w 488"/>
                <a:gd name="T19" fmla="*/ 2147483646 h 601"/>
                <a:gd name="T20" fmla="*/ 2147483646 w 488"/>
                <a:gd name="T21" fmla="*/ 2147483646 h 601"/>
                <a:gd name="T22" fmla="*/ 2147483646 w 488"/>
                <a:gd name="T23" fmla="*/ 2147483646 h 601"/>
                <a:gd name="T24" fmla="*/ 2147483646 w 488"/>
                <a:gd name="T25" fmla="*/ 2147483646 h 601"/>
                <a:gd name="T26" fmla="*/ 2147483646 w 488"/>
                <a:gd name="T27" fmla="*/ 2147483646 h 601"/>
                <a:gd name="T28" fmla="*/ 2147483646 w 488"/>
                <a:gd name="T29" fmla="*/ 2147483646 h 601"/>
                <a:gd name="T30" fmla="*/ 2147483646 w 488"/>
                <a:gd name="T31" fmla="*/ 2147483646 h 601"/>
                <a:gd name="T32" fmla="*/ 2147483646 w 488"/>
                <a:gd name="T33" fmla="*/ 2147483646 h 601"/>
                <a:gd name="T34" fmla="*/ 2147483646 w 488"/>
                <a:gd name="T35" fmla="*/ 2147483646 h 601"/>
                <a:gd name="T36" fmla="*/ 2147483646 w 488"/>
                <a:gd name="T37" fmla="*/ 2147483646 h 601"/>
                <a:gd name="T38" fmla="*/ 2147483646 w 488"/>
                <a:gd name="T39" fmla="*/ 2147483646 h 601"/>
                <a:gd name="T40" fmla="*/ 2147483646 w 488"/>
                <a:gd name="T41" fmla="*/ 2147483646 h 601"/>
                <a:gd name="T42" fmla="*/ 2147483646 w 488"/>
                <a:gd name="T43" fmla="*/ 2147483646 h 601"/>
                <a:gd name="T44" fmla="*/ 2147483646 w 488"/>
                <a:gd name="T45" fmla="*/ 2147483646 h 601"/>
                <a:gd name="T46" fmla="*/ 2147483646 w 488"/>
                <a:gd name="T47" fmla="*/ 2147483646 h 601"/>
                <a:gd name="T48" fmla="*/ 2147483646 w 488"/>
                <a:gd name="T49" fmla="*/ 2147483646 h 601"/>
                <a:gd name="T50" fmla="*/ 2147483646 w 488"/>
                <a:gd name="T51" fmla="*/ 2147483646 h 601"/>
                <a:gd name="T52" fmla="*/ 2147483646 w 488"/>
                <a:gd name="T53" fmla="*/ 2147483646 h 601"/>
                <a:gd name="T54" fmla="*/ 2147483646 w 488"/>
                <a:gd name="T55" fmla="*/ 2147483646 h 601"/>
                <a:gd name="T56" fmla="*/ 2147483646 w 488"/>
                <a:gd name="T57" fmla="*/ 2147483646 h 601"/>
                <a:gd name="T58" fmla="*/ 2147483646 w 488"/>
                <a:gd name="T59" fmla="*/ 2147483646 h 601"/>
                <a:gd name="T60" fmla="*/ 2147483646 w 488"/>
                <a:gd name="T61" fmla="*/ 2147483646 h 601"/>
                <a:gd name="T62" fmla="*/ 2147483646 w 488"/>
                <a:gd name="T63" fmla="*/ 2147483646 h 6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88" h="601">
                  <a:moveTo>
                    <a:pt x="459" y="600"/>
                  </a:moveTo>
                  <a:lnTo>
                    <a:pt x="459" y="600"/>
                  </a:lnTo>
                  <a:cubicBezTo>
                    <a:pt x="28" y="600"/>
                    <a:pt x="28" y="600"/>
                    <a:pt x="28" y="600"/>
                  </a:cubicBezTo>
                  <a:cubicBezTo>
                    <a:pt x="7" y="600"/>
                    <a:pt x="0" y="586"/>
                    <a:pt x="0" y="5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11"/>
                    <a:pt x="7" y="296"/>
                    <a:pt x="28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70" y="70"/>
                    <a:pt x="148" y="0"/>
                    <a:pt x="240" y="0"/>
                  </a:cubicBezTo>
                  <a:cubicBezTo>
                    <a:pt x="339" y="0"/>
                    <a:pt x="409" y="70"/>
                    <a:pt x="409" y="169"/>
                  </a:cubicBezTo>
                  <a:cubicBezTo>
                    <a:pt x="409" y="296"/>
                    <a:pt x="409" y="296"/>
                    <a:pt x="409" y="296"/>
                  </a:cubicBezTo>
                  <a:cubicBezTo>
                    <a:pt x="459" y="296"/>
                    <a:pt x="459" y="296"/>
                    <a:pt x="459" y="296"/>
                  </a:cubicBezTo>
                  <a:cubicBezTo>
                    <a:pt x="473" y="296"/>
                    <a:pt x="487" y="311"/>
                    <a:pt x="487" y="325"/>
                  </a:cubicBezTo>
                  <a:cubicBezTo>
                    <a:pt x="487" y="572"/>
                    <a:pt x="487" y="572"/>
                    <a:pt x="487" y="572"/>
                  </a:cubicBezTo>
                  <a:cubicBezTo>
                    <a:pt x="487" y="586"/>
                    <a:pt x="473" y="600"/>
                    <a:pt x="459" y="600"/>
                  </a:cubicBezTo>
                  <a:close/>
                  <a:moveTo>
                    <a:pt x="212" y="459"/>
                  </a:moveTo>
                  <a:lnTo>
                    <a:pt x="212" y="459"/>
                  </a:lnTo>
                  <a:cubicBezTo>
                    <a:pt x="212" y="516"/>
                    <a:pt x="212" y="516"/>
                    <a:pt x="212" y="516"/>
                  </a:cubicBezTo>
                  <a:cubicBezTo>
                    <a:pt x="212" y="530"/>
                    <a:pt x="226" y="544"/>
                    <a:pt x="240" y="544"/>
                  </a:cubicBezTo>
                  <a:cubicBezTo>
                    <a:pt x="261" y="544"/>
                    <a:pt x="268" y="530"/>
                    <a:pt x="268" y="516"/>
                  </a:cubicBezTo>
                  <a:cubicBezTo>
                    <a:pt x="268" y="459"/>
                    <a:pt x="268" y="459"/>
                    <a:pt x="268" y="459"/>
                  </a:cubicBezTo>
                  <a:cubicBezTo>
                    <a:pt x="289" y="452"/>
                    <a:pt x="296" y="431"/>
                    <a:pt x="296" y="410"/>
                  </a:cubicBezTo>
                  <a:cubicBezTo>
                    <a:pt x="296" y="381"/>
                    <a:pt x="275" y="353"/>
                    <a:pt x="240" y="353"/>
                  </a:cubicBezTo>
                  <a:cubicBezTo>
                    <a:pt x="212" y="353"/>
                    <a:pt x="183" y="381"/>
                    <a:pt x="183" y="410"/>
                  </a:cubicBezTo>
                  <a:cubicBezTo>
                    <a:pt x="183" y="431"/>
                    <a:pt x="198" y="452"/>
                    <a:pt x="212" y="459"/>
                  </a:cubicBezTo>
                  <a:close/>
                  <a:moveTo>
                    <a:pt x="353" y="169"/>
                  </a:moveTo>
                  <a:lnTo>
                    <a:pt x="353" y="169"/>
                  </a:lnTo>
                  <a:cubicBezTo>
                    <a:pt x="353" y="106"/>
                    <a:pt x="304" y="56"/>
                    <a:pt x="240" y="56"/>
                  </a:cubicBezTo>
                  <a:cubicBezTo>
                    <a:pt x="176" y="56"/>
                    <a:pt x="127" y="106"/>
                    <a:pt x="127" y="169"/>
                  </a:cubicBezTo>
                  <a:cubicBezTo>
                    <a:pt x="127" y="296"/>
                    <a:pt x="127" y="296"/>
                    <a:pt x="127" y="296"/>
                  </a:cubicBezTo>
                  <a:cubicBezTo>
                    <a:pt x="353" y="296"/>
                    <a:pt x="353" y="296"/>
                    <a:pt x="353" y="296"/>
                  </a:cubicBezTo>
                  <a:lnTo>
                    <a:pt x="353" y="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 noChangeAspect="1"/>
            </p:cNvSpPr>
            <p:nvPr/>
          </p:nvSpPr>
          <p:spPr>
            <a:xfrm>
              <a:off x="9013825" y="2503325"/>
              <a:ext cx="1497012" cy="1497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900">
                <a:solidFill>
                  <a:prstClr val="white"/>
                </a:solidFill>
                <a:sym typeface="Century Gothic" panose="020B0502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540876" y="3019262"/>
              <a:ext cx="466725" cy="395288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2147483646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0 h 510"/>
                <a:gd name="T32" fmla="*/ 2147483646 w 602"/>
                <a:gd name="T33" fmla="*/ 0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2" h="510">
                  <a:moveTo>
                    <a:pt x="579" y="509"/>
                  </a:moveTo>
                  <a:lnTo>
                    <a:pt x="579" y="509"/>
                  </a:lnTo>
                  <a:cubicBezTo>
                    <a:pt x="21" y="509"/>
                    <a:pt x="21" y="509"/>
                    <a:pt x="21" y="509"/>
                  </a:cubicBezTo>
                  <a:cubicBezTo>
                    <a:pt x="7" y="509"/>
                    <a:pt x="0" y="502"/>
                    <a:pt x="0" y="488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467"/>
                    <a:pt x="7" y="452"/>
                    <a:pt x="21" y="452"/>
                  </a:cubicBezTo>
                  <a:cubicBezTo>
                    <a:pt x="579" y="452"/>
                    <a:pt x="579" y="452"/>
                    <a:pt x="579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488"/>
                    <a:pt x="601" y="488"/>
                    <a:pt x="601" y="488"/>
                  </a:cubicBezTo>
                  <a:cubicBezTo>
                    <a:pt x="601" y="502"/>
                    <a:pt x="594" y="509"/>
                    <a:pt x="579" y="509"/>
                  </a:cubicBezTo>
                  <a:close/>
                  <a:moveTo>
                    <a:pt x="487" y="424"/>
                  </a:moveTo>
                  <a:lnTo>
                    <a:pt x="487" y="424"/>
                  </a:lnTo>
                  <a:cubicBezTo>
                    <a:pt x="431" y="424"/>
                    <a:pt x="431" y="424"/>
                    <a:pt x="431" y="424"/>
                  </a:cubicBezTo>
                  <a:cubicBezTo>
                    <a:pt x="417" y="424"/>
                    <a:pt x="403" y="417"/>
                    <a:pt x="403" y="396"/>
                  </a:cubicBezTo>
                  <a:cubicBezTo>
                    <a:pt x="403" y="28"/>
                    <a:pt x="403" y="28"/>
                    <a:pt x="403" y="28"/>
                  </a:cubicBezTo>
                  <a:cubicBezTo>
                    <a:pt x="403" y="14"/>
                    <a:pt x="417" y="0"/>
                    <a:pt x="431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9" y="0"/>
                    <a:pt x="516" y="14"/>
                    <a:pt x="516" y="28"/>
                  </a:cubicBezTo>
                  <a:cubicBezTo>
                    <a:pt x="516" y="396"/>
                    <a:pt x="516" y="396"/>
                    <a:pt x="516" y="396"/>
                  </a:cubicBezTo>
                  <a:cubicBezTo>
                    <a:pt x="516" y="417"/>
                    <a:pt x="509" y="424"/>
                    <a:pt x="487" y="424"/>
                  </a:cubicBezTo>
                  <a:close/>
                  <a:moveTo>
                    <a:pt x="332" y="424"/>
                  </a:moveTo>
                  <a:lnTo>
                    <a:pt x="332" y="424"/>
                  </a:lnTo>
                  <a:cubicBezTo>
                    <a:pt x="276" y="424"/>
                    <a:pt x="276" y="424"/>
                    <a:pt x="276" y="424"/>
                  </a:cubicBezTo>
                  <a:cubicBezTo>
                    <a:pt x="254" y="424"/>
                    <a:pt x="247" y="417"/>
                    <a:pt x="247" y="396"/>
                  </a:cubicBezTo>
                  <a:cubicBezTo>
                    <a:pt x="247" y="163"/>
                    <a:pt x="247" y="163"/>
                    <a:pt x="247" y="163"/>
                  </a:cubicBezTo>
                  <a:cubicBezTo>
                    <a:pt x="247" y="149"/>
                    <a:pt x="254" y="134"/>
                    <a:pt x="276" y="134"/>
                  </a:cubicBezTo>
                  <a:cubicBezTo>
                    <a:pt x="332" y="134"/>
                    <a:pt x="332" y="134"/>
                    <a:pt x="332" y="134"/>
                  </a:cubicBezTo>
                  <a:cubicBezTo>
                    <a:pt x="346" y="134"/>
                    <a:pt x="360" y="149"/>
                    <a:pt x="360" y="163"/>
                  </a:cubicBezTo>
                  <a:cubicBezTo>
                    <a:pt x="360" y="396"/>
                    <a:pt x="360" y="396"/>
                    <a:pt x="360" y="396"/>
                  </a:cubicBezTo>
                  <a:cubicBezTo>
                    <a:pt x="360" y="417"/>
                    <a:pt x="346" y="424"/>
                    <a:pt x="332" y="424"/>
                  </a:cubicBezTo>
                  <a:close/>
                  <a:moveTo>
                    <a:pt x="169" y="424"/>
                  </a:moveTo>
                  <a:lnTo>
                    <a:pt x="169" y="424"/>
                  </a:lnTo>
                  <a:cubicBezTo>
                    <a:pt x="113" y="424"/>
                    <a:pt x="113" y="424"/>
                    <a:pt x="113" y="424"/>
                  </a:cubicBezTo>
                  <a:cubicBezTo>
                    <a:pt x="99" y="424"/>
                    <a:pt x="85" y="417"/>
                    <a:pt x="85" y="396"/>
                  </a:cubicBezTo>
                  <a:cubicBezTo>
                    <a:pt x="85" y="297"/>
                    <a:pt x="85" y="297"/>
                    <a:pt x="85" y="297"/>
                  </a:cubicBezTo>
                  <a:cubicBezTo>
                    <a:pt x="85" y="276"/>
                    <a:pt x="99" y="269"/>
                    <a:pt x="113" y="269"/>
                  </a:cubicBezTo>
                  <a:cubicBezTo>
                    <a:pt x="169" y="269"/>
                    <a:pt x="169" y="269"/>
                    <a:pt x="169" y="269"/>
                  </a:cubicBezTo>
                  <a:cubicBezTo>
                    <a:pt x="184" y="269"/>
                    <a:pt x="198" y="276"/>
                    <a:pt x="198" y="297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417"/>
                    <a:pt x="184" y="424"/>
                    <a:pt x="169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defTabSz="913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2" name="出自【趣你的PPT】(微信:qunideppt)：最优质的PPT资源库"/>
            <p:cNvSpPr txBox="1"/>
            <p:nvPr/>
          </p:nvSpPr>
          <p:spPr bwMode="auto">
            <a:xfrm>
              <a:off x="3944938" y="4084476"/>
              <a:ext cx="178752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60949" rIns="121900" bIns="60949"/>
            <a:lstStyle>
              <a:lvl1pPr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None/>
              </a:pPr>
              <a:r>
                <a:rPr lang="en-US" altLang="zh-CN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ajax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查询，通过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12306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开放的接口</a:t>
              </a:r>
              <a:endParaRPr lang="zh-CN" altLang="en-US" sz="1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 txBox="1"/>
            <p:nvPr/>
          </p:nvSpPr>
          <p:spPr bwMode="auto">
            <a:xfrm>
              <a:off x="6459538" y="4084476"/>
              <a:ext cx="1789113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60949" rIns="121900" bIns="60949"/>
            <a:lstStyle>
              <a:lvl1pPr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None/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页面间数据的传递，与组件的动态生成</a:t>
              </a:r>
              <a:endParaRPr lang="zh-CN" altLang="en-US" sz="1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 txBox="1"/>
            <p:nvPr/>
          </p:nvSpPr>
          <p:spPr bwMode="auto">
            <a:xfrm>
              <a:off x="8974138" y="4084476"/>
              <a:ext cx="1789113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60949" rIns="121900" bIns="60949"/>
            <a:lstStyle>
              <a:lvl1pPr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None/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  <a:ea typeface="微软雅黑" pitchFamily="34" charset="-122"/>
                  <a:sym typeface="Century Gothic" panose="020B0502020202020204" pitchFamily="34" charset="0"/>
                </a:rPr>
                <a:t>对象数组的权重排序</a:t>
              </a:r>
              <a:endParaRPr lang="zh-CN" altLang="en-US" sz="1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迭代开发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240077" y="450937"/>
            <a:ext cx="3632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功能模块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出自【趣你的PPT】(微信:qunideppt)：最优质的PPT资源库"/>
          <p:cNvSpPr/>
          <p:nvPr/>
        </p:nvSpPr>
        <p:spPr>
          <a:xfrm>
            <a:off x="1082735" y="2999037"/>
            <a:ext cx="923925" cy="923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1336734" y="3146673"/>
            <a:ext cx="481012" cy="565150"/>
          </a:xfrm>
          <a:custGeom>
            <a:avLst/>
            <a:gdLst>
              <a:gd name="T0" fmla="*/ 2147483646 w 453"/>
              <a:gd name="T1" fmla="*/ 2147483646 h 533"/>
              <a:gd name="T2" fmla="*/ 2147483646 w 453"/>
              <a:gd name="T3" fmla="*/ 2147483646 h 533"/>
              <a:gd name="T4" fmla="*/ 2147483646 w 453"/>
              <a:gd name="T5" fmla="*/ 2147483646 h 533"/>
              <a:gd name="T6" fmla="*/ 0 w 453"/>
              <a:gd name="T7" fmla="*/ 2147483646 h 533"/>
              <a:gd name="T8" fmla="*/ 2147483646 w 453"/>
              <a:gd name="T9" fmla="*/ 2147483646 h 533"/>
              <a:gd name="T10" fmla="*/ 2147483646 w 453"/>
              <a:gd name="T11" fmla="*/ 2147483646 h 533"/>
              <a:gd name="T12" fmla="*/ 2147483646 w 453"/>
              <a:gd name="T13" fmla="*/ 2147483646 h 533"/>
              <a:gd name="T14" fmla="*/ 2147483646 w 453"/>
              <a:gd name="T15" fmla="*/ 2147483646 h 533"/>
              <a:gd name="T16" fmla="*/ 2147483646 w 453"/>
              <a:gd name="T17" fmla="*/ 2147483646 h 5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>
            <a:off x="2544505" y="4542087"/>
            <a:ext cx="923925" cy="923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2742625" y="4767829"/>
            <a:ext cx="528637" cy="473075"/>
          </a:xfrm>
          <a:custGeom>
            <a:avLst/>
            <a:gdLst>
              <a:gd name="T0" fmla="*/ 2147483646 w 497"/>
              <a:gd name="T1" fmla="*/ 0 h 444"/>
              <a:gd name="T2" fmla="*/ 2147483646 w 497"/>
              <a:gd name="T3" fmla="*/ 0 h 444"/>
              <a:gd name="T4" fmla="*/ 2147483646 w 497"/>
              <a:gd name="T5" fmla="*/ 0 h 444"/>
              <a:gd name="T6" fmla="*/ 0 w 497"/>
              <a:gd name="T7" fmla="*/ 2147483646 h 444"/>
              <a:gd name="T8" fmla="*/ 0 w 497"/>
              <a:gd name="T9" fmla="*/ 2147483646 h 444"/>
              <a:gd name="T10" fmla="*/ 2147483646 w 497"/>
              <a:gd name="T11" fmla="*/ 2147483646 h 444"/>
              <a:gd name="T12" fmla="*/ 2147483646 w 497"/>
              <a:gd name="T13" fmla="*/ 2147483646 h 444"/>
              <a:gd name="T14" fmla="*/ 2147483646 w 497"/>
              <a:gd name="T15" fmla="*/ 2147483646 h 444"/>
              <a:gd name="T16" fmla="*/ 2147483646 w 497"/>
              <a:gd name="T17" fmla="*/ 2147483646 h 444"/>
              <a:gd name="T18" fmla="*/ 2147483646 w 497"/>
              <a:gd name="T19" fmla="*/ 2147483646 h 444"/>
              <a:gd name="T20" fmla="*/ 2147483646 w 497"/>
              <a:gd name="T21" fmla="*/ 2147483646 h 444"/>
              <a:gd name="T22" fmla="*/ 2147483646 w 497"/>
              <a:gd name="T23" fmla="*/ 2147483646 h 444"/>
              <a:gd name="T24" fmla="*/ 2147483646 w 497"/>
              <a:gd name="T25" fmla="*/ 2147483646 h 444"/>
              <a:gd name="T26" fmla="*/ 2147483646 w 497"/>
              <a:gd name="T27" fmla="*/ 2147483646 h 444"/>
              <a:gd name="T28" fmla="*/ 2147483646 w 497"/>
              <a:gd name="T29" fmla="*/ 2147483646 h 444"/>
              <a:gd name="T30" fmla="*/ 2147483646 w 497"/>
              <a:gd name="T31" fmla="*/ 2147483646 h 444"/>
              <a:gd name="T32" fmla="*/ 2147483646 w 497"/>
              <a:gd name="T33" fmla="*/ 2147483646 h 444"/>
              <a:gd name="T34" fmla="*/ 2147483646 w 497"/>
              <a:gd name="T35" fmla="*/ 0 h 444"/>
              <a:gd name="T36" fmla="*/ 2147483646 w 497"/>
              <a:gd name="T37" fmla="*/ 2147483646 h 444"/>
              <a:gd name="T38" fmla="*/ 2147483646 w 497"/>
              <a:gd name="T39" fmla="*/ 2147483646 h 444"/>
              <a:gd name="T40" fmla="*/ 2147483646 w 497"/>
              <a:gd name="T41" fmla="*/ 2147483646 h 444"/>
              <a:gd name="T42" fmla="*/ 2147483646 w 497"/>
              <a:gd name="T43" fmla="*/ 2147483646 h 444"/>
              <a:gd name="T44" fmla="*/ 2147483646 w 497"/>
              <a:gd name="T45" fmla="*/ 2147483646 h 444"/>
              <a:gd name="T46" fmla="*/ 2147483646 w 497"/>
              <a:gd name="T47" fmla="*/ 2147483646 h 444"/>
              <a:gd name="T48" fmla="*/ 2147483646 w 497"/>
              <a:gd name="T49" fmla="*/ 2147483646 h 444"/>
              <a:gd name="T50" fmla="*/ 2147483646 w 497"/>
              <a:gd name="T51" fmla="*/ 2147483646 h 444"/>
              <a:gd name="T52" fmla="*/ 2147483646 w 497"/>
              <a:gd name="T53" fmla="*/ 2147483646 h 444"/>
              <a:gd name="T54" fmla="*/ 2147483646 w 497"/>
              <a:gd name="T55" fmla="*/ 2147483646 h 444"/>
              <a:gd name="T56" fmla="*/ 2147483646 w 497"/>
              <a:gd name="T57" fmla="*/ 2147483646 h 444"/>
              <a:gd name="T58" fmla="*/ 2147483646 w 497"/>
              <a:gd name="T59" fmla="*/ 2147483646 h 444"/>
              <a:gd name="T60" fmla="*/ 2147483646 w 497"/>
              <a:gd name="T61" fmla="*/ 2147483646 h 444"/>
              <a:gd name="T62" fmla="*/ 2147483646 w 497"/>
              <a:gd name="T63" fmla="*/ 2147483646 h 444"/>
              <a:gd name="T64" fmla="*/ 2147483646 w 497"/>
              <a:gd name="T65" fmla="*/ 2147483646 h 444"/>
              <a:gd name="T66" fmla="*/ 2147483646 w 497"/>
              <a:gd name="T67" fmla="*/ 2147483646 h 444"/>
              <a:gd name="T68" fmla="*/ 2147483646 w 497"/>
              <a:gd name="T69" fmla="*/ 2147483646 h 444"/>
              <a:gd name="T70" fmla="*/ 2147483646 w 497"/>
              <a:gd name="T71" fmla="*/ 2147483646 h 444"/>
              <a:gd name="T72" fmla="*/ 2147483646 w 497"/>
              <a:gd name="T73" fmla="*/ 2147483646 h 444"/>
              <a:gd name="T74" fmla="*/ 2147483646 w 497"/>
              <a:gd name="T75" fmla="*/ 2147483646 h 444"/>
              <a:gd name="T76" fmla="*/ 2147483646 w 497"/>
              <a:gd name="T77" fmla="*/ 2147483646 h 444"/>
              <a:gd name="T78" fmla="*/ 2147483646 w 497"/>
              <a:gd name="T79" fmla="*/ 2147483646 h 444"/>
              <a:gd name="T80" fmla="*/ 2147483646 w 497"/>
              <a:gd name="T81" fmla="*/ 2147483646 h 444"/>
              <a:gd name="T82" fmla="*/ 2147483646 w 497"/>
              <a:gd name="T83" fmla="*/ 2147483646 h 444"/>
              <a:gd name="T84" fmla="*/ 2147483646 w 497"/>
              <a:gd name="T85" fmla="*/ 2147483646 h 444"/>
              <a:gd name="T86" fmla="*/ 2147483646 w 497"/>
              <a:gd name="T87" fmla="*/ 2147483646 h 444"/>
              <a:gd name="T88" fmla="*/ 2147483646 w 497"/>
              <a:gd name="T89" fmla="*/ 2147483646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2535615" y="1868102"/>
            <a:ext cx="923925" cy="923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lstStyle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2741990" y="2107814"/>
            <a:ext cx="528637" cy="473075"/>
          </a:xfrm>
          <a:custGeom>
            <a:avLst/>
            <a:gdLst>
              <a:gd name="T0" fmla="*/ 2147483646 w 497"/>
              <a:gd name="T1" fmla="*/ 0 h 444"/>
              <a:gd name="T2" fmla="*/ 2147483646 w 497"/>
              <a:gd name="T3" fmla="*/ 0 h 444"/>
              <a:gd name="T4" fmla="*/ 2147483646 w 497"/>
              <a:gd name="T5" fmla="*/ 0 h 444"/>
              <a:gd name="T6" fmla="*/ 0 w 497"/>
              <a:gd name="T7" fmla="*/ 2147483646 h 444"/>
              <a:gd name="T8" fmla="*/ 0 w 497"/>
              <a:gd name="T9" fmla="*/ 2147483646 h 444"/>
              <a:gd name="T10" fmla="*/ 2147483646 w 497"/>
              <a:gd name="T11" fmla="*/ 2147483646 h 444"/>
              <a:gd name="T12" fmla="*/ 2147483646 w 497"/>
              <a:gd name="T13" fmla="*/ 2147483646 h 444"/>
              <a:gd name="T14" fmla="*/ 2147483646 w 497"/>
              <a:gd name="T15" fmla="*/ 2147483646 h 444"/>
              <a:gd name="T16" fmla="*/ 2147483646 w 497"/>
              <a:gd name="T17" fmla="*/ 2147483646 h 444"/>
              <a:gd name="T18" fmla="*/ 2147483646 w 497"/>
              <a:gd name="T19" fmla="*/ 2147483646 h 444"/>
              <a:gd name="T20" fmla="*/ 2147483646 w 497"/>
              <a:gd name="T21" fmla="*/ 2147483646 h 444"/>
              <a:gd name="T22" fmla="*/ 2147483646 w 497"/>
              <a:gd name="T23" fmla="*/ 2147483646 h 444"/>
              <a:gd name="T24" fmla="*/ 2147483646 w 497"/>
              <a:gd name="T25" fmla="*/ 2147483646 h 444"/>
              <a:gd name="T26" fmla="*/ 2147483646 w 497"/>
              <a:gd name="T27" fmla="*/ 2147483646 h 444"/>
              <a:gd name="T28" fmla="*/ 2147483646 w 497"/>
              <a:gd name="T29" fmla="*/ 2147483646 h 444"/>
              <a:gd name="T30" fmla="*/ 2147483646 w 497"/>
              <a:gd name="T31" fmla="*/ 2147483646 h 444"/>
              <a:gd name="T32" fmla="*/ 2147483646 w 497"/>
              <a:gd name="T33" fmla="*/ 2147483646 h 444"/>
              <a:gd name="T34" fmla="*/ 2147483646 w 497"/>
              <a:gd name="T35" fmla="*/ 0 h 444"/>
              <a:gd name="T36" fmla="*/ 2147483646 w 497"/>
              <a:gd name="T37" fmla="*/ 2147483646 h 444"/>
              <a:gd name="T38" fmla="*/ 2147483646 w 497"/>
              <a:gd name="T39" fmla="*/ 2147483646 h 444"/>
              <a:gd name="T40" fmla="*/ 2147483646 w 497"/>
              <a:gd name="T41" fmla="*/ 2147483646 h 444"/>
              <a:gd name="T42" fmla="*/ 2147483646 w 497"/>
              <a:gd name="T43" fmla="*/ 2147483646 h 444"/>
              <a:gd name="T44" fmla="*/ 2147483646 w 497"/>
              <a:gd name="T45" fmla="*/ 2147483646 h 444"/>
              <a:gd name="T46" fmla="*/ 2147483646 w 497"/>
              <a:gd name="T47" fmla="*/ 2147483646 h 444"/>
              <a:gd name="T48" fmla="*/ 2147483646 w 497"/>
              <a:gd name="T49" fmla="*/ 2147483646 h 444"/>
              <a:gd name="T50" fmla="*/ 2147483646 w 497"/>
              <a:gd name="T51" fmla="*/ 2147483646 h 444"/>
              <a:gd name="T52" fmla="*/ 2147483646 w 497"/>
              <a:gd name="T53" fmla="*/ 2147483646 h 444"/>
              <a:gd name="T54" fmla="*/ 2147483646 w 497"/>
              <a:gd name="T55" fmla="*/ 2147483646 h 444"/>
              <a:gd name="T56" fmla="*/ 2147483646 w 497"/>
              <a:gd name="T57" fmla="*/ 2147483646 h 444"/>
              <a:gd name="T58" fmla="*/ 2147483646 w 497"/>
              <a:gd name="T59" fmla="*/ 2147483646 h 444"/>
              <a:gd name="T60" fmla="*/ 2147483646 w 497"/>
              <a:gd name="T61" fmla="*/ 2147483646 h 444"/>
              <a:gd name="T62" fmla="*/ 2147483646 w 497"/>
              <a:gd name="T63" fmla="*/ 2147483646 h 444"/>
              <a:gd name="T64" fmla="*/ 2147483646 w 497"/>
              <a:gd name="T65" fmla="*/ 2147483646 h 444"/>
              <a:gd name="T66" fmla="*/ 2147483646 w 497"/>
              <a:gd name="T67" fmla="*/ 2147483646 h 444"/>
              <a:gd name="T68" fmla="*/ 2147483646 w 497"/>
              <a:gd name="T69" fmla="*/ 2147483646 h 444"/>
              <a:gd name="T70" fmla="*/ 2147483646 w 497"/>
              <a:gd name="T71" fmla="*/ 2147483646 h 444"/>
              <a:gd name="T72" fmla="*/ 2147483646 w 497"/>
              <a:gd name="T73" fmla="*/ 2147483646 h 444"/>
              <a:gd name="T74" fmla="*/ 2147483646 w 497"/>
              <a:gd name="T75" fmla="*/ 2147483646 h 444"/>
              <a:gd name="T76" fmla="*/ 2147483646 w 497"/>
              <a:gd name="T77" fmla="*/ 2147483646 h 444"/>
              <a:gd name="T78" fmla="*/ 2147483646 w 497"/>
              <a:gd name="T79" fmla="*/ 2147483646 h 444"/>
              <a:gd name="T80" fmla="*/ 2147483646 w 497"/>
              <a:gd name="T81" fmla="*/ 2147483646 h 444"/>
              <a:gd name="T82" fmla="*/ 2147483646 w 497"/>
              <a:gd name="T83" fmla="*/ 2147483646 h 444"/>
              <a:gd name="T84" fmla="*/ 2147483646 w 497"/>
              <a:gd name="T85" fmla="*/ 2147483646 h 444"/>
              <a:gd name="T86" fmla="*/ 2147483646 w 497"/>
              <a:gd name="T87" fmla="*/ 2147483646 h 444"/>
              <a:gd name="T88" fmla="*/ 2147483646 w 497"/>
              <a:gd name="T89" fmla="*/ 2147483646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3743960" y="5688330"/>
            <a:ext cx="685165" cy="7258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3930015" y="5905500"/>
            <a:ext cx="313055" cy="292100"/>
          </a:xfrm>
          <a:custGeom>
            <a:avLst/>
            <a:gdLst>
              <a:gd name="T0" fmla="*/ 2147483646 w 497"/>
              <a:gd name="T1" fmla="*/ 0 h 444"/>
              <a:gd name="T2" fmla="*/ 2147483646 w 497"/>
              <a:gd name="T3" fmla="*/ 0 h 444"/>
              <a:gd name="T4" fmla="*/ 2147483646 w 497"/>
              <a:gd name="T5" fmla="*/ 0 h 444"/>
              <a:gd name="T6" fmla="*/ 0 w 497"/>
              <a:gd name="T7" fmla="*/ 2147483646 h 444"/>
              <a:gd name="T8" fmla="*/ 0 w 497"/>
              <a:gd name="T9" fmla="*/ 2147483646 h 444"/>
              <a:gd name="T10" fmla="*/ 2147483646 w 497"/>
              <a:gd name="T11" fmla="*/ 2147483646 h 444"/>
              <a:gd name="T12" fmla="*/ 2147483646 w 497"/>
              <a:gd name="T13" fmla="*/ 2147483646 h 444"/>
              <a:gd name="T14" fmla="*/ 2147483646 w 497"/>
              <a:gd name="T15" fmla="*/ 2147483646 h 444"/>
              <a:gd name="T16" fmla="*/ 2147483646 w 497"/>
              <a:gd name="T17" fmla="*/ 2147483646 h 444"/>
              <a:gd name="T18" fmla="*/ 2147483646 w 497"/>
              <a:gd name="T19" fmla="*/ 2147483646 h 444"/>
              <a:gd name="T20" fmla="*/ 2147483646 w 497"/>
              <a:gd name="T21" fmla="*/ 2147483646 h 444"/>
              <a:gd name="T22" fmla="*/ 2147483646 w 497"/>
              <a:gd name="T23" fmla="*/ 2147483646 h 444"/>
              <a:gd name="T24" fmla="*/ 2147483646 w 497"/>
              <a:gd name="T25" fmla="*/ 2147483646 h 444"/>
              <a:gd name="T26" fmla="*/ 2147483646 w 497"/>
              <a:gd name="T27" fmla="*/ 2147483646 h 444"/>
              <a:gd name="T28" fmla="*/ 2147483646 w 497"/>
              <a:gd name="T29" fmla="*/ 2147483646 h 444"/>
              <a:gd name="T30" fmla="*/ 2147483646 w 497"/>
              <a:gd name="T31" fmla="*/ 2147483646 h 444"/>
              <a:gd name="T32" fmla="*/ 2147483646 w 497"/>
              <a:gd name="T33" fmla="*/ 2147483646 h 444"/>
              <a:gd name="T34" fmla="*/ 2147483646 w 497"/>
              <a:gd name="T35" fmla="*/ 0 h 444"/>
              <a:gd name="T36" fmla="*/ 2147483646 w 497"/>
              <a:gd name="T37" fmla="*/ 2147483646 h 444"/>
              <a:gd name="T38" fmla="*/ 2147483646 w 497"/>
              <a:gd name="T39" fmla="*/ 2147483646 h 444"/>
              <a:gd name="T40" fmla="*/ 2147483646 w 497"/>
              <a:gd name="T41" fmla="*/ 2147483646 h 444"/>
              <a:gd name="T42" fmla="*/ 2147483646 w 497"/>
              <a:gd name="T43" fmla="*/ 2147483646 h 444"/>
              <a:gd name="T44" fmla="*/ 2147483646 w 497"/>
              <a:gd name="T45" fmla="*/ 2147483646 h 444"/>
              <a:gd name="T46" fmla="*/ 2147483646 w 497"/>
              <a:gd name="T47" fmla="*/ 2147483646 h 444"/>
              <a:gd name="T48" fmla="*/ 2147483646 w 497"/>
              <a:gd name="T49" fmla="*/ 2147483646 h 444"/>
              <a:gd name="T50" fmla="*/ 2147483646 w 497"/>
              <a:gd name="T51" fmla="*/ 2147483646 h 444"/>
              <a:gd name="T52" fmla="*/ 2147483646 w 497"/>
              <a:gd name="T53" fmla="*/ 2147483646 h 444"/>
              <a:gd name="T54" fmla="*/ 2147483646 w 497"/>
              <a:gd name="T55" fmla="*/ 2147483646 h 444"/>
              <a:gd name="T56" fmla="*/ 2147483646 w 497"/>
              <a:gd name="T57" fmla="*/ 2147483646 h 444"/>
              <a:gd name="T58" fmla="*/ 2147483646 w 497"/>
              <a:gd name="T59" fmla="*/ 2147483646 h 444"/>
              <a:gd name="T60" fmla="*/ 2147483646 w 497"/>
              <a:gd name="T61" fmla="*/ 2147483646 h 444"/>
              <a:gd name="T62" fmla="*/ 2147483646 w 497"/>
              <a:gd name="T63" fmla="*/ 2147483646 h 444"/>
              <a:gd name="T64" fmla="*/ 2147483646 w 497"/>
              <a:gd name="T65" fmla="*/ 2147483646 h 444"/>
              <a:gd name="T66" fmla="*/ 2147483646 w 497"/>
              <a:gd name="T67" fmla="*/ 2147483646 h 444"/>
              <a:gd name="T68" fmla="*/ 2147483646 w 497"/>
              <a:gd name="T69" fmla="*/ 2147483646 h 444"/>
              <a:gd name="T70" fmla="*/ 2147483646 w 497"/>
              <a:gd name="T71" fmla="*/ 2147483646 h 444"/>
              <a:gd name="T72" fmla="*/ 2147483646 w 497"/>
              <a:gd name="T73" fmla="*/ 2147483646 h 444"/>
              <a:gd name="T74" fmla="*/ 2147483646 w 497"/>
              <a:gd name="T75" fmla="*/ 2147483646 h 444"/>
              <a:gd name="T76" fmla="*/ 2147483646 w 497"/>
              <a:gd name="T77" fmla="*/ 2147483646 h 444"/>
              <a:gd name="T78" fmla="*/ 2147483646 w 497"/>
              <a:gd name="T79" fmla="*/ 2147483646 h 444"/>
              <a:gd name="T80" fmla="*/ 2147483646 w 497"/>
              <a:gd name="T81" fmla="*/ 2147483646 h 444"/>
              <a:gd name="T82" fmla="*/ 2147483646 w 497"/>
              <a:gd name="T83" fmla="*/ 2147483646 h 444"/>
              <a:gd name="T84" fmla="*/ 2147483646 w 497"/>
              <a:gd name="T85" fmla="*/ 2147483646 h 444"/>
              <a:gd name="T86" fmla="*/ 2147483646 w 497"/>
              <a:gd name="T87" fmla="*/ 2147483646 h 444"/>
              <a:gd name="T88" fmla="*/ 2147483646 w 497"/>
              <a:gd name="T89" fmla="*/ 2147483646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38020" y="2422525"/>
            <a:ext cx="543560" cy="66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51355" y="3878580"/>
            <a:ext cx="608965" cy="71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79120" y="2572385"/>
            <a:ext cx="1238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IndexView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481580" y="1374140"/>
            <a:ext cx="174053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PreferanceView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481580" y="4064635"/>
            <a:ext cx="126238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TicketView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930015" y="5240655"/>
            <a:ext cx="1330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DetailView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5119370" y="2324100"/>
            <a:ext cx="659765" cy="619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53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260340" y="2475865"/>
            <a:ext cx="377825" cy="316230"/>
          </a:xfrm>
          <a:custGeom>
            <a:avLst/>
            <a:gdLst>
              <a:gd name="T0" fmla="*/ 2147483646 w 498"/>
              <a:gd name="T1" fmla="*/ 2147483646 h 445"/>
              <a:gd name="T2" fmla="*/ 2147483646 w 498"/>
              <a:gd name="T3" fmla="*/ 2147483646 h 445"/>
              <a:gd name="T4" fmla="*/ 2147483646 w 498"/>
              <a:gd name="T5" fmla="*/ 2147483646 h 445"/>
              <a:gd name="T6" fmla="*/ 2147483646 w 498"/>
              <a:gd name="T7" fmla="*/ 2147483646 h 445"/>
              <a:gd name="T8" fmla="*/ 2147483646 w 498"/>
              <a:gd name="T9" fmla="*/ 2147483646 h 445"/>
              <a:gd name="T10" fmla="*/ 2147483646 w 498"/>
              <a:gd name="T11" fmla="*/ 2147483646 h 445"/>
              <a:gd name="T12" fmla="*/ 2147483646 w 498"/>
              <a:gd name="T13" fmla="*/ 2147483646 h 445"/>
              <a:gd name="T14" fmla="*/ 2147483646 w 498"/>
              <a:gd name="T15" fmla="*/ 2147483646 h 445"/>
              <a:gd name="T16" fmla="*/ 2147483646 w 498"/>
              <a:gd name="T17" fmla="*/ 0 h 445"/>
              <a:gd name="T18" fmla="*/ 2147483646 w 498"/>
              <a:gd name="T19" fmla="*/ 2147483646 h 445"/>
              <a:gd name="T20" fmla="*/ 2147483646 w 498"/>
              <a:gd name="T21" fmla="*/ 2147483646 h 445"/>
              <a:gd name="T22" fmla="*/ 2147483646 w 498"/>
              <a:gd name="T23" fmla="*/ 2147483646 h 445"/>
              <a:gd name="T24" fmla="*/ 2147483646 w 498"/>
              <a:gd name="T25" fmla="*/ 2147483646 h 445"/>
              <a:gd name="T26" fmla="*/ 0 w 498"/>
              <a:gd name="T27" fmla="*/ 2147483646 h 445"/>
              <a:gd name="T28" fmla="*/ 0 w 498"/>
              <a:gd name="T29" fmla="*/ 2147483646 h 445"/>
              <a:gd name="T30" fmla="*/ 2147483646 w 498"/>
              <a:gd name="T31" fmla="*/ 2147483646 h 445"/>
              <a:gd name="T32" fmla="*/ 2147483646 w 498"/>
              <a:gd name="T33" fmla="*/ 2147483646 h 445"/>
              <a:gd name="T34" fmla="*/ 2147483646 w 498"/>
              <a:gd name="T35" fmla="*/ 2147483646 h 445"/>
              <a:gd name="T36" fmla="*/ 2147483646 w 498"/>
              <a:gd name="T37" fmla="*/ 2147483646 h 445"/>
              <a:gd name="T38" fmla="*/ 2147483646 w 498"/>
              <a:gd name="T39" fmla="*/ 2147483646 h 445"/>
              <a:gd name="T40" fmla="*/ 2147483646 w 498"/>
              <a:gd name="T41" fmla="*/ 2147483646 h 445"/>
              <a:gd name="T42" fmla="*/ 2147483646 w 498"/>
              <a:gd name="T43" fmla="*/ 2147483646 h 445"/>
              <a:gd name="T44" fmla="*/ 2147483646 w 498"/>
              <a:gd name="T45" fmla="*/ 2147483646 h 445"/>
              <a:gd name="T46" fmla="*/ 2147483646 w 498"/>
              <a:gd name="T47" fmla="*/ 2147483646 h 445"/>
              <a:gd name="T48" fmla="*/ 2147483646 w 498"/>
              <a:gd name="T49" fmla="*/ 2147483646 h 445"/>
              <a:gd name="T50" fmla="*/ 2147483646 w 498"/>
              <a:gd name="T51" fmla="*/ 2147483646 h 445"/>
              <a:gd name="T52" fmla="*/ 2147483646 w 498"/>
              <a:gd name="T53" fmla="*/ 2147483646 h 445"/>
              <a:gd name="T54" fmla="*/ 2147483646 w 498"/>
              <a:gd name="T55" fmla="*/ 2147483646 h 445"/>
              <a:gd name="T56" fmla="*/ 2147483646 w 498"/>
              <a:gd name="T57" fmla="*/ 2147483646 h 445"/>
              <a:gd name="T58" fmla="*/ 2147483646 w 498"/>
              <a:gd name="T59" fmla="*/ 2147483646 h 445"/>
              <a:gd name="T60" fmla="*/ 2147483646 w 498"/>
              <a:gd name="T61" fmla="*/ 2147483646 h 445"/>
              <a:gd name="T62" fmla="*/ 2147483646 w 498"/>
              <a:gd name="T63" fmla="*/ 2147483646 h 445"/>
              <a:gd name="T64" fmla="*/ 2147483646 w 498"/>
              <a:gd name="T65" fmla="*/ 2147483646 h 445"/>
              <a:gd name="T66" fmla="*/ 2147483646 w 498"/>
              <a:gd name="T67" fmla="*/ 2147483646 h 445"/>
              <a:gd name="T68" fmla="*/ 2147483646 w 498"/>
              <a:gd name="T69" fmla="*/ 2147483646 h 445"/>
              <a:gd name="T70" fmla="*/ 2147483646 w 498"/>
              <a:gd name="T71" fmla="*/ 2147483646 h 445"/>
              <a:gd name="T72" fmla="*/ 2147483646 w 498"/>
              <a:gd name="T73" fmla="*/ 2147483646 h 445"/>
              <a:gd name="T74" fmla="*/ 2147483646 w 498"/>
              <a:gd name="T75" fmla="*/ 2147483646 h 445"/>
              <a:gd name="T76" fmla="*/ 2147483646 w 498"/>
              <a:gd name="T77" fmla="*/ 2147483646 h 445"/>
              <a:gd name="T78" fmla="*/ 2147483646 w 498"/>
              <a:gd name="T79" fmla="*/ 2147483646 h 445"/>
              <a:gd name="T80" fmla="*/ 2147483646 w 498"/>
              <a:gd name="T81" fmla="*/ 2147483646 h 445"/>
              <a:gd name="T82" fmla="*/ 2147483646 w 498"/>
              <a:gd name="T83" fmla="*/ 2147483646 h 445"/>
              <a:gd name="T84" fmla="*/ 2147483646 w 498"/>
              <a:gd name="T85" fmla="*/ 2147483646 h 445"/>
              <a:gd name="T86" fmla="*/ 2147483646 w 498"/>
              <a:gd name="T87" fmla="*/ 2147483646 h 445"/>
              <a:gd name="T88" fmla="*/ 2147483646 w 498"/>
              <a:gd name="T89" fmla="*/ 2147483646 h 445"/>
              <a:gd name="T90" fmla="*/ 2147483646 w 498"/>
              <a:gd name="T91" fmla="*/ 2147483646 h 445"/>
              <a:gd name="T92" fmla="*/ 2147483646 w 498"/>
              <a:gd name="T93" fmla="*/ 2147483646 h 445"/>
              <a:gd name="T94" fmla="*/ 2147483646 w 498"/>
              <a:gd name="T95" fmla="*/ 2147483646 h 445"/>
              <a:gd name="T96" fmla="*/ 2147483646 w 498"/>
              <a:gd name="T97" fmla="*/ 2147483646 h 445"/>
              <a:gd name="T98" fmla="*/ 2147483646 w 498"/>
              <a:gd name="T99" fmla="*/ 2147483646 h 445"/>
              <a:gd name="T100" fmla="*/ 2147483646 w 498"/>
              <a:gd name="T101" fmla="*/ 2147483646 h 445"/>
              <a:gd name="T102" fmla="*/ 2147483646 w 498"/>
              <a:gd name="T103" fmla="*/ 2147483646 h 445"/>
              <a:gd name="T104" fmla="*/ 2147483646 w 498"/>
              <a:gd name="T105" fmla="*/ 2147483646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4" name="出自【趣你的PPT】(微信:qunideppt)：最优质的PPT资源库"/>
          <p:cNvSpPr/>
          <p:nvPr/>
        </p:nvSpPr>
        <p:spPr>
          <a:xfrm>
            <a:off x="5119370" y="3559810"/>
            <a:ext cx="659765" cy="619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5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260340" y="3711575"/>
            <a:ext cx="377825" cy="316230"/>
          </a:xfrm>
          <a:custGeom>
            <a:avLst/>
            <a:gdLst>
              <a:gd name="T0" fmla="*/ 2147483646 w 498"/>
              <a:gd name="T1" fmla="*/ 2147483646 h 445"/>
              <a:gd name="T2" fmla="*/ 2147483646 w 498"/>
              <a:gd name="T3" fmla="*/ 2147483646 h 445"/>
              <a:gd name="T4" fmla="*/ 2147483646 w 498"/>
              <a:gd name="T5" fmla="*/ 2147483646 h 445"/>
              <a:gd name="T6" fmla="*/ 2147483646 w 498"/>
              <a:gd name="T7" fmla="*/ 2147483646 h 445"/>
              <a:gd name="T8" fmla="*/ 2147483646 w 498"/>
              <a:gd name="T9" fmla="*/ 2147483646 h 445"/>
              <a:gd name="T10" fmla="*/ 2147483646 w 498"/>
              <a:gd name="T11" fmla="*/ 2147483646 h 445"/>
              <a:gd name="T12" fmla="*/ 2147483646 w 498"/>
              <a:gd name="T13" fmla="*/ 2147483646 h 445"/>
              <a:gd name="T14" fmla="*/ 2147483646 w 498"/>
              <a:gd name="T15" fmla="*/ 2147483646 h 445"/>
              <a:gd name="T16" fmla="*/ 2147483646 w 498"/>
              <a:gd name="T17" fmla="*/ 0 h 445"/>
              <a:gd name="T18" fmla="*/ 2147483646 w 498"/>
              <a:gd name="T19" fmla="*/ 2147483646 h 445"/>
              <a:gd name="T20" fmla="*/ 2147483646 w 498"/>
              <a:gd name="T21" fmla="*/ 2147483646 h 445"/>
              <a:gd name="T22" fmla="*/ 2147483646 w 498"/>
              <a:gd name="T23" fmla="*/ 2147483646 h 445"/>
              <a:gd name="T24" fmla="*/ 2147483646 w 498"/>
              <a:gd name="T25" fmla="*/ 2147483646 h 445"/>
              <a:gd name="T26" fmla="*/ 0 w 498"/>
              <a:gd name="T27" fmla="*/ 2147483646 h 445"/>
              <a:gd name="T28" fmla="*/ 0 w 498"/>
              <a:gd name="T29" fmla="*/ 2147483646 h 445"/>
              <a:gd name="T30" fmla="*/ 2147483646 w 498"/>
              <a:gd name="T31" fmla="*/ 2147483646 h 445"/>
              <a:gd name="T32" fmla="*/ 2147483646 w 498"/>
              <a:gd name="T33" fmla="*/ 2147483646 h 445"/>
              <a:gd name="T34" fmla="*/ 2147483646 w 498"/>
              <a:gd name="T35" fmla="*/ 2147483646 h 445"/>
              <a:gd name="T36" fmla="*/ 2147483646 w 498"/>
              <a:gd name="T37" fmla="*/ 2147483646 h 445"/>
              <a:gd name="T38" fmla="*/ 2147483646 w 498"/>
              <a:gd name="T39" fmla="*/ 2147483646 h 445"/>
              <a:gd name="T40" fmla="*/ 2147483646 w 498"/>
              <a:gd name="T41" fmla="*/ 2147483646 h 445"/>
              <a:gd name="T42" fmla="*/ 2147483646 w 498"/>
              <a:gd name="T43" fmla="*/ 2147483646 h 445"/>
              <a:gd name="T44" fmla="*/ 2147483646 w 498"/>
              <a:gd name="T45" fmla="*/ 2147483646 h 445"/>
              <a:gd name="T46" fmla="*/ 2147483646 w 498"/>
              <a:gd name="T47" fmla="*/ 2147483646 h 445"/>
              <a:gd name="T48" fmla="*/ 2147483646 w 498"/>
              <a:gd name="T49" fmla="*/ 2147483646 h 445"/>
              <a:gd name="T50" fmla="*/ 2147483646 w 498"/>
              <a:gd name="T51" fmla="*/ 2147483646 h 445"/>
              <a:gd name="T52" fmla="*/ 2147483646 w 498"/>
              <a:gd name="T53" fmla="*/ 2147483646 h 445"/>
              <a:gd name="T54" fmla="*/ 2147483646 w 498"/>
              <a:gd name="T55" fmla="*/ 2147483646 h 445"/>
              <a:gd name="T56" fmla="*/ 2147483646 w 498"/>
              <a:gd name="T57" fmla="*/ 2147483646 h 445"/>
              <a:gd name="T58" fmla="*/ 2147483646 w 498"/>
              <a:gd name="T59" fmla="*/ 2147483646 h 445"/>
              <a:gd name="T60" fmla="*/ 2147483646 w 498"/>
              <a:gd name="T61" fmla="*/ 2147483646 h 445"/>
              <a:gd name="T62" fmla="*/ 2147483646 w 498"/>
              <a:gd name="T63" fmla="*/ 2147483646 h 445"/>
              <a:gd name="T64" fmla="*/ 2147483646 w 498"/>
              <a:gd name="T65" fmla="*/ 2147483646 h 445"/>
              <a:gd name="T66" fmla="*/ 2147483646 w 498"/>
              <a:gd name="T67" fmla="*/ 2147483646 h 445"/>
              <a:gd name="T68" fmla="*/ 2147483646 w 498"/>
              <a:gd name="T69" fmla="*/ 2147483646 h 445"/>
              <a:gd name="T70" fmla="*/ 2147483646 w 498"/>
              <a:gd name="T71" fmla="*/ 2147483646 h 445"/>
              <a:gd name="T72" fmla="*/ 2147483646 w 498"/>
              <a:gd name="T73" fmla="*/ 2147483646 h 445"/>
              <a:gd name="T74" fmla="*/ 2147483646 w 498"/>
              <a:gd name="T75" fmla="*/ 2147483646 h 445"/>
              <a:gd name="T76" fmla="*/ 2147483646 w 498"/>
              <a:gd name="T77" fmla="*/ 2147483646 h 445"/>
              <a:gd name="T78" fmla="*/ 2147483646 w 498"/>
              <a:gd name="T79" fmla="*/ 2147483646 h 445"/>
              <a:gd name="T80" fmla="*/ 2147483646 w 498"/>
              <a:gd name="T81" fmla="*/ 2147483646 h 445"/>
              <a:gd name="T82" fmla="*/ 2147483646 w 498"/>
              <a:gd name="T83" fmla="*/ 2147483646 h 445"/>
              <a:gd name="T84" fmla="*/ 2147483646 w 498"/>
              <a:gd name="T85" fmla="*/ 2147483646 h 445"/>
              <a:gd name="T86" fmla="*/ 2147483646 w 498"/>
              <a:gd name="T87" fmla="*/ 2147483646 h 445"/>
              <a:gd name="T88" fmla="*/ 2147483646 w 498"/>
              <a:gd name="T89" fmla="*/ 2147483646 h 445"/>
              <a:gd name="T90" fmla="*/ 2147483646 w 498"/>
              <a:gd name="T91" fmla="*/ 2147483646 h 445"/>
              <a:gd name="T92" fmla="*/ 2147483646 w 498"/>
              <a:gd name="T93" fmla="*/ 2147483646 h 445"/>
              <a:gd name="T94" fmla="*/ 2147483646 w 498"/>
              <a:gd name="T95" fmla="*/ 2147483646 h 445"/>
              <a:gd name="T96" fmla="*/ 2147483646 w 498"/>
              <a:gd name="T97" fmla="*/ 2147483646 h 445"/>
              <a:gd name="T98" fmla="*/ 2147483646 w 498"/>
              <a:gd name="T99" fmla="*/ 2147483646 h 445"/>
              <a:gd name="T100" fmla="*/ 2147483646 w 498"/>
              <a:gd name="T101" fmla="*/ 2147483646 h 445"/>
              <a:gd name="T102" fmla="*/ 2147483646 w 498"/>
              <a:gd name="T103" fmla="*/ 2147483646 h 445"/>
              <a:gd name="T104" fmla="*/ 2147483646 w 498"/>
              <a:gd name="T105" fmla="*/ 2147483646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6" name="出自【趣你的PPT】(微信:qunideppt)：最优质的PPT资源库"/>
          <p:cNvSpPr/>
          <p:nvPr/>
        </p:nvSpPr>
        <p:spPr>
          <a:xfrm>
            <a:off x="5119370" y="4772660"/>
            <a:ext cx="659765" cy="619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anchor="ctr"/>
          <a:p>
            <a:pPr algn="ctr" defTabSz="914400">
              <a:defRPr/>
            </a:pPr>
            <a:endParaRPr lang="id-ID" sz="900" dirty="0">
              <a:solidFill>
                <a:schemeClr val="tx1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5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260340" y="4924425"/>
            <a:ext cx="377825" cy="316230"/>
          </a:xfrm>
          <a:custGeom>
            <a:avLst/>
            <a:gdLst>
              <a:gd name="T0" fmla="*/ 2147483646 w 498"/>
              <a:gd name="T1" fmla="*/ 2147483646 h 445"/>
              <a:gd name="T2" fmla="*/ 2147483646 w 498"/>
              <a:gd name="T3" fmla="*/ 2147483646 h 445"/>
              <a:gd name="T4" fmla="*/ 2147483646 w 498"/>
              <a:gd name="T5" fmla="*/ 2147483646 h 445"/>
              <a:gd name="T6" fmla="*/ 2147483646 w 498"/>
              <a:gd name="T7" fmla="*/ 2147483646 h 445"/>
              <a:gd name="T8" fmla="*/ 2147483646 w 498"/>
              <a:gd name="T9" fmla="*/ 2147483646 h 445"/>
              <a:gd name="T10" fmla="*/ 2147483646 w 498"/>
              <a:gd name="T11" fmla="*/ 2147483646 h 445"/>
              <a:gd name="T12" fmla="*/ 2147483646 w 498"/>
              <a:gd name="T13" fmla="*/ 2147483646 h 445"/>
              <a:gd name="T14" fmla="*/ 2147483646 w 498"/>
              <a:gd name="T15" fmla="*/ 2147483646 h 445"/>
              <a:gd name="T16" fmla="*/ 2147483646 w 498"/>
              <a:gd name="T17" fmla="*/ 0 h 445"/>
              <a:gd name="T18" fmla="*/ 2147483646 w 498"/>
              <a:gd name="T19" fmla="*/ 2147483646 h 445"/>
              <a:gd name="T20" fmla="*/ 2147483646 w 498"/>
              <a:gd name="T21" fmla="*/ 2147483646 h 445"/>
              <a:gd name="T22" fmla="*/ 2147483646 w 498"/>
              <a:gd name="T23" fmla="*/ 2147483646 h 445"/>
              <a:gd name="T24" fmla="*/ 2147483646 w 498"/>
              <a:gd name="T25" fmla="*/ 2147483646 h 445"/>
              <a:gd name="T26" fmla="*/ 0 w 498"/>
              <a:gd name="T27" fmla="*/ 2147483646 h 445"/>
              <a:gd name="T28" fmla="*/ 0 w 498"/>
              <a:gd name="T29" fmla="*/ 2147483646 h 445"/>
              <a:gd name="T30" fmla="*/ 2147483646 w 498"/>
              <a:gd name="T31" fmla="*/ 2147483646 h 445"/>
              <a:gd name="T32" fmla="*/ 2147483646 w 498"/>
              <a:gd name="T33" fmla="*/ 2147483646 h 445"/>
              <a:gd name="T34" fmla="*/ 2147483646 w 498"/>
              <a:gd name="T35" fmla="*/ 2147483646 h 445"/>
              <a:gd name="T36" fmla="*/ 2147483646 w 498"/>
              <a:gd name="T37" fmla="*/ 2147483646 h 445"/>
              <a:gd name="T38" fmla="*/ 2147483646 w 498"/>
              <a:gd name="T39" fmla="*/ 2147483646 h 445"/>
              <a:gd name="T40" fmla="*/ 2147483646 w 498"/>
              <a:gd name="T41" fmla="*/ 2147483646 h 445"/>
              <a:gd name="T42" fmla="*/ 2147483646 w 498"/>
              <a:gd name="T43" fmla="*/ 2147483646 h 445"/>
              <a:gd name="T44" fmla="*/ 2147483646 w 498"/>
              <a:gd name="T45" fmla="*/ 2147483646 h 445"/>
              <a:gd name="T46" fmla="*/ 2147483646 w 498"/>
              <a:gd name="T47" fmla="*/ 2147483646 h 445"/>
              <a:gd name="T48" fmla="*/ 2147483646 w 498"/>
              <a:gd name="T49" fmla="*/ 2147483646 h 445"/>
              <a:gd name="T50" fmla="*/ 2147483646 w 498"/>
              <a:gd name="T51" fmla="*/ 2147483646 h 445"/>
              <a:gd name="T52" fmla="*/ 2147483646 w 498"/>
              <a:gd name="T53" fmla="*/ 2147483646 h 445"/>
              <a:gd name="T54" fmla="*/ 2147483646 w 498"/>
              <a:gd name="T55" fmla="*/ 2147483646 h 445"/>
              <a:gd name="T56" fmla="*/ 2147483646 w 498"/>
              <a:gd name="T57" fmla="*/ 2147483646 h 445"/>
              <a:gd name="T58" fmla="*/ 2147483646 w 498"/>
              <a:gd name="T59" fmla="*/ 2147483646 h 445"/>
              <a:gd name="T60" fmla="*/ 2147483646 w 498"/>
              <a:gd name="T61" fmla="*/ 2147483646 h 445"/>
              <a:gd name="T62" fmla="*/ 2147483646 w 498"/>
              <a:gd name="T63" fmla="*/ 2147483646 h 445"/>
              <a:gd name="T64" fmla="*/ 2147483646 w 498"/>
              <a:gd name="T65" fmla="*/ 2147483646 h 445"/>
              <a:gd name="T66" fmla="*/ 2147483646 w 498"/>
              <a:gd name="T67" fmla="*/ 2147483646 h 445"/>
              <a:gd name="T68" fmla="*/ 2147483646 w 498"/>
              <a:gd name="T69" fmla="*/ 2147483646 h 445"/>
              <a:gd name="T70" fmla="*/ 2147483646 w 498"/>
              <a:gd name="T71" fmla="*/ 2147483646 h 445"/>
              <a:gd name="T72" fmla="*/ 2147483646 w 498"/>
              <a:gd name="T73" fmla="*/ 2147483646 h 445"/>
              <a:gd name="T74" fmla="*/ 2147483646 w 498"/>
              <a:gd name="T75" fmla="*/ 2147483646 h 445"/>
              <a:gd name="T76" fmla="*/ 2147483646 w 498"/>
              <a:gd name="T77" fmla="*/ 2147483646 h 445"/>
              <a:gd name="T78" fmla="*/ 2147483646 w 498"/>
              <a:gd name="T79" fmla="*/ 2147483646 h 445"/>
              <a:gd name="T80" fmla="*/ 2147483646 w 498"/>
              <a:gd name="T81" fmla="*/ 2147483646 h 445"/>
              <a:gd name="T82" fmla="*/ 2147483646 w 498"/>
              <a:gd name="T83" fmla="*/ 2147483646 h 445"/>
              <a:gd name="T84" fmla="*/ 2147483646 w 498"/>
              <a:gd name="T85" fmla="*/ 2147483646 h 445"/>
              <a:gd name="T86" fmla="*/ 2147483646 w 498"/>
              <a:gd name="T87" fmla="*/ 2147483646 h 445"/>
              <a:gd name="T88" fmla="*/ 2147483646 w 498"/>
              <a:gd name="T89" fmla="*/ 2147483646 h 445"/>
              <a:gd name="T90" fmla="*/ 2147483646 w 498"/>
              <a:gd name="T91" fmla="*/ 2147483646 h 445"/>
              <a:gd name="T92" fmla="*/ 2147483646 w 498"/>
              <a:gd name="T93" fmla="*/ 2147483646 h 445"/>
              <a:gd name="T94" fmla="*/ 2147483646 w 498"/>
              <a:gd name="T95" fmla="*/ 2147483646 h 445"/>
              <a:gd name="T96" fmla="*/ 2147483646 w 498"/>
              <a:gd name="T97" fmla="*/ 2147483646 h 445"/>
              <a:gd name="T98" fmla="*/ 2147483646 w 498"/>
              <a:gd name="T99" fmla="*/ 2147483646 h 445"/>
              <a:gd name="T100" fmla="*/ 2147483646 w 498"/>
              <a:gd name="T101" fmla="*/ 2147483646 h 445"/>
              <a:gd name="T102" fmla="*/ 2147483646 w 498"/>
              <a:gd name="T103" fmla="*/ 2147483646 h 445"/>
              <a:gd name="T104" fmla="*/ 2147483646 w 498"/>
              <a:gd name="T105" fmla="*/ 2147483646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0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638165" y="1868170"/>
            <a:ext cx="174053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getTicketData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779135" y="3197860"/>
            <a:ext cx="174053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SortTicket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779135" y="4426585"/>
            <a:ext cx="174053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313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entury Gothic" panose="020B0502020202020204" pitchFamily="34" charset="0"/>
                <a:ea typeface="微软雅黑" pitchFamily="34" charset="-122"/>
                <a:sym typeface="Century Gothic" panose="020B0502020202020204" pitchFamily="34" charset="0"/>
              </a:rPr>
              <a:t>displayData</a:t>
            </a:r>
            <a:endParaRPr lang="en-US" altLang="zh-CN" sz="1600" b="1" dirty="0">
              <a:latin typeface="Century Gothic" panose="020B0502020202020204" pitchFamily="34" charset="0"/>
              <a:ea typeface="微软雅黑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63" name="直接连接符 62"/>
          <p:cNvCxnSpPr>
            <a:stCxn id="17" idx="3"/>
            <a:endCxn id="19" idx="2"/>
          </p:cNvCxnSpPr>
          <p:nvPr/>
        </p:nvCxnSpPr>
        <p:spPr>
          <a:xfrm flipV="1">
            <a:off x="3743960" y="2633980"/>
            <a:ext cx="1375410" cy="161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751580" y="4103370"/>
            <a:ext cx="1284605" cy="55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778250" y="4937760"/>
            <a:ext cx="1217930" cy="9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81375" y="5401310"/>
            <a:ext cx="330835" cy="26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2957195" y="2898775"/>
            <a:ext cx="0" cy="1032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560320" y="2861310"/>
            <a:ext cx="225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4" b="98092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8493"/>
          <a:stretch>
            <a:fillRect/>
          </a:stretch>
        </p:blipFill>
        <p:spPr>
          <a:xfrm flipH="1">
            <a:off x="-15435" y="1828799"/>
            <a:ext cx="5138580" cy="490394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3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36102" y="2854430"/>
            <a:ext cx="41859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开发流程与思考</a:t>
            </a:r>
            <a:endParaRPr lang="zh-CN" altLang="en-US" sz="44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>
            <a:fillRect/>
          </a:stretch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0077" y="45093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单击此处插入标题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964C"/>
      </a:accent1>
      <a:accent2>
        <a:srgbClr val="80C68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WPS 演示</Application>
  <PresentationFormat>宽屏</PresentationFormat>
  <Paragraphs>229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方正兰亭超细黑简体</vt:lpstr>
      <vt:lpstr>方正清刻本悦宋简体</vt:lpstr>
      <vt:lpstr>微软雅黑 Light</vt:lpstr>
      <vt:lpstr>微软雅黑</vt:lpstr>
      <vt:lpstr>Calibri</vt:lpstr>
      <vt:lpstr>Lato Light</vt:lpstr>
      <vt:lpstr>MS PGothic</vt:lpstr>
      <vt:lpstr>Century Gothic</vt:lpstr>
      <vt:lpstr>华康俪金黑W8(P)</vt:lpstr>
      <vt:lpstr>Lato</vt:lpstr>
      <vt:lpstr>Sinkin Sans 400 Regular</vt:lpstr>
      <vt:lpstr>Roboto Condensed Light</vt:lpstr>
      <vt:lpstr>linea-basic-10</vt:lpstr>
      <vt:lpstr>DejaVu Sans</vt:lpstr>
      <vt:lpstr>文泉驿微米黑</vt:lpstr>
      <vt:lpstr>宋体</vt:lpstr>
      <vt:lpstr>Arial Unicode MS</vt:lpstr>
      <vt:lpstr>Calibri Light</vt:lpstr>
      <vt:lpstr>PakType Naskh Basic</vt:lpstr>
      <vt:lpstr>FreeSans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hadoop</cp:lastModifiedBy>
  <cp:revision>10</cp:revision>
  <dcterms:created xsi:type="dcterms:W3CDTF">2018-12-26T11:01:28Z</dcterms:created>
  <dcterms:modified xsi:type="dcterms:W3CDTF">2018-12-26T11:01:28Z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