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1" r:id="rId3"/>
    <p:sldId id="257" r:id="rId4"/>
    <p:sldId id="258" r:id="rId5"/>
    <p:sldId id="284" r:id="rId6"/>
    <p:sldId id="285" r:id="rId7"/>
    <p:sldId id="286" r:id="rId8"/>
    <p:sldId id="288" r:id="rId9"/>
    <p:sldId id="287" r:id="rId10"/>
    <p:sldId id="290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6D65-1DBC-44B5-9623-9F64B0F50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EAFF-9B10-474D-A047-B18969AD25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9293-13C3-431C-96B2-02565EACC1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661C-49EA-4EA8-89D0-28E7AB4E67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0599A-8BCF-49C3-80F0-6C4A394E54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DBC4E-EE93-48BD-8497-BC66B9D0F4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A65C1-0015-42A9-B531-C8032FB2F9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858F-E319-4BB9-9B32-97EA17271E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4C23-C459-4EC2-A65D-5AD826604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269CB-243B-4FDE-A12F-27826699C6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6488-FE22-4E2D-AFC5-505612EEA9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8581E-745F-4627-A917-65FA2EA336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CA7D-23F7-475C-BF17-2F5FF03392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B88A9-6796-4A82-B1E8-DD5250975A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CD41-E322-4E89-855B-E319408550B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19CD-A1C7-49B9-B94C-7E64C628CF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5814-3944-48B5-8D86-3DC3E3CABF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83624-5C1E-4438-8F17-97072CCC20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9A7C-7890-4654-9131-1B20A336898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8E92C-C462-4A67-9AEC-542B38A734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B1826-AC8D-48F1-87C4-ACFEF4AEC02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585F-F591-420E-9554-726C7C50D9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83A1-2BB6-401B-9742-AB19F94783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EC191-D937-4A92-8068-CABE790FFF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6D63A4-7BC2-4BB9-81EC-CD214106DA04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5418E0-FE0D-4F5B-BD5F-6DFC748BD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7790" y="2286000"/>
            <a:ext cx="7261225" cy="1963738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2856865" y="2714625"/>
            <a:ext cx="682307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endParaRPr lang="en-US" altLang="zh-CN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6" name="文本框 15"/>
          <p:cNvSpPr txBox="1">
            <a:spLocks noChangeArrowheads="1"/>
          </p:cNvSpPr>
          <p:nvPr/>
        </p:nvSpPr>
        <p:spPr bwMode="auto">
          <a:xfrm>
            <a:off x="5481955" y="5171440"/>
            <a:ext cx="2324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王涛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21851450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81440" y="3974465"/>
            <a:ext cx="9175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swift4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3736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更新主控制器对应的视图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787525" y="1176020"/>
            <a:ext cx="93237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定义数据模型常量，通过它进行主视图的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update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2" name="图片 1" descr="屏幕快照 2018-12-16 14.05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3578225"/>
            <a:ext cx="7188835" cy="1638300"/>
          </a:xfrm>
          <a:prstGeom prst="rect">
            <a:avLst/>
          </a:prstGeom>
        </p:spPr>
      </p:pic>
      <p:pic>
        <p:nvPicPr>
          <p:cNvPr id="3" name="图片 2" descr="屏幕快照 2018-12-16 14.06.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2760345"/>
            <a:ext cx="4965700" cy="292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219710"/>
            <a:ext cx="373634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segue和视图控制器之间的数据传递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773555" y="1325880"/>
            <a:ext cx="932370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通过之前的代码，主视图上的天气已经能正常展示，下面还需要实现一个搜索页面。可通过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segue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来实现，并且通过自定义一个协议，将其委托给另一个视图控制器。下面代码是通过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segue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进入另一个视图控制器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4" name="文本框 37"/>
          <p:cNvSpPr txBox="1">
            <a:spLocks noChangeArrowheads="1"/>
          </p:cNvSpPr>
          <p:nvPr/>
        </p:nvSpPr>
        <p:spPr bwMode="auto">
          <a:xfrm>
            <a:off x="1773555" y="4667250"/>
            <a:ext cx="93237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在第二个视图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控制器中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定义一个协议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5" name="图片 4" descr="屏幕快照 2018-12-16 14.11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55" y="5337810"/>
            <a:ext cx="4851400" cy="1003300"/>
          </a:xfrm>
          <a:prstGeom prst="rect">
            <a:avLst/>
          </a:prstGeom>
        </p:spPr>
      </p:pic>
      <p:pic>
        <p:nvPicPr>
          <p:cNvPr id="6" name="图片 5" descr="屏幕快照 2018-12-16 14.15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5" y="2396490"/>
            <a:ext cx="7480935" cy="1968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219710"/>
            <a:ext cx="373634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segue和视图控制器之间的数据传递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773555" y="1325880"/>
            <a:ext cx="93237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在第二个控制器中创建入口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sp>
        <p:nvSpPr>
          <p:cNvPr id="3" name="文本框 37"/>
          <p:cNvSpPr txBox="1">
            <a:spLocks noChangeArrowheads="1"/>
          </p:cNvSpPr>
          <p:nvPr/>
        </p:nvSpPr>
        <p:spPr bwMode="auto">
          <a:xfrm>
            <a:off x="1773555" y="4793615"/>
            <a:ext cx="93237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在主控制器中实现第二个控制器中定义的协议，以获得数据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6" name="图片 5" descr="屏幕快照 2018-12-16 14.12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55" y="1816735"/>
            <a:ext cx="6864350" cy="2730500"/>
          </a:xfrm>
          <a:prstGeom prst="rect">
            <a:avLst/>
          </a:prstGeom>
        </p:spPr>
      </p:pic>
      <p:pic>
        <p:nvPicPr>
          <p:cNvPr id="7" name="图片 6" descr="屏幕快照 2018-12-16 14.12.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5" y="5337810"/>
            <a:ext cx="6401435" cy="1371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45820" y="381000"/>
            <a:ext cx="3736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541780" y="2804160"/>
            <a:ext cx="932370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   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以上是本项目的基本流程。虽然简单，但是也用到了一些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swift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的高级特性。譬如委托和协议，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app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也具有使用性，期待未来对其的扩充。比如显示更多的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UI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，或者加入对查询城市的介绍等。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文本框 15"/>
          <p:cNvSpPr txBox="1">
            <a:spLocks noChangeArrowheads="1"/>
          </p:cNvSpPr>
          <p:nvPr/>
        </p:nvSpPr>
        <p:spPr bwMode="auto">
          <a:xfrm>
            <a:off x="311150" y="927735"/>
            <a:ext cx="43605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8" name="直接连接符 17"/>
          <p:cNvCxnSpPr>
            <a:cxnSpLocks noChangeShapeType="1"/>
          </p:cNvCxnSpPr>
          <p:nvPr/>
        </p:nvCxnSpPr>
        <p:spPr bwMode="auto">
          <a:xfrm>
            <a:off x="419100" y="1736725"/>
            <a:ext cx="3412490" cy="63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0"/>
          <p:cNvCxnSpPr>
            <a:cxnSpLocks noChangeShapeType="1"/>
          </p:cNvCxnSpPr>
          <p:nvPr/>
        </p:nvCxnSpPr>
        <p:spPr bwMode="auto">
          <a:xfrm>
            <a:off x="419100" y="1854200"/>
            <a:ext cx="3453130" cy="5715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311150" y="3702050"/>
            <a:ext cx="466153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     cloud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是一款极简风格的简单天气类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app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，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基于最新的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swift4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开发。提供一个搜索框令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用户可以知晓某个地区的温度以及天气状况。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3" name="图片 2" descr="屏幕快照 2018-12-16 10.34.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35" y="605790"/>
            <a:ext cx="3327400" cy="5905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15284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3205" y="2459990"/>
            <a:ext cx="5928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获取GPS数据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使用Alamofire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解析json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更新主控制器对应的视图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segue和视图控制器之间的数据传递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15284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801495" y="1492885"/>
            <a:ext cx="858901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      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本项目基于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Cocoapods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提供的第三方开源库以及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openweather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网站提供的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API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实现。为此，需要在电脑上安装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Cocoapods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，以及在https://openweathermap.org上注册账号，获取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APP_ID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。使用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Cocoapods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安装第三方类库在说明文档中有提及。关于网站的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API Key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，注册之后在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API keys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中查看。</a:t>
            </a:r>
            <a:endParaRPr lang="zh-CN" altLang="en-US" sz="1800"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pic>
        <p:nvPicPr>
          <p:cNvPr id="3" name="图片 2" descr="屏幕快照 2018-12-16 13.27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55" y="3472815"/>
            <a:ext cx="8040370" cy="3216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21685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801495" y="1255395"/>
            <a:ext cx="858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需要导入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CoreLoction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，通过该类库，苹果允许我们使用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GPS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定位功能。并定义一个常量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locationManager</a:t>
            </a:r>
            <a:endParaRPr lang="en-US" altLang="zh-CN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4" name="图片 3" descr="屏幕快照 2018-12-16 13.40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70" y="2078355"/>
            <a:ext cx="4381500" cy="787400"/>
          </a:xfrm>
          <a:prstGeom prst="rect">
            <a:avLst/>
          </a:prstGeom>
        </p:spPr>
      </p:pic>
      <p:sp>
        <p:nvSpPr>
          <p:cNvPr id="5" name="文本框 37"/>
          <p:cNvSpPr txBox="1">
            <a:spLocks noChangeArrowheads="1"/>
          </p:cNvSpPr>
          <p:nvPr/>
        </p:nvSpPr>
        <p:spPr bwMode="auto">
          <a:xfrm>
            <a:off x="1801495" y="3660140"/>
            <a:ext cx="85890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需要将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locationManager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委托给当前的视图控制器</a:t>
            </a:r>
            <a:endParaRPr lang="zh-CN" altLang="en-US" sz="1800">
              <a:latin typeface="宋体-简" panose="02010600040101010101" charset="-122"/>
              <a:ea typeface="宋体-简" panose="02010600040101010101" charset="-122"/>
              <a:sym typeface="+mn-ea"/>
            </a:endParaRPr>
          </a:p>
        </p:txBody>
      </p:sp>
      <p:pic>
        <p:nvPicPr>
          <p:cNvPr id="7" name="图片 6" descr="屏幕快照 2018-12-16 13.49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0" y="4479290"/>
            <a:ext cx="6591935" cy="1066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21685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801495" y="1255395"/>
            <a:ext cx="85890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在控制器中获取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GPS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数据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2" name="图片 1" descr="屏幕快照 2018-12-16 13.51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2051685"/>
            <a:ext cx="10058400" cy="41484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33680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使用Alamofire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801495" y="1255395"/>
            <a:ext cx="858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下面是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Alamofire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的标准格式代码，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request()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是用于生产一个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HTTP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请求，采用异步方式从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openweather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上获取数据。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3" name="图片 2" descr="屏幕快照 2018-12-16 13.54.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2733040"/>
            <a:ext cx="8738235" cy="3556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336804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801495" y="1255395"/>
            <a:ext cx="85890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Alamofire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收到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json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文件，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利用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switfyJSON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进行数据的</a:t>
            </a:r>
            <a:r>
              <a:rPr lang="en-US" altLang="zh-CN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update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。</a:t>
            </a:r>
            <a:r>
              <a:rPr lang="zh-CN" altLang="en-US" sz="1800">
                <a:latin typeface="宋体-简" panose="02010600040101010101" charset="-122"/>
                <a:ea typeface="宋体-简" panose="02010600040101010101" charset="-122"/>
                <a:sym typeface="+mn-ea"/>
              </a:rPr>
              <a:t> 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4" name="图片 3" descr="屏幕快照 2018-12-16 13.58.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92400"/>
            <a:ext cx="10058400" cy="28422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9155" y="425450"/>
            <a:ext cx="3736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更新主控制器对应的视图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1787525" y="1176020"/>
            <a:ext cx="932370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在上一页的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updateWeatherData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函数中，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if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内部的最后一句是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updateUIWithWeatherData()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，即需要更新视图的上天气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UI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。为此，需有一个数据模型，下面是定义的数据模型的一部分。其中包含</a:t>
            </a:r>
            <a:r>
              <a:rPr lang="en-US" altLang="zh-CN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宋体-简" panose="02010600040101010101" charset="-122"/>
                <a:ea typeface="宋体-简" panose="02010600040101010101" charset="-122"/>
              </a:rPr>
              <a:t>个属性和一个方法。</a:t>
            </a: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宋体-简" panose="02010600040101010101" charset="-122"/>
              <a:ea typeface="宋体-简" panose="02010600040101010101" charset="-122"/>
            </a:endParaRPr>
          </a:p>
        </p:txBody>
      </p:sp>
      <p:pic>
        <p:nvPicPr>
          <p:cNvPr id="5" name="图片 4" descr="屏幕快照 2018-12-16 14.04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169920"/>
            <a:ext cx="8001635" cy="2362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自定义</PresentationFormat>
  <Paragraphs>75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宋体</vt:lpstr>
      <vt:lpstr>Calibri Light</vt:lpstr>
      <vt:lpstr>微软雅黑</vt:lpstr>
      <vt:lpstr>Gill Sans</vt:lpstr>
      <vt:lpstr>Roboto Regular</vt:lpstr>
      <vt:lpstr>Meiryo</vt:lpstr>
      <vt:lpstr>Arial Narrow</vt:lpstr>
      <vt:lpstr>Arial Unicode MS</vt:lpstr>
      <vt:lpstr>Helvetica Neue</vt:lpstr>
      <vt:lpstr>Thonburi</vt:lpstr>
      <vt:lpstr>苹方-简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shayue</cp:lastModifiedBy>
  <cp:revision>17</cp:revision>
  <dcterms:created xsi:type="dcterms:W3CDTF">2018-12-16T06:23:54Z</dcterms:created>
  <dcterms:modified xsi:type="dcterms:W3CDTF">2018-12-16T06:23:54Z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