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7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0" name="Freeform 800"/>
          <p:cNvSpPr>
            <a:spLocks noEditPoints="1"/>
          </p:cNvSpPr>
          <p:nvPr/>
        </p:nvSpPr>
        <p:spPr bwMode="auto">
          <a:xfrm>
            <a:off x="7426325" y="2670531"/>
            <a:ext cx="2354263" cy="2836863"/>
          </a:xfrm>
          <a:custGeom>
            <a:avLst/>
            <a:gdLst>
              <a:gd name="T0" fmla="*/ 1428 w 1487"/>
              <a:gd name="T1" fmla="*/ 1792 h 1792"/>
              <a:gd name="T2" fmla="*/ 60 w 1487"/>
              <a:gd name="T3" fmla="*/ 1792 h 1792"/>
              <a:gd name="T4" fmla="*/ 3 w 1487"/>
              <a:gd name="T5" fmla="*/ 1730 h 1792"/>
              <a:gd name="T6" fmla="*/ 87 w 1487"/>
              <a:gd name="T7" fmla="*/ 614 h 1792"/>
              <a:gd name="T8" fmla="*/ 748 w 1487"/>
              <a:gd name="T9" fmla="*/ 0 h 1792"/>
              <a:gd name="T10" fmla="*/ 1410 w 1487"/>
              <a:gd name="T11" fmla="*/ 618 h 1792"/>
              <a:gd name="T12" fmla="*/ 1485 w 1487"/>
              <a:gd name="T13" fmla="*/ 1730 h 1792"/>
              <a:gd name="T14" fmla="*/ 1428 w 1487"/>
              <a:gd name="T15" fmla="*/ 1792 h 1792"/>
              <a:gd name="T16" fmla="*/ 1428 w 1487"/>
              <a:gd name="T17" fmla="*/ 1792 h 1792"/>
              <a:gd name="T18" fmla="*/ 1428 w 1487"/>
              <a:gd name="T19" fmla="*/ 1792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" h="1792">
                <a:moveTo>
                  <a:pt x="1428" y="1792"/>
                </a:moveTo>
                <a:cubicBezTo>
                  <a:pt x="60" y="1792"/>
                  <a:pt x="60" y="1792"/>
                  <a:pt x="60" y="1792"/>
                </a:cubicBezTo>
                <a:cubicBezTo>
                  <a:pt x="26" y="1792"/>
                  <a:pt x="0" y="1763"/>
                  <a:pt x="3" y="1730"/>
                </a:cubicBezTo>
                <a:cubicBezTo>
                  <a:pt x="87" y="614"/>
                  <a:pt x="87" y="614"/>
                  <a:pt x="87" y="614"/>
                </a:cubicBezTo>
                <a:cubicBezTo>
                  <a:pt x="113" y="267"/>
                  <a:pt x="401" y="0"/>
                  <a:pt x="748" y="0"/>
                </a:cubicBezTo>
                <a:cubicBezTo>
                  <a:pt x="1097" y="0"/>
                  <a:pt x="1386" y="270"/>
                  <a:pt x="1410" y="618"/>
                </a:cubicBezTo>
                <a:cubicBezTo>
                  <a:pt x="1485" y="1730"/>
                  <a:pt x="1485" y="1730"/>
                  <a:pt x="1485" y="1730"/>
                </a:cubicBezTo>
                <a:cubicBezTo>
                  <a:pt x="1487" y="1764"/>
                  <a:pt x="1461" y="1792"/>
                  <a:pt x="1428" y="1792"/>
                </a:cubicBezTo>
                <a:close/>
                <a:moveTo>
                  <a:pt x="1428" y="1792"/>
                </a:moveTo>
                <a:cubicBezTo>
                  <a:pt x="1428" y="1792"/>
                  <a:pt x="1428" y="1792"/>
                  <a:pt x="1428" y="1792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1" name="Freeform 801"/>
          <p:cNvSpPr>
            <a:spLocks noEditPoints="1"/>
          </p:cNvSpPr>
          <p:nvPr/>
        </p:nvSpPr>
        <p:spPr bwMode="auto">
          <a:xfrm>
            <a:off x="8340725" y="2670531"/>
            <a:ext cx="1328738" cy="2836863"/>
          </a:xfrm>
          <a:custGeom>
            <a:avLst/>
            <a:gdLst>
              <a:gd name="T0" fmla="*/ 837 w 839"/>
              <a:gd name="T1" fmla="*/ 1730 h 1792"/>
              <a:gd name="T2" fmla="*/ 761 w 839"/>
              <a:gd name="T3" fmla="*/ 618 h 1792"/>
              <a:gd name="T4" fmla="*/ 99 w 839"/>
              <a:gd name="T5" fmla="*/ 0 h 1792"/>
              <a:gd name="T6" fmla="*/ 0 w 839"/>
              <a:gd name="T7" fmla="*/ 8 h 1792"/>
              <a:gd name="T8" fmla="*/ 563 w 839"/>
              <a:gd name="T9" fmla="*/ 618 h 1792"/>
              <a:gd name="T10" fmla="*/ 638 w 839"/>
              <a:gd name="T11" fmla="*/ 1730 h 1792"/>
              <a:gd name="T12" fmla="*/ 581 w 839"/>
              <a:gd name="T13" fmla="*/ 1792 h 1792"/>
              <a:gd name="T14" fmla="*/ 779 w 839"/>
              <a:gd name="T15" fmla="*/ 1792 h 1792"/>
              <a:gd name="T16" fmla="*/ 837 w 839"/>
              <a:gd name="T17" fmla="*/ 1730 h 1792"/>
              <a:gd name="T18" fmla="*/ 837 w 839"/>
              <a:gd name="T19" fmla="*/ 1730 h 1792"/>
              <a:gd name="T20" fmla="*/ 837 w 839"/>
              <a:gd name="T21" fmla="*/ 1730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9" h="1792">
                <a:moveTo>
                  <a:pt x="837" y="1730"/>
                </a:moveTo>
                <a:cubicBezTo>
                  <a:pt x="761" y="618"/>
                  <a:pt x="761" y="618"/>
                  <a:pt x="761" y="618"/>
                </a:cubicBezTo>
                <a:cubicBezTo>
                  <a:pt x="737" y="270"/>
                  <a:pt x="448" y="0"/>
                  <a:pt x="99" y="0"/>
                </a:cubicBezTo>
                <a:cubicBezTo>
                  <a:pt x="66" y="0"/>
                  <a:pt x="32" y="3"/>
                  <a:pt x="0" y="8"/>
                </a:cubicBezTo>
                <a:cubicBezTo>
                  <a:pt x="303" y="53"/>
                  <a:pt x="541" y="304"/>
                  <a:pt x="563" y="618"/>
                </a:cubicBezTo>
                <a:cubicBezTo>
                  <a:pt x="638" y="1730"/>
                  <a:pt x="638" y="1730"/>
                  <a:pt x="638" y="1730"/>
                </a:cubicBezTo>
                <a:cubicBezTo>
                  <a:pt x="640" y="1764"/>
                  <a:pt x="614" y="1792"/>
                  <a:pt x="581" y="1792"/>
                </a:cubicBezTo>
                <a:cubicBezTo>
                  <a:pt x="779" y="1792"/>
                  <a:pt x="779" y="1792"/>
                  <a:pt x="779" y="1792"/>
                </a:cubicBezTo>
                <a:cubicBezTo>
                  <a:pt x="813" y="1792"/>
                  <a:pt x="839" y="1764"/>
                  <a:pt x="837" y="1730"/>
                </a:cubicBezTo>
                <a:close/>
                <a:moveTo>
                  <a:pt x="837" y="1730"/>
                </a:moveTo>
                <a:cubicBezTo>
                  <a:pt x="837" y="1730"/>
                  <a:pt x="837" y="1730"/>
                  <a:pt x="837" y="173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2" name="Freeform 802"/>
          <p:cNvSpPr>
            <a:spLocks noEditPoints="1"/>
          </p:cNvSpPr>
          <p:nvPr/>
        </p:nvSpPr>
        <p:spPr bwMode="auto">
          <a:xfrm>
            <a:off x="9612313" y="4491393"/>
            <a:ext cx="360363" cy="709613"/>
          </a:xfrm>
          <a:custGeom>
            <a:avLst/>
            <a:gdLst>
              <a:gd name="T0" fmla="*/ 168 w 228"/>
              <a:gd name="T1" fmla="*/ 448 h 448"/>
              <a:gd name="T2" fmla="*/ 39 w 228"/>
              <a:gd name="T3" fmla="*/ 448 h 448"/>
              <a:gd name="T4" fmla="*/ 0 w 228"/>
              <a:gd name="T5" fmla="*/ 0 h 448"/>
              <a:gd name="T6" fmla="*/ 140 w 228"/>
              <a:gd name="T7" fmla="*/ 0 h 448"/>
              <a:gd name="T8" fmla="*/ 197 w 228"/>
              <a:gd name="T9" fmla="*/ 53 h 448"/>
              <a:gd name="T10" fmla="*/ 225 w 228"/>
              <a:gd name="T11" fmla="*/ 386 h 448"/>
              <a:gd name="T12" fmla="*/ 168 w 228"/>
              <a:gd name="T13" fmla="*/ 448 h 448"/>
              <a:gd name="T14" fmla="*/ 168 w 228"/>
              <a:gd name="T15" fmla="*/ 448 h 448"/>
              <a:gd name="T16" fmla="*/ 168 w 228"/>
              <a:gd name="T17" fmla="*/ 44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" h="448">
                <a:moveTo>
                  <a:pt x="168" y="448"/>
                </a:moveTo>
                <a:cubicBezTo>
                  <a:pt x="39" y="448"/>
                  <a:pt x="39" y="448"/>
                  <a:pt x="39" y="448"/>
                </a:cubicBezTo>
                <a:cubicBezTo>
                  <a:pt x="0" y="0"/>
                  <a:pt x="0" y="0"/>
                  <a:pt x="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69" y="0"/>
                  <a:pt x="194" y="23"/>
                  <a:pt x="197" y="53"/>
                </a:cubicBezTo>
                <a:cubicBezTo>
                  <a:pt x="225" y="386"/>
                  <a:pt x="225" y="386"/>
                  <a:pt x="225" y="386"/>
                </a:cubicBezTo>
                <a:cubicBezTo>
                  <a:pt x="228" y="420"/>
                  <a:pt x="202" y="448"/>
                  <a:pt x="168" y="448"/>
                </a:cubicBezTo>
                <a:close/>
                <a:moveTo>
                  <a:pt x="168" y="448"/>
                </a:moveTo>
                <a:cubicBezTo>
                  <a:pt x="168" y="448"/>
                  <a:pt x="168" y="448"/>
                  <a:pt x="168" y="448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3" name="Freeform 803"/>
          <p:cNvSpPr>
            <a:spLocks noEditPoints="1"/>
          </p:cNvSpPr>
          <p:nvPr/>
        </p:nvSpPr>
        <p:spPr bwMode="auto">
          <a:xfrm>
            <a:off x="9717088" y="4491393"/>
            <a:ext cx="255588" cy="709613"/>
          </a:xfrm>
          <a:custGeom>
            <a:avLst/>
            <a:gdLst>
              <a:gd name="T0" fmla="*/ 159 w 162"/>
              <a:gd name="T1" fmla="*/ 386 h 448"/>
              <a:gd name="T2" fmla="*/ 131 w 162"/>
              <a:gd name="T3" fmla="*/ 53 h 448"/>
              <a:gd name="T4" fmla="*/ 74 w 162"/>
              <a:gd name="T5" fmla="*/ 0 h 448"/>
              <a:gd name="T6" fmla="*/ 0 w 162"/>
              <a:gd name="T7" fmla="*/ 0 h 448"/>
              <a:gd name="T8" fmla="*/ 58 w 162"/>
              <a:gd name="T9" fmla="*/ 53 h 448"/>
              <a:gd name="T10" fmla="*/ 86 w 162"/>
              <a:gd name="T11" fmla="*/ 386 h 448"/>
              <a:gd name="T12" fmla="*/ 29 w 162"/>
              <a:gd name="T13" fmla="*/ 448 h 448"/>
              <a:gd name="T14" fmla="*/ 102 w 162"/>
              <a:gd name="T15" fmla="*/ 448 h 448"/>
              <a:gd name="T16" fmla="*/ 159 w 162"/>
              <a:gd name="T17" fmla="*/ 386 h 448"/>
              <a:gd name="T18" fmla="*/ 159 w 162"/>
              <a:gd name="T19" fmla="*/ 386 h 448"/>
              <a:gd name="T20" fmla="*/ 159 w 162"/>
              <a:gd name="T21" fmla="*/ 38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448">
                <a:moveTo>
                  <a:pt x="159" y="386"/>
                </a:moveTo>
                <a:cubicBezTo>
                  <a:pt x="131" y="53"/>
                  <a:pt x="131" y="53"/>
                  <a:pt x="131" y="53"/>
                </a:cubicBezTo>
                <a:cubicBezTo>
                  <a:pt x="128" y="23"/>
                  <a:pt x="103" y="0"/>
                  <a:pt x="74" y="0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55" y="23"/>
                  <a:pt x="58" y="53"/>
                </a:cubicBezTo>
                <a:cubicBezTo>
                  <a:pt x="86" y="386"/>
                  <a:pt x="86" y="386"/>
                  <a:pt x="86" y="386"/>
                </a:cubicBezTo>
                <a:cubicBezTo>
                  <a:pt x="89" y="420"/>
                  <a:pt x="62" y="448"/>
                  <a:pt x="29" y="448"/>
                </a:cubicBezTo>
                <a:cubicBezTo>
                  <a:pt x="102" y="448"/>
                  <a:pt x="102" y="448"/>
                  <a:pt x="102" y="448"/>
                </a:cubicBezTo>
                <a:cubicBezTo>
                  <a:pt x="136" y="448"/>
                  <a:pt x="162" y="420"/>
                  <a:pt x="159" y="386"/>
                </a:cubicBezTo>
                <a:close/>
                <a:moveTo>
                  <a:pt x="159" y="386"/>
                </a:moveTo>
                <a:cubicBezTo>
                  <a:pt x="159" y="386"/>
                  <a:pt x="159" y="386"/>
                  <a:pt x="159" y="386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4" name="Freeform 804"/>
          <p:cNvSpPr>
            <a:spLocks noEditPoints="1"/>
          </p:cNvSpPr>
          <p:nvPr/>
        </p:nvSpPr>
        <p:spPr bwMode="auto">
          <a:xfrm>
            <a:off x="7556500" y="4092931"/>
            <a:ext cx="1871663" cy="1125538"/>
          </a:xfrm>
          <a:custGeom>
            <a:avLst/>
            <a:gdLst>
              <a:gd name="T0" fmla="*/ 1136 w 1183"/>
              <a:gd name="T1" fmla="*/ 711 h 711"/>
              <a:gd name="T2" fmla="*/ 48 w 1183"/>
              <a:gd name="T3" fmla="*/ 711 h 711"/>
              <a:gd name="T4" fmla="*/ 2 w 1183"/>
              <a:gd name="T5" fmla="*/ 662 h 711"/>
              <a:gd name="T6" fmla="*/ 48 w 1183"/>
              <a:gd name="T7" fmla="*/ 53 h 711"/>
              <a:gd name="T8" fmla="*/ 105 w 1183"/>
              <a:gd name="T9" fmla="*/ 0 h 711"/>
              <a:gd name="T10" fmla="*/ 1082 w 1183"/>
              <a:gd name="T11" fmla="*/ 0 h 711"/>
              <a:gd name="T12" fmla="*/ 1139 w 1183"/>
              <a:gd name="T13" fmla="*/ 53 h 711"/>
              <a:gd name="T14" fmla="*/ 1181 w 1183"/>
              <a:gd name="T15" fmla="*/ 662 h 711"/>
              <a:gd name="T16" fmla="*/ 1136 w 1183"/>
              <a:gd name="T17" fmla="*/ 711 h 711"/>
              <a:gd name="T18" fmla="*/ 1136 w 1183"/>
              <a:gd name="T19" fmla="*/ 711 h 711"/>
              <a:gd name="T20" fmla="*/ 1136 w 1183"/>
              <a:gd name="T21" fmla="*/ 71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83" h="711">
                <a:moveTo>
                  <a:pt x="1136" y="711"/>
                </a:moveTo>
                <a:cubicBezTo>
                  <a:pt x="48" y="711"/>
                  <a:pt x="48" y="711"/>
                  <a:pt x="48" y="711"/>
                </a:cubicBezTo>
                <a:cubicBezTo>
                  <a:pt x="21" y="711"/>
                  <a:pt x="0" y="688"/>
                  <a:pt x="2" y="662"/>
                </a:cubicBezTo>
                <a:cubicBezTo>
                  <a:pt x="48" y="53"/>
                  <a:pt x="48" y="53"/>
                  <a:pt x="48" y="53"/>
                </a:cubicBezTo>
                <a:cubicBezTo>
                  <a:pt x="50" y="23"/>
                  <a:pt x="75" y="0"/>
                  <a:pt x="105" y="0"/>
                </a:cubicBezTo>
                <a:cubicBezTo>
                  <a:pt x="1082" y="0"/>
                  <a:pt x="1082" y="0"/>
                  <a:pt x="1082" y="0"/>
                </a:cubicBezTo>
                <a:cubicBezTo>
                  <a:pt x="1112" y="0"/>
                  <a:pt x="1137" y="23"/>
                  <a:pt x="1139" y="53"/>
                </a:cubicBezTo>
                <a:cubicBezTo>
                  <a:pt x="1181" y="662"/>
                  <a:pt x="1181" y="662"/>
                  <a:pt x="1181" y="662"/>
                </a:cubicBezTo>
                <a:cubicBezTo>
                  <a:pt x="1183" y="688"/>
                  <a:pt x="1162" y="711"/>
                  <a:pt x="1136" y="711"/>
                </a:cubicBezTo>
                <a:close/>
                <a:moveTo>
                  <a:pt x="1136" y="711"/>
                </a:moveTo>
                <a:cubicBezTo>
                  <a:pt x="1136" y="711"/>
                  <a:pt x="1136" y="711"/>
                  <a:pt x="1136" y="71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5" name="Freeform 805"/>
          <p:cNvSpPr>
            <a:spLocks noEditPoints="1"/>
          </p:cNvSpPr>
          <p:nvPr/>
        </p:nvSpPr>
        <p:spPr bwMode="auto">
          <a:xfrm>
            <a:off x="7610475" y="2976918"/>
            <a:ext cx="1768475" cy="1479550"/>
          </a:xfrm>
          <a:custGeom>
            <a:avLst/>
            <a:gdLst>
              <a:gd name="T0" fmla="*/ 108 w 1118"/>
              <a:gd name="T1" fmla="*/ 481 h 935"/>
              <a:gd name="T2" fmla="*/ 52 w 1118"/>
              <a:gd name="T3" fmla="*/ 412 h 935"/>
              <a:gd name="T4" fmla="*/ 561 w 1118"/>
              <a:gd name="T5" fmla="*/ 0 h 935"/>
              <a:gd name="T6" fmla="*/ 1071 w 1118"/>
              <a:gd name="T7" fmla="*/ 416 h 935"/>
              <a:gd name="T8" fmla="*/ 1014 w 1118"/>
              <a:gd name="T9" fmla="*/ 485 h 935"/>
              <a:gd name="T10" fmla="*/ 108 w 1118"/>
              <a:gd name="T11" fmla="*/ 481 h 935"/>
              <a:gd name="T12" fmla="*/ 0 w 1118"/>
              <a:gd name="T13" fmla="*/ 935 h 935"/>
              <a:gd name="T14" fmla="*/ 14 w 1118"/>
              <a:gd name="T15" fmla="*/ 758 h 935"/>
              <a:gd name="T16" fmla="*/ 71 w 1118"/>
              <a:gd name="T17" fmla="*/ 705 h 935"/>
              <a:gd name="T18" fmla="*/ 1048 w 1118"/>
              <a:gd name="T19" fmla="*/ 705 h 935"/>
              <a:gd name="T20" fmla="*/ 1105 w 1118"/>
              <a:gd name="T21" fmla="*/ 758 h 935"/>
              <a:gd name="T22" fmla="*/ 1118 w 1118"/>
              <a:gd name="T23" fmla="*/ 935 h 935"/>
              <a:gd name="T24" fmla="*/ 0 w 1118"/>
              <a:gd name="T25" fmla="*/ 935 h 935"/>
              <a:gd name="T26" fmla="*/ 0 w 1118"/>
              <a:gd name="T27" fmla="*/ 935 h 935"/>
              <a:gd name="T28" fmla="*/ 0 w 1118"/>
              <a:gd name="T29" fmla="*/ 935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8" h="935">
                <a:moveTo>
                  <a:pt x="108" y="481"/>
                </a:moveTo>
                <a:cubicBezTo>
                  <a:pt x="71" y="481"/>
                  <a:pt x="44" y="448"/>
                  <a:pt x="52" y="412"/>
                </a:cubicBezTo>
                <a:cubicBezTo>
                  <a:pt x="102" y="175"/>
                  <a:pt x="312" y="0"/>
                  <a:pt x="561" y="0"/>
                </a:cubicBezTo>
                <a:cubicBezTo>
                  <a:pt x="811" y="0"/>
                  <a:pt x="1022" y="177"/>
                  <a:pt x="1071" y="416"/>
                </a:cubicBezTo>
                <a:cubicBezTo>
                  <a:pt x="1078" y="452"/>
                  <a:pt x="1050" y="485"/>
                  <a:pt x="1014" y="485"/>
                </a:cubicBezTo>
                <a:lnTo>
                  <a:pt x="108" y="481"/>
                </a:lnTo>
                <a:close/>
                <a:moveTo>
                  <a:pt x="0" y="935"/>
                </a:moveTo>
                <a:cubicBezTo>
                  <a:pt x="14" y="758"/>
                  <a:pt x="14" y="758"/>
                  <a:pt x="14" y="758"/>
                </a:cubicBezTo>
                <a:cubicBezTo>
                  <a:pt x="16" y="728"/>
                  <a:pt x="41" y="705"/>
                  <a:pt x="71" y="705"/>
                </a:cubicBezTo>
                <a:cubicBezTo>
                  <a:pt x="1048" y="705"/>
                  <a:pt x="1048" y="705"/>
                  <a:pt x="1048" y="705"/>
                </a:cubicBezTo>
                <a:cubicBezTo>
                  <a:pt x="1078" y="705"/>
                  <a:pt x="1103" y="728"/>
                  <a:pt x="1105" y="758"/>
                </a:cubicBezTo>
                <a:cubicBezTo>
                  <a:pt x="1118" y="935"/>
                  <a:pt x="1118" y="935"/>
                  <a:pt x="1118" y="935"/>
                </a:cubicBezTo>
                <a:lnTo>
                  <a:pt x="0" y="935"/>
                </a:lnTo>
                <a:close/>
                <a:moveTo>
                  <a:pt x="0" y="935"/>
                </a:moveTo>
                <a:cubicBezTo>
                  <a:pt x="0" y="935"/>
                  <a:pt x="0" y="935"/>
                  <a:pt x="0" y="935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6" name="Freeform 806"/>
          <p:cNvSpPr>
            <a:spLocks noEditPoints="1"/>
          </p:cNvSpPr>
          <p:nvPr/>
        </p:nvSpPr>
        <p:spPr bwMode="auto">
          <a:xfrm>
            <a:off x="7016750" y="4491393"/>
            <a:ext cx="360363" cy="709613"/>
          </a:xfrm>
          <a:custGeom>
            <a:avLst/>
            <a:gdLst>
              <a:gd name="T0" fmla="*/ 60 w 228"/>
              <a:gd name="T1" fmla="*/ 448 h 448"/>
              <a:gd name="T2" fmla="*/ 189 w 228"/>
              <a:gd name="T3" fmla="*/ 448 h 448"/>
              <a:gd name="T4" fmla="*/ 228 w 228"/>
              <a:gd name="T5" fmla="*/ 0 h 448"/>
              <a:gd name="T6" fmla="*/ 88 w 228"/>
              <a:gd name="T7" fmla="*/ 0 h 448"/>
              <a:gd name="T8" fmla="*/ 31 w 228"/>
              <a:gd name="T9" fmla="*/ 53 h 448"/>
              <a:gd name="T10" fmla="*/ 3 w 228"/>
              <a:gd name="T11" fmla="*/ 386 h 448"/>
              <a:gd name="T12" fmla="*/ 60 w 228"/>
              <a:gd name="T13" fmla="*/ 448 h 448"/>
              <a:gd name="T14" fmla="*/ 60 w 228"/>
              <a:gd name="T15" fmla="*/ 448 h 448"/>
              <a:gd name="T16" fmla="*/ 60 w 228"/>
              <a:gd name="T17" fmla="*/ 44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" h="448">
                <a:moveTo>
                  <a:pt x="60" y="448"/>
                </a:moveTo>
                <a:cubicBezTo>
                  <a:pt x="189" y="448"/>
                  <a:pt x="189" y="448"/>
                  <a:pt x="189" y="448"/>
                </a:cubicBezTo>
                <a:cubicBezTo>
                  <a:pt x="228" y="0"/>
                  <a:pt x="228" y="0"/>
                  <a:pt x="22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59" y="0"/>
                  <a:pt x="34" y="23"/>
                  <a:pt x="31" y="53"/>
                </a:cubicBezTo>
                <a:cubicBezTo>
                  <a:pt x="3" y="386"/>
                  <a:pt x="3" y="386"/>
                  <a:pt x="3" y="386"/>
                </a:cubicBezTo>
                <a:cubicBezTo>
                  <a:pt x="0" y="420"/>
                  <a:pt x="26" y="448"/>
                  <a:pt x="60" y="448"/>
                </a:cubicBezTo>
                <a:close/>
                <a:moveTo>
                  <a:pt x="60" y="448"/>
                </a:moveTo>
                <a:cubicBezTo>
                  <a:pt x="60" y="448"/>
                  <a:pt x="60" y="448"/>
                  <a:pt x="60" y="448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7" name="Freeform 807"/>
          <p:cNvSpPr>
            <a:spLocks noEditPoints="1"/>
          </p:cNvSpPr>
          <p:nvPr/>
        </p:nvSpPr>
        <p:spPr bwMode="auto">
          <a:xfrm>
            <a:off x="8375650" y="2976918"/>
            <a:ext cx="941388" cy="768350"/>
          </a:xfrm>
          <a:custGeom>
            <a:avLst/>
            <a:gdLst>
              <a:gd name="T0" fmla="*/ 587 w 594"/>
              <a:gd name="T1" fmla="*/ 416 h 485"/>
              <a:gd name="T2" fmla="*/ 77 w 594"/>
              <a:gd name="T3" fmla="*/ 0 h 485"/>
              <a:gd name="T4" fmla="*/ 0 w 594"/>
              <a:gd name="T5" fmla="*/ 6 h 485"/>
              <a:gd name="T6" fmla="*/ 433 w 594"/>
              <a:gd name="T7" fmla="*/ 416 h 485"/>
              <a:gd name="T8" fmla="*/ 384 w 594"/>
              <a:gd name="T9" fmla="*/ 484 h 485"/>
              <a:gd name="T10" fmla="*/ 530 w 594"/>
              <a:gd name="T11" fmla="*/ 485 h 485"/>
              <a:gd name="T12" fmla="*/ 587 w 594"/>
              <a:gd name="T13" fmla="*/ 416 h 485"/>
              <a:gd name="T14" fmla="*/ 587 w 594"/>
              <a:gd name="T15" fmla="*/ 416 h 485"/>
              <a:gd name="T16" fmla="*/ 587 w 594"/>
              <a:gd name="T17" fmla="*/ 41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4" h="485">
                <a:moveTo>
                  <a:pt x="587" y="416"/>
                </a:moveTo>
                <a:cubicBezTo>
                  <a:pt x="538" y="177"/>
                  <a:pt x="327" y="0"/>
                  <a:pt x="77" y="0"/>
                </a:cubicBezTo>
                <a:cubicBezTo>
                  <a:pt x="51" y="0"/>
                  <a:pt x="25" y="2"/>
                  <a:pt x="0" y="6"/>
                </a:cubicBezTo>
                <a:cubicBezTo>
                  <a:pt x="216" y="38"/>
                  <a:pt x="390" y="202"/>
                  <a:pt x="433" y="416"/>
                </a:cubicBezTo>
                <a:cubicBezTo>
                  <a:pt x="440" y="449"/>
                  <a:pt x="417" y="480"/>
                  <a:pt x="384" y="484"/>
                </a:cubicBezTo>
                <a:cubicBezTo>
                  <a:pt x="530" y="485"/>
                  <a:pt x="530" y="485"/>
                  <a:pt x="530" y="485"/>
                </a:cubicBezTo>
                <a:cubicBezTo>
                  <a:pt x="566" y="485"/>
                  <a:pt x="594" y="452"/>
                  <a:pt x="587" y="416"/>
                </a:cubicBezTo>
                <a:close/>
                <a:moveTo>
                  <a:pt x="587" y="416"/>
                </a:moveTo>
                <a:cubicBezTo>
                  <a:pt x="587" y="416"/>
                  <a:pt x="587" y="416"/>
                  <a:pt x="587" y="416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8" name="Freeform 808"/>
          <p:cNvSpPr>
            <a:spLocks noEditPoints="1"/>
          </p:cNvSpPr>
          <p:nvPr/>
        </p:nvSpPr>
        <p:spPr bwMode="auto">
          <a:xfrm>
            <a:off x="9024938" y="4092931"/>
            <a:ext cx="403225" cy="1125538"/>
          </a:xfrm>
          <a:custGeom>
            <a:avLst/>
            <a:gdLst>
              <a:gd name="T0" fmla="*/ 253 w 255"/>
              <a:gd name="T1" fmla="*/ 662 h 711"/>
              <a:gd name="T2" fmla="*/ 212 w 255"/>
              <a:gd name="T3" fmla="*/ 53 h 711"/>
              <a:gd name="T4" fmla="*/ 154 w 255"/>
              <a:gd name="T5" fmla="*/ 0 h 711"/>
              <a:gd name="T6" fmla="*/ 0 w 255"/>
              <a:gd name="T7" fmla="*/ 0 h 711"/>
              <a:gd name="T8" fmla="*/ 58 w 255"/>
              <a:gd name="T9" fmla="*/ 53 h 711"/>
              <a:gd name="T10" fmla="*/ 100 w 255"/>
              <a:gd name="T11" fmla="*/ 662 h 711"/>
              <a:gd name="T12" fmla="*/ 54 w 255"/>
              <a:gd name="T13" fmla="*/ 711 h 711"/>
              <a:gd name="T14" fmla="*/ 208 w 255"/>
              <a:gd name="T15" fmla="*/ 711 h 711"/>
              <a:gd name="T16" fmla="*/ 253 w 255"/>
              <a:gd name="T17" fmla="*/ 662 h 711"/>
              <a:gd name="T18" fmla="*/ 253 w 255"/>
              <a:gd name="T19" fmla="*/ 662 h 711"/>
              <a:gd name="T20" fmla="*/ 253 w 255"/>
              <a:gd name="T21" fmla="*/ 66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5" h="711">
                <a:moveTo>
                  <a:pt x="253" y="662"/>
                </a:moveTo>
                <a:cubicBezTo>
                  <a:pt x="212" y="53"/>
                  <a:pt x="212" y="53"/>
                  <a:pt x="212" y="53"/>
                </a:cubicBezTo>
                <a:cubicBezTo>
                  <a:pt x="210" y="23"/>
                  <a:pt x="184" y="0"/>
                  <a:pt x="154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0"/>
                  <a:pt x="56" y="23"/>
                  <a:pt x="58" y="53"/>
                </a:cubicBezTo>
                <a:cubicBezTo>
                  <a:pt x="100" y="662"/>
                  <a:pt x="100" y="662"/>
                  <a:pt x="100" y="662"/>
                </a:cubicBezTo>
                <a:cubicBezTo>
                  <a:pt x="102" y="688"/>
                  <a:pt x="80" y="711"/>
                  <a:pt x="54" y="711"/>
                </a:cubicBezTo>
                <a:cubicBezTo>
                  <a:pt x="208" y="711"/>
                  <a:pt x="208" y="711"/>
                  <a:pt x="208" y="711"/>
                </a:cubicBezTo>
                <a:cubicBezTo>
                  <a:pt x="234" y="711"/>
                  <a:pt x="255" y="688"/>
                  <a:pt x="253" y="662"/>
                </a:cubicBezTo>
                <a:close/>
                <a:moveTo>
                  <a:pt x="253" y="662"/>
                </a:moveTo>
                <a:cubicBezTo>
                  <a:pt x="253" y="662"/>
                  <a:pt x="253" y="662"/>
                  <a:pt x="253" y="662"/>
                </a:cubicBezTo>
              </a:path>
            </a:pathLst>
          </a:custGeom>
          <a:solidFill>
            <a:srgbClr val="EE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9" name="Freeform 809"/>
          <p:cNvSpPr>
            <a:spLocks noEditPoints="1"/>
          </p:cNvSpPr>
          <p:nvPr/>
        </p:nvSpPr>
        <p:spPr bwMode="auto">
          <a:xfrm>
            <a:off x="9024938" y="4092931"/>
            <a:ext cx="354013" cy="363538"/>
          </a:xfrm>
          <a:custGeom>
            <a:avLst/>
            <a:gdLst>
              <a:gd name="T0" fmla="*/ 211 w 224"/>
              <a:gd name="T1" fmla="*/ 53 h 230"/>
              <a:gd name="T2" fmla="*/ 154 w 224"/>
              <a:gd name="T3" fmla="*/ 0 h 230"/>
              <a:gd name="T4" fmla="*/ 0 w 224"/>
              <a:gd name="T5" fmla="*/ 0 h 230"/>
              <a:gd name="T6" fmla="*/ 58 w 224"/>
              <a:gd name="T7" fmla="*/ 53 h 230"/>
              <a:gd name="T8" fmla="*/ 70 w 224"/>
              <a:gd name="T9" fmla="*/ 230 h 230"/>
              <a:gd name="T10" fmla="*/ 224 w 224"/>
              <a:gd name="T11" fmla="*/ 230 h 230"/>
              <a:gd name="T12" fmla="*/ 211 w 224"/>
              <a:gd name="T13" fmla="*/ 53 h 230"/>
              <a:gd name="T14" fmla="*/ 211 w 224"/>
              <a:gd name="T15" fmla="*/ 53 h 230"/>
              <a:gd name="T16" fmla="*/ 211 w 224"/>
              <a:gd name="T17" fmla="*/ 53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230">
                <a:moveTo>
                  <a:pt x="211" y="53"/>
                </a:moveTo>
                <a:cubicBezTo>
                  <a:pt x="209" y="23"/>
                  <a:pt x="184" y="0"/>
                  <a:pt x="154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0"/>
                  <a:pt x="56" y="23"/>
                  <a:pt x="58" y="53"/>
                </a:cubicBezTo>
                <a:cubicBezTo>
                  <a:pt x="70" y="230"/>
                  <a:pt x="70" y="230"/>
                  <a:pt x="70" y="230"/>
                </a:cubicBezTo>
                <a:cubicBezTo>
                  <a:pt x="224" y="230"/>
                  <a:pt x="224" y="230"/>
                  <a:pt x="224" y="230"/>
                </a:cubicBezTo>
                <a:lnTo>
                  <a:pt x="211" y="53"/>
                </a:lnTo>
                <a:close/>
                <a:moveTo>
                  <a:pt x="211" y="53"/>
                </a:moveTo>
                <a:cubicBezTo>
                  <a:pt x="211" y="53"/>
                  <a:pt x="211" y="53"/>
                  <a:pt x="211" y="53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0" name="Freeform 810"/>
          <p:cNvSpPr>
            <a:spLocks noEditPoints="1"/>
          </p:cNvSpPr>
          <p:nvPr/>
        </p:nvSpPr>
        <p:spPr bwMode="auto">
          <a:xfrm>
            <a:off x="7016750" y="4491393"/>
            <a:ext cx="255588" cy="709613"/>
          </a:xfrm>
          <a:custGeom>
            <a:avLst/>
            <a:gdLst>
              <a:gd name="T0" fmla="*/ 3 w 162"/>
              <a:gd name="T1" fmla="*/ 386 h 448"/>
              <a:gd name="T2" fmla="*/ 31 w 162"/>
              <a:gd name="T3" fmla="*/ 53 h 448"/>
              <a:gd name="T4" fmla="*/ 88 w 162"/>
              <a:gd name="T5" fmla="*/ 0 h 448"/>
              <a:gd name="T6" fmla="*/ 162 w 162"/>
              <a:gd name="T7" fmla="*/ 0 h 448"/>
              <a:gd name="T8" fmla="*/ 104 w 162"/>
              <a:gd name="T9" fmla="*/ 53 h 448"/>
              <a:gd name="T10" fmla="*/ 76 w 162"/>
              <a:gd name="T11" fmla="*/ 386 h 448"/>
              <a:gd name="T12" fmla="*/ 133 w 162"/>
              <a:gd name="T13" fmla="*/ 448 h 448"/>
              <a:gd name="T14" fmla="*/ 60 w 162"/>
              <a:gd name="T15" fmla="*/ 448 h 448"/>
              <a:gd name="T16" fmla="*/ 3 w 162"/>
              <a:gd name="T17" fmla="*/ 386 h 448"/>
              <a:gd name="T18" fmla="*/ 3 w 162"/>
              <a:gd name="T19" fmla="*/ 386 h 448"/>
              <a:gd name="T20" fmla="*/ 3 w 162"/>
              <a:gd name="T21" fmla="*/ 38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448">
                <a:moveTo>
                  <a:pt x="3" y="386"/>
                </a:moveTo>
                <a:cubicBezTo>
                  <a:pt x="31" y="53"/>
                  <a:pt x="31" y="53"/>
                  <a:pt x="31" y="53"/>
                </a:cubicBezTo>
                <a:cubicBezTo>
                  <a:pt x="34" y="23"/>
                  <a:pt x="59" y="0"/>
                  <a:pt x="8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32" y="0"/>
                  <a:pt x="107" y="23"/>
                  <a:pt x="104" y="53"/>
                </a:cubicBezTo>
                <a:cubicBezTo>
                  <a:pt x="76" y="386"/>
                  <a:pt x="76" y="386"/>
                  <a:pt x="76" y="386"/>
                </a:cubicBezTo>
                <a:cubicBezTo>
                  <a:pt x="73" y="420"/>
                  <a:pt x="100" y="448"/>
                  <a:pt x="133" y="448"/>
                </a:cubicBezTo>
                <a:cubicBezTo>
                  <a:pt x="60" y="448"/>
                  <a:pt x="60" y="448"/>
                  <a:pt x="60" y="448"/>
                </a:cubicBezTo>
                <a:cubicBezTo>
                  <a:pt x="26" y="448"/>
                  <a:pt x="0" y="420"/>
                  <a:pt x="3" y="386"/>
                </a:cubicBezTo>
                <a:close/>
                <a:moveTo>
                  <a:pt x="3" y="386"/>
                </a:moveTo>
                <a:cubicBezTo>
                  <a:pt x="3" y="386"/>
                  <a:pt x="3" y="386"/>
                  <a:pt x="3" y="386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1" name="Freeform 811"/>
          <p:cNvSpPr>
            <a:spLocks noEditPoints="1"/>
          </p:cNvSpPr>
          <p:nvPr/>
        </p:nvSpPr>
        <p:spPr bwMode="auto">
          <a:xfrm>
            <a:off x="7421563" y="6040793"/>
            <a:ext cx="2151063" cy="79375"/>
          </a:xfrm>
          <a:custGeom>
            <a:avLst/>
            <a:gdLst>
              <a:gd name="T0" fmla="*/ 891 w 1359"/>
              <a:gd name="T1" fmla="*/ 51 h 51"/>
              <a:gd name="T2" fmla="*/ 302 w 1359"/>
              <a:gd name="T3" fmla="*/ 51 h 51"/>
              <a:gd name="T4" fmla="*/ 277 w 1359"/>
              <a:gd name="T5" fmla="*/ 25 h 51"/>
              <a:gd name="T6" fmla="*/ 302 w 1359"/>
              <a:gd name="T7" fmla="*/ 0 h 51"/>
              <a:gd name="T8" fmla="*/ 891 w 1359"/>
              <a:gd name="T9" fmla="*/ 0 h 51"/>
              <a:gd name="T10" fmla="*/ 917 w 1359"/>
              <a:gd name="T11" fmla="*/ 25 h 51"/>
              <a:gd name="T12" fmla="*/ 891 w 1359"/>
              <a:gd name="T13" fmla="*/ 51 h 51"/>
              <a:gd name="T14" fmla="*/ 217 w 1359"/>
              <a:gd name="T15" fmla="*/ 51 h 51"/>
              <a:gd name="T16" fmla="*/ 127 w 1359"/>
              <a:gd name="T17" fmla="*/ 51 h 51"/>
              <a:gd name="T18" fmla="*/ 101 w 1359"/>
              <a:gd name="T19" fmla="*/ 25 h 51"/>
              <a:gd name="T20" fmla="*/ 127 w 1359"/>
              <a:gd name="T21" fmla="*/ 0 h 51"/>
              <a:gd name="T22" fmla="*/ 217 w 1359"/>
              <a:gd name="T23" fmla="*/ 0 h 51"/>
              <a:gd name="T24" fmla="*/ 242 w 1359"/>
              <a:gd name="T25" fmla="*/ 25 h 51"/>
              <a:gd name="T26" fmla="*/ 217 w 1359"/>
              <a:gd name="T27" fmla="*/ 51 h 51"/>
              <a:gd name="T28" fmla="*/ 1334 w 1359"/>
              <a:gd name="T29" fmla="*/ 51 h 51"/>
              <a:gd name="T30" fmla="*/ 1020 w 1359"/>
              <a:gd name="T31" fmla="*/ 51 h 51"/>
              <a:gd name="T32" fmla="*/ 995 w 1359"/>
              <a:gd name="T33" fmla="*/ 25 h 51"/>
              <a:gd name="T34" fmla="*/ 1020 w 1359"/>
              <a:gd name="T35" fmla="*/ 0 h 51"/>
              <a:gd name="T36" fmla="*/ 1334 w 1359"/>
              <a:gd name="T37" fmla="*/ 0 h 51"/>
              <a:gd name="T38" fmla="*/ 1359 w 1359"/>
              <a:gd name="T39" fmla="*/ 25 h 51"/>
              <a:gd name="T40" fmla="*/ 1334 w 1359"/>
              <a:gd name="T41" fmla="*/ 51 h 51"/>
              <a:gd name="T42" fmla="*/ 38 w 1359"/>
              <a:gd name="T43" fmla="*/ 51 h 51"/>
              <a:gd name="T44" fmla="*/ 26 w 1359"/>
              <a:gd name="T45" fmla="*/ 51 h 51"/>
              <a:gd name="T46" fmla="*/ 0 w 1359"/>
              <a:gd name="T47" fmla="*/ 25 h 51"/>
              <a:gd name="T48" fmla="*/ 26 w 1359"/>
              <a:gd name="T49" fmla="*/ 0 h 51"/>
              <a:gd name="T50" fmla="*/ 38 w 1359"/>
              <a:gd name="T51" fmla="*/ 0 h 51"/>
              <a:gd name="T52" fmla="*/ 64 w 1359"/>
              <a:gd name="T53" fmla="*/ 25 h 51"/>
              <a:gd name="T54" fmla="*/ 38 w 1359"/>
              <a:gd name="T55" fmla="*/ 51 h 51"/>
              <a:gd name="T56" fmla="*/ 38 w 1359"/>
              <a:gd name="T57" fmla="*/ 51 h 51"/>
              <a:gd name="T58" fmla="*/ 38 w 1359"/>
              <a:gd name="T5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59" h="51">
                <a:moveTo>
                  <a:pt x="891" y="51"/>
                </a:moveTo>
                <a:cubicBezTo>
                  <a:pt x="302" y="51"/>
                  <a:pt x="302" y="51"/>
                  <a:pt x="302" y="51"/>
                </a:cubicBezTo>
                <a:cubicBezTo>
                  <a:pt x="288" y="51"/>
                  <a:pt x="277" y="39"/>
                  <a:pt x="277" y="25"/>
                </a:cubicBezTo>
                <a:cubicBezTo>
                  <a:pt x="277" y="11"/>
                  <a:pt x="288" y="0"/>
                  <a:pt x="302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905" y="0"/>
                  <a:pt x="917" y="11"/>
                  <a:pt x="917" y="25"/>
                </a:cubicBezTo>
                <a:cubicBezTo>
                  <a:pt x="917" y="39"/>
                  <a:pt x="905" y="51"/>
                  <a:pt x="891" y="51"/>
                </a:cubicBezTo>
                <a:close/>
                <a:moveTo>
                  <a:pt x="217" y="51"/>
                </a:moveTo>
                <a:cubicBezTo>
                  <a:pt x="127" y="51"/>
                  <a:pt x="127" y="51"/>
                  <a:pt x="127" y="51"/>
                </a:cubicBezTo>
                <a:cubicBezTo>
                  <a:pt x="113" y="51"/>
                  <a:pt x="101" y="39"/>
                  <a:pt x="101" y="25"/>
                </a:cubicBezTo>
                <a:cubicBezTo>
                  <a:pt x="101" y="11"/>
                  <a:pt x="113" y="0"/>
                  <a:pt x="1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1" y="0"/>
                  <a:pt x="242" y="11"/>
                  <a:pt x="242" y="25"/>
                </a:cubicBezTo>
                <a:cubicBezTo>
                  <a:pt x="242" y="39"/>
                  <a:pt x="231" y="51"/>
                  <a:pt x="217" y="51"/>
                </a:cubicBezTo>
                <a:close/>
                <a:moveTo>
                  <a:pt x="1334" y="51"/>
                </a:moveTo>
                <a:cubicBezTo>
                  <a:pt x="1020" y="51"/>
                  <a:pt x="1020" y="51"/>
                  <a:pt x="1020" y="51"/>
                </a:cubicBezTo>
                <a:cubicBezTo>
                  <a:pt x="1006" y="51"/>
                  <a:pt x="995" y="39"/>
                  <a:pt x="995" y="25"/>
                </a:cubicBezTo>
                <a:cubicBezTo>
                  <a:pt x="995" y="11"/>
                  <a:pt x="1006" y="0"/>
                  <a:pt x="1020" y="0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48" y="0"/>
                  <a:pt x="1359" y="11"/>
                  <a:pt x="1359" y="25"/>
                </a:cubicBezTo>
                <a:cubicBezTo>
                  <a:pt x="1359" y="39"/>
                  <a:pt x="1348" y="51"/>
                  <a:pt x="1334" y="51"/>
                </a:cubicBezTo>
                <a:close/>
                <a:moveTo>
                  <a:pt x="38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2" y="51"/>
                  <a:pt x="0" y="39"/>
                  <a:pt x="0" y="25"/>
                </a:cubicBezTo>
                <a:cubicBezTo>
                  <a:pt x="0" y="11"/>
                  <a:pt x="12" y="0"/>
                  <a:pt x="2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1"/>
                  <a:pt x="38" y="51"/>
                </a:cubicBezTo>
                <a:close/>
                <a:moveTo>
                  <a:pt x="38" y="51"/>
                </a:moveTo>
                <a:cubicBezTo>
                  <a:pt x="38" y="51"/>
                  <a:pt x="38" y="51"/>
                  <a:pt x="38" y="51"/>
                </a:cubicBezTo>
              </a:path>
            </a:pathLst>
          </a:custGeom>
          <a:solidFill>
            <a:srgbClr val="AD9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2" name="Freeform 812"/>
          <p:cNvSpPr>
            <a:spLocks noEditPoints="1"/>
          </p:cNvSpPr>
          <p:nvPr/>
        </p:nvSpPr>
        <p:spPr bwMode="auto">
          <a:xfrm>
            <a:off x="7989888" y="6283681"/>
            <a:ext cx="1014413" cy="80963"/>
          </a:xfrm>
          <a:custGeom>
            <a:avLst/>
            <a:gdLst>
              <a:gd name="T0" fmla="*/ 217 w 641"/>
              <a:gd name="T1" fmla="*/ 51 h 51"/>
              <a:gd name="T2" fmla="*/ 127 w 641"/>
              <a:gd name="T3" fmla="*/ 51 h 51"/>
              <a:gd name="T4" fmla="*/ 102 w 641"/>
              <a:gd name="T5" fmla="*/ 26 h 51"/>
              <a:gd name="T6" fmla="*/ 127 w 641"/>
              <a:gd name="T7" fmla="*/ 0 h 51"/>
              <a:gd name="T8" fmla="*/ 217 w 641"/>
              <a:gd name="T9" fmla="*/ 0 h 51"/>
              <a:gd name="T10" fmla="*/ 243 w 641"/>
              <a:gd name="T11" fmla="*/ 26 h 51"/>
              <a:gd name="T12" fmla="*/ 217 w 641"/>
              <a:gd name="T13" fmla="*/ 51 h 51"/>
              <a:gd name="T14" fmla="*/ 615 w 641"/>
              <a:gd name="T15" fmla="*/ 51 h 51"/>
              <a:gd name="T16" fmla="*/ 302 w 641"/>
              <a:gd name="T17" fmla="*/ 51 h 51"/>
              <a:gd name="T18" fmla="*/ 276 w 641"/>
              <a:gd name="T19" fmla="*/ 26 h 51"/>
              <a:gd name="T20" fmla="*/ 302 w 641"/>
              <a:gd name="T21" fmla="*/ 0 h 51"/>
              <a:gd name="T22" fmla="*/ 615 w 641"/>
              <a:gd name="T23" fmla="*/ 0 h 51"/>
              <a:gd name="T24" fmla="*/ 641 w 641"/>
              <a:gd name="T25" fmla="*/ 26 h 51"/>
              <a:gd name="T26" fmla="*/ 615 w 641"/>
              <a:gd name="T27" fmla="*/ 51 h 51"/>
              <a:gd name="T28" fmla="*/ 38 w 641"/>
              <a:gd name="T29" fmla="*/ 51 h 51"/>
              <a:gd name="T30" fmla="*/ 26 w 641"/>
              <a:gd name="T31" fmla="*/ 51 h 51"/>
              <a:gd name="T32" fmla="*/ 0 w 641"/>
              <a:gd name="T33" fmla="*/ 26 h 51"/>
              <a:gd name="T34" fmla="*/ 26 w 641"/>
              <a:gd name="T35" fmla="*/ 0 h 51"/>
              <a:gd name="T36" fmla="*/ 38 w 641"/>
              <a:gd name="T37" fmla="*/ 0 h 51"/>
              <a:gd name="T38" fmla="*/ 64 w 641"/>
              <a:gd name="T39" fmla="*/ 26 h 51"/>
              <a:gd name="T40" fmla="*/ 38 w 641"/>
              <a:gd name="T41" fmla="*/ 51 h 51"/>
              <a:gd name="T42" fmla="*/ 38 w 641"/>
              <a:gd name="T43" fmla="*/ 51 h 51"/>
              <a:gd name="T44" fmla="*/ 38 w 641"/>
              <a:gd name="T4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1" h="51">
                <a:moveTo>
                  <a:pt x="217" y="51"/>
                </a:moveTo>
                <a:cubicBezTo>
                  <a:pt x="127" y="51"/>
                  <a:pt x="127" y="51"/>
                  <a:pt x="127" y="51"/>
                </a:cubicBezTo>
                <a:cubicBezTo>
                  <a:pt x="113" y="51"/>
                  <a:pt x="102" y="40"/>
                  <a:pt x="102" y="26"/>
                </a:cubicBezTo>
                <a:cubicBezTo>
                  <a:pt x="102" y="12"/>
                  <a:pt x="113" y="0"/>
                  <a:pt x="1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1" y="0"/>
                  <a:pt x="243" y="12"/>
                  <a:pt x="243" y="26"/>
                </a:cubicBezTo>
                <a:cubicBezTo>
                  <a:pt x="243" y="40"/>
                  <a:pt x="231" y="51"/>
                  <a:pt x="217" y="51"/>
                </a:cubicBezTo>
                <a:close/>
                <a:moveTo>
                  <a:pt x="615" y="51"/>
                </a:moveTo>
                <a:cubicBezTo>
                  <a:pt x="302" y="51"/>
                  <a:pt x="302" y="51"/>
                  <a:pt x="302" y="51"/>
                </a:cubicBezTo>
                <a:cubicBezTo>
                  <a:pt x="288" y="51"/>
                  <a:pt x="276" y="40"/>
                  <a:pt x="276" y="26"/>
                </a:cubicBezTo>
                <a:cubicBezTo>
                  <a:pt x="276" y="12"/>
                  <a:pt x="288" y="0"/>
                  <a:pt x="302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30" y="0"/>
                  <a:pt x="641" y="12"/>
                  <a:pt x="641" y="26"/>
                </a:cubicBezTo>
                <a:cubicBezTo>
                  <a:pt x="641" y="40"/>
                  <a:pt x="630" y="51"/>
                  <a:pt x="615" y="51"/>
                </a:cubicBezTo>
                <a:close/>
                <a:moveTo>
                  <a:pt x="38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2" y="51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3" y="0"/>
                  <a:pt x="64" y="12"/>
                  <a:pt x="64" y="26"/>
                </a:cubicBezTo>
                <a:cubicBezTo>
                  <a:pt x="64" y="40"/>
                  <a:pt x="53" y="51"/>
                  <a:pt x="38" y="51"/>
                </a:cubicBezTo>
                <a:close/>
                <a:moveTo>
                  <a:pt x="38" y="51"/>
                </a:moveTo>
                <a:cubicBezTo>
                  <a:pt x="38" y="51"/>
                  <a:pt x="38" y="51"/>
                  <a:pt x="38" y="51"/>
                </a:cubicBezTo>
              </a:path>
            </a:pathLst>
          </a:custGeom>
          <a:solidFill>
            <a:srgbClr val="EE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5" name="Freeform 815"/>
          <p:cNvSpPr>
            <a:spLocks noEditPoints="1"/>
          </p:cNvSpPr>
          <p:nvPr/>
        </p:nvSpPr>
        <p:spPr bwMode="auto">
          <a:xfrm>
            <a:off x="10882313" y="2294293"/>
            <a:ext cx="80963" cy="80963"/>
          </a:xfrm>
          <a:custGeom>
            <a:avLst/>
            <a:gdLst>
              <a:gd name="T0" fmla="*/ 0 w 51"/>
              <a:gd name="T1" fmla="*/ 26 h 51"/>
              <a:gd name="T2" fmla="*/ 26 w 51"/>
              <a:gd name="T3" fmla="*/ 51 h 51"/>
              <a:gd name="T4" fmla="*/ 51 w 51"/>
              <a:gd name="T5" fmla="*/ 26 h 51"/>
              <a:gd name="T6" fmla="*/ 26 w 51"/>
              <a:gd name="T7" fmla="*/ 0 h 51"/>
              <a:gd name="T8" fmla="*/ 0 w 51"/>
              <a:gd name="T9" fmla="*/ 26 h 51"/>
              <a:gd name="T10" fmla="*/ 0 w 51"/>
              <a:gd name="T11" fmla="*/ 26 h 51"/>
              <a:gd name="T12" fmla="*/ 0 w 51"/>
              <a:gd name="T13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6"/>
                </a:moveTo>
                <a:cubicBezTo>
                  <a:pt x="0" y="40"/>
                  <a:pt x="12" y="51"/>
                  <a:pt x="26" y="51"/>
                </a:cubicBezTo>
                <a:cubicBezTo>
                  <a:pt x="40" y="51"/>
                  <a:pt x="51" y="40"/>
                  <a:pt x="51" y="26"/>
                </a:cubicBezTo>
                <a:cubicBezTo>
                  <a:pt x="51" y="12"/>
                  <a:pt x="40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lose/>
                <a:moveTo>
                  <a:pt x="0" y="26"/>
                </a:moveTo>
                <a:cubicBezTo>
                  <a:pt x="0" y="26"/>
                  <a:pt x="0" y="26"/>
                  <a:pt x="0" y="26"/>
                </a:cubicBezTo>
              </a:path>
            </a:pathLst>
          </a:custGeom>
          <a:solidFill>
            <a:srgbClr val="4CC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6" name="Freeform 816"/>
          <p:cNvSpPr>
            <a:spLocks noEditPoints="1"/>
          </p:cNvSpPr>
          <p:nvPr/>
        </p:nvSpPr>
        <p:spPr bwMode="auto">
          <a:xfrm>
            <a:off x="8677275" y="2011718"/>
            <a:ext cx="80963" cy="79375"/>
          </a:xfrm>
          <a:custGeom>
            <a:avLst/>
            <a:gdLst>
              <a:gd name="T0" fmla="*/ 0 w 51"/>
              <a:gd name="T1" fmla="*/ 26 h 51"/>
              <a:gd name="T2" fmla="*/ 26 w 51"/>
              <a:gd name="T3" fmla="*/ 51 h 51"/>
              <a:gd name="T4" fmla="*/ 51 w 51"/>
              <a:gd name="T5" fmla="*/ 26 h 51"/>
              <a:gd name="T6" fmla="*/ 26 w 51"/>
              <a:gd name="T7" fmla="*/ 0 h 51"/>
              <a:gd name="T8" fmla="*/ 0 w 51"/>
              <a:gd name="T9" fmla="*/ 26 h 51"/>
              <a:gd name="T10" fmla="*/ 0 w 51"/>
              <a:gd name="T11" fmla="*/ 26 h 51"/>
              <a:gd name="T12" fmla="*/ 0 w 51"/>
              <a:gd name="T13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6"/>
                </a:moveTo>
                <a:cubicBezTo>
                  <a:pt x="0" y="40"/>
                  <a:pt x="11" y="51"/>
                  <a:pt x="26" y="51"/>
                </a:cubicBezTo>
                <a:cubicBezTo>
                  <a:pt x="40" y="51"/>
                  <a:pt x="51" y="40"/>
                  <a:pt x="51" y="26"/>
                </a:cubicBezTo>
                <a:cubicBezTo>
                  <a:pt x="51" y="12"/>
                  <a:pt x="40" y="0"/>
                  <a:pt x="26" y="0"/>
                </a:cubicBezTo>
                <a:cubicBezTo>
                  <a:pt x="11" y="0"/>
                  <a:pt x="0" y="12"/>
                  <a:pt x="0" y="26"/>
                </a:cubicBezTo>
                <a:close/>
                <a:moveTo>
                  <a:pt x="0" y="26"/>
                </a:moveTo>
                <a:cubicBezTo>
                  <a:pt x="0" y="26"/>
                  <a:pt x="0" y="26"/>
                  <a:pt x="0" y="26"/>
                </a:cubicBezTo>
              </a:path>
            </a:pathLst>
          </a:custGeom>
          <a:solidFill>
            <a:srgbClr val="4CC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7" name="Freeform 817"/>
          <p:cNvSpPr>
            <a:spLocks noEditPoints="1"/>
          </p:cNvSpPr>
          <p:nvPr/>
        </p:nvSpPr>
        <p:spPr bwMode="auto">
          <a:xfrm>
            <a:off x="6813550" y="1584681"/>
            <a:ext cx="80963" cy="80963"/>
          </a:xfrm>
          <a:custGeom>
            <a:avLst/>
            <a:gdLst>
              <a:gd name="T0" fmla="*/ 0 w 51"/>
              <a:gd name="T1" fmla="*/ 25 h 51"/>
              <a:gd name="T2" fmla="*/ 26 w 51"/>
              <a:gd name="T3" fmla="*/ 51 h 51"/>
              <a:gd name="T4" fmla="*/ 51 w 51"/>
              <a:gd name="T5" fmla="*/ 25 h 51"/>
              <a:gd name="T6" fmla="*/ 26 w 51"/>
              <a:gd name="T7" fmla="*/ 0 h 51"/>
              <a:gd name="T8" fmla="*/ 0 w 51"/>
              <a:gd name="T9" fmla="*/ 25 h 51"/>
              <a:gd name="T10" fmla="*/ 0 w 51"/>
              <a:gd name="T11" fmla="*/ 25 h 51"/>
              <a:gd name="T12" fmla="*/ 0 w 51"/>
              <a:gd name="T13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5"/>
                </a:moveTo>
                <a:cubicBezTo>
                  <a:pt x="0" y="39"/>
                  <a:pt x="12" y="51"/>
                  <a:pt x="26" y="51"/>
                </a:cubicBezTo>
                <a:cubicBezTo>
                  <a:pt x="40" y="51"/>
                  <a:pt x="51" y="39"/>
                  <a:pt x="51" y="25"/>
                </a:cubicBezTo>
                <a:cubicBezTo>
                  <a:pt x="51" y="11"/>
                  <a:pt x="40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lose/>
                <a:moveTo>
                  <a:pt x="0" y="25"/>
                </a:moveTo>
                <a:cubicBezTo>
                  <a:pt x="0" y="25"/>
                  <a:pt x="0" y="25"/>
                  <a:pt x="0" y="25"/>
                </a:cubicBezTo>
              </a:path>
            </a:pathLst>
          </a:custGeom>
          <a:solidFill>
            <a:srgbClr val="5C33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8" name="Freeform 818"/>
          <p:cNvSpPr>
            <a:spLocks noEditPoints="1"/>
          </p:cNvSpPr>
          <p:nvPr/>
        </p:nvSpPr>
        <p:spPr bwMode="auto">
          <a:xfrm>
            <a:off x="11607800" y="3216631"/>
            <a:ext cx="101600" cy="101600"/>
          </a:xfrm>
          <a:custGeom>
            <a:avLst/>
            <a:gdLst>
              <a:gd name="T0" fmla="*/ 0 w 64"/>
              <a:gd name="T1" fmla="*/ 32 h 64"/>
              <a:gd name="T2" fmla="*/ 32 w 64"/>
              <a:gd name="T3" fmla="*/ 64 h 64"/>
              <a:gd name="T4" fmla="*/ 64 w 64"/>
              <a:gd name="T5" fmla="*/ 32 h 64"/>
              <a:gd name="T6" fmla="*/ 32 w 64"/>
              <a:gd name="T7" fmla="*/ 0 h 64"/>
              <a:gd name="T8" fmla="*/ 0 w 64"/>
              <a:gd name="T9" fmla="*/ 32 h 64"/>
              <a:gd name="T10" fmla="*/ 0 w 64"/>
              <a:gd name="T11" fmla="*/ 32 h 64"/>
              <a:gd name="T12" fmla="*/ 0 w 64"/>
              <a:gd name="T1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lose/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</a:path>
            </a:pathLst>
          </a:custGeom>
          <a:solidFill>
            <a:srgbClr val="FF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9" name="Freeform 819"/>
          <p:cNvSpPr>
            <a:spLocks noEditPoints="1"/>
          </p:cNvSpPr>
          <p:nvPr/>
        </p:nvSpPr>
        <p:spPr bwMode="auto">
          <a:xfrm>
            <a:off x="9410700" y="1148118"/>
            <a:ext cx="171450" cy="177800"/>
          </a:xfrm>
          <a:custGeom>
            <a:avLst/>
            <a:gdLst>
              <a:gd name="T0" fmla="*/ 46 w 108"/>
              <a:gd name="T1" fmla="*/ 4 h 112"/>
              <a:gd name="T2" fmla="*/ 45 w 108"/>
              <a:gd name="T3" fmla="*/ 4 h 112"/>
              <a:gd name="T4" fmla="*/ 60 w 108"/>
              <a:gd name="T5" fmla="*/ 26 h 112"/>
              <a:gd name="T6" fmla="*/ 34 w 108"/>
              <a:gd name="T7" fmla="*/ 61 h 112"/>
              <a:gd name="T8" fmla="*/ 2 w 108"/>
              <a:gd name="T9" fmla="*/ 44 h 112"/>
              <a:gd name="T10" fmla="*/ 1 w 108"/>
              <a:gd name="T11" fmla="*/ 63 h 112"/>
              <a:gd name="T12" fmla="*/ 60 w 108"/>
              <a:gd name="T13" fmla="*/ 108 h 112"/>
              <a:gd name="T14" fmla="*/ 105 w 108"/>
              <a:gd name="T15" fmla="*/ 49 h 112"/>
              <a:gd name="T16" fmla="*/ 46 w 108"/>
              <a:gd name="T17" fmla="*/ 4 h 112"/>
              <a:gd name="T18" fmla="*/ 46 w 108"/>
              <a:gd name="T19" fmla="*/ 4 h 112"/>
              <a:gd name="T20" fmla="*/ 46 w 108"/>
              <a:gd name="T21" fmla="*/ 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112">
                <a:moveTo>
                  <a:pt x="46" y="4"/>
                </a:moveTo>
                <a:cubicBezTo>
                  <a:pt x="45" y="4"/>
                  <a:pt x="45" y="4"/>
                  <a:pt x="45" y="4"/>
                </a:cubicBezTo>
                <a:cubicBezTo>
                  <a:pt x="53" y="8"/>
                  <a:pt x="59" y="16"/>
                  <a:pt x="60" y="26"/>
                </a:cubicBezTo>
                <a:cubicBezTo>
                  <a:pt x="62" y="43"/>
                  <a:pt x="50" y="58"/>
                  <a:pt x="34" y="61"/>
                </a:cubicBezTo>
                <a:cubicBezTo>
                  <a:pt x="20" y="62"/>
                  <a:pt x="8" y="55"/>
                  <a:pt x="2" y="44"/>
                </a:cubicBezTo>
                <a:cubicBezTo>
                  <a:pt x="0" y="50"/>
                  <a:pt x="0" y="56"/>
                  <a:pt x="1" y="63"/>
                </a:cubicBezTo>
                <a:cubicBezTo>
                  <a:pt x="5" y="92"/>
                  <a:pt x="31" y="112"/>
                  <a:pt x="60" y="108"/>
                </a:cubicBezTo>
                <a:cubicBezTo>
                  <a:pt x="89" y="104"/>
                  <a:pt x="108" y="78"/>
                  <a:pt x="105" y="49"/>
                </a:cubicBezTo>
                <a:cubicBezTo>
                  <a:pt x="101" y="20"/>
                  <a:pt x="75" y="0"/>
                  <a:pt x="46" y="4"/>
                </a:cubicBezTo>
                <a:close/>
                <a:moveTo>
                  <a:pt x="46" y="4"/>
                </a:moveTo>
                <a:cubicBezTo>
                  <a:pt x="46" y="4"/>
                  <a:pt x="46" y="4"/>
                  <a:pt x="46" y="4"/>
                </a:cubicBezTo>
              </a:path>
            </a:pathLst>
          </a:custGeom>
          <a:solidFill>
            <a:srgbClr val="FFE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0" name="Freeform 820"/>
          <p:cNvSpPr>
            <a:spLocks noEditPoints="1"/>
          </p:cNvSpPr>
          <p:nvPr/>
        </p:nvSpPr>
        <p:spPr bwMode="auto">
          <a:xfrm>
            <a:off x="11320463" y="1954568"/>
            <a:ext cx="220663" cy="222250"/>
          </a:xfrm>
          <a:custGeom>
            <a:avLst/>
            <a:gdLst>
              <a:gd name="T0" fmla="*/ 70 w 140"/>
              <a:gd name="T1" fmla="*/ 0 h 141"/>
              <a:gd name="T2" fmla="*/ 0 w 140"/>
              <a:gd name="T3" fmla="*/ 71 h 141"/>
              <a:gd name="T4" fmla="*/ 70 w 140"/>
              <a:gd name="T5" fmla="*/ 141 h 141"/>
              <a:gd name="T6" fmla="*/ 140 w 140"/>
              <a:gd name="T7" fmla="*/ 71 h 141"/>
              <a:gd name="T8" fmla="*/ 70 w 140"/>
              <a:gd name="T9" fmla="*/ 0 h 141"/>
              <a:gd name="T10" fmla="*/ 70 w 140"/>
              <a:gd name="T11" fmla="*/ 96 h 141"/>
              <a:gd name="T12" fmla="*/ 44 w 140"/>
              <a:gd name="T13" fmla="*/ 71 h 141"/>
              <a:gd name="T14" fmla="*/ 70 w 140"/>
              <a:gd name="T15" fmla="*/ 45 h 141"/>
              <a:gd name="T16" fmla="*/ 96 w 140"/>
              <a:gd name="T17" fmla="*/ 71 h 141"/>
              <a:gd name="T18" fmla="*/ 70 w 140"/>
              <a:gd name="T19" fmla="*/ 96 h 141"/>
              <a:gd name="T20" fmla="*/ 70 w 140"/>
              <a:gd name="T21" fmla="*/ 96 h 141"/>
              <a:gd name="T22" fmla="*/ 70 w 140"/>
              <a:gd name="T23" fmla="*/ 9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1">
                <a:moveTo>
                  <a:pt x="70" y="0"/>
                </a:moveTo>
                <a:cubicBezTo>
                  <a:pt x="31" y="0"/>
                  <a:pt x="0" y="32"/>
                  <a:pt x="0" y="71"/>
                </a:cubicBezTo>
                <a:cubicBezTo>
                  <a:pt x="0" y="110"/>
                  <a:pt x="31" y="141"/>
                  <a:pt x="70" y="141"/>
                </a:cubicBezTo>
                <a:cubicBezTo>
                  <a:pt x="109" y="141"/>
                  <a:pt x="140" y="110"/>
                  <a:pt x="140" y="71"/>
                </a:cubicBezTo>
                <a:cubicBezTo>
                  <a:pt x="140" y="32"/>
                  <a:pt x="109" y="0"/>
                  <a:pt x="70" y="0"/>
                </a:cubicBezTo>
                <a:close/>
                <a:moveTo>
                  <a:pt x="70" y="96"/>
                </a:moveTo>
                <a:cubicBezTo>
                  <a:pt x="56" y="96"/>
                  <a:pt x="44" y="85"/>
                  <a:pt x="44" y="71"/>
                </a:cubicBezTo>
                <a:cubicBezTo>
                  <a:pt x="44" y="57"/>
                  <a:pt x="56" y="45"/>
                  <a:pt x="70" y="45"/>
                </a:cubicBezTo>
                <a:cubicBezTo>
                  <a:pt x="84" y="45"/>
                  <a:pt x="96" y="57"/>
                  <a:pt x="96" y="71"/>
                </a:cubicBezTo>
                <a:cubicBezTo>
                  <a:pt x="96" y="85"/>
                  <a:pt x="84" y="96"/>
                  <a:pt x="70" y="96"/>
                </a:cubicBezTo>
                <a:close/>
                <a:moveTo>
                  <a:pt x="70" y="96"/>
                </a:moveTo>
                <a:cubicBezTo>
                  <a:pt x="70" y="96"/>
                  <a:pt x="70" y="96"/>
                  <a:pt x="70" y="96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1" name="Freeform 821"/>
          <p:cNvSpPr>
            <a:spLocks noEditPoints="1"/>
          </p:cNvSpPr>
          <p:nvPr/>
        </p:nvSpPr>
        <p:spPr bwMode="auto">
          <a:xfrm>
            <a:off x="5253038" y="3327756"/>
            <a:ext cx="182563" cy="182563"/>
          </a:xfrm>
          <a:custGeom>
            <a:avLst/>
            <a:gdLst>
              <a:gd name="T0" fmla="*/ 57 w 115"/>
              <a:gd name="T1" fmla="*/ 0 h 115"/>
              <a:gd name="T2" fmla="*/ 0 w 115"/>
              <a:gd name="T3" fmla="*/ 58 h 115"/>
              <a:gd name="T4" fmla="*/ 57 w 115"/>
              <a:gd name="T5" fmla="*/ 115 h 115"/>
              <a:gd name="T6" fmla="*/ 115 w 115"/>
              <a:gd name="T7" fmla="*/ 58 h 115"/>
              <a:gd name="T8" fmla="*/ 57 w 115"/>
              <a:gd name="T9" fmla="*/ 0 h 115"/>
              <a:gd name="T10" fmla="*/ 57 w 115"/>
              <a:gd name="T11" fmla="*/ 79 h 115"/>
              <a:gd name="T12" fmla="*/ 37 w 115"/>
              <a:gd name="T13" fmla="*/ 58 h 115"/>
              <a:gd name="T14" fmla="*/ 57 w 115"/>
              <a:gd name="T15" fmla="*/ 37 h 115"/>
              <a:gd name="T16" fmla="*/ 78 w 115"/>
              <a:gd name="T17" fmla="*/ 58 h 115"/>
              <a:gd name="T18" fmla="*/ 57 w 115"/>
              <a:gd name="T19" fmla="*/ 79 h 115"/>
              <a:gd name="T20" fmla="*/ 57 w 115"/>
              <a:gd name="T21" fmla="*/ 79 h 115"/>
              <a:gd name="T22" fmla="*/ 57 w 115"/>
              <a:gd name="T23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15">
                <a:moveTo>
                  <a:pt x="57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89"/>
                  <a:pt x="26" y="115"/>
                  <a:pt x="57" y="115"/>
                </a:cubicBezTo>
                <a:cubicBezTo>
                  <a:pt x="89" y="115"/>
                  <a:pt x="115" y="89"/>
                  <a:pt x="115" y="58"/>
                </a:cubicBezTo>
                <a:cubicBezTo>
                  <a:pt x="115" y="26"/>
                  <a:pt x="89" y="0"/>
                  <a:pt x="57" y="0"/>
                </a:cubicBezTo>
                <a:close/>
                <a:moveTo>
                  <a:pt x="57" y="79"/>
                </a:moveTo>
                <a:cubicBezTo>
                  <a:pt x="46" y="79"/>
                  <a:pt x="37" y="70"/>
                  <a:pt x="37" y="58"/>
                </a:cubicBezTo>
                <a:cubicBezTo>
                  <a:pt x="37" y="47"/>
                  <a:pt x="46" y="37"/>
                  <a:pt x="57" y="37"/>
                </a:cubicBezTo>
                <a:cubicBezTo>
                  <a:pt x="69" y="37"/>
                  <a:pt x="78" y="47"/>
                  <a:pt x="78" y="58"/>
                </a:cubicBezTo>
                <a:cubicBezTo>
                  <a:pt x="79" y="70"/>
                  <a:pt x="69" y="79"/>
                  <a:pt x="57" y="79"/>
                </a:cubicBezTo>
                <a:close/>
                <a:moveTo>
                  <a:pt x="57" y="79"/>
                </a:moveTo>
                <a:cubicBezTo>
                  <a:pt x="57" y="79"/>
                  <a:pt x="57" y="79"/>
                  <a:pt x="57" y="79"/>
                </a:cubicBezTo>
              </a:path>
            </a:pathLst>
          </a:custGeom>
          <a:solidFill>
            <a:srgbClr val="EE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2" name="Freeform 822"/>
          <p:cNvSpPr>
            <a:spLocks noEditPoints="1"/>
          </p:cNvSpPr>
          <p:nvPr/>
        </p:nvSpPr>
        <p:spPr bwMode="auto">
          <a:xfrm>
            <a:off x="10953750" y="2843568"/>
            <a:ext cx="273050" cy="274638"/>
          </a:xfrm>
          <a:custGeom>
            <a:avLst/>
            <a:gdLst>
              <a:gd name="T0" fmla="*/ 16 w 173"/>
              <a:gd name="T1" fmla="*/ 72 h 173"/>
              <a:gd name="T2" fmla="*/ 61 w 173"/>
              <a:gd name="T3" fmla="*/ 72 h 173"/>
              <a:gd name="T4" fmla="*/ 77 w 173"/>
              <a:gd name="T5" fmla="*/ 88 h 173"/>
              <a:gd name="T6" fmla="*/ 61 w 173"/>
              <a:gd name="T7" fmla="*/ 104 h 173"/>
              <a:gd name="T8" fmla="*/ 16 w 173"/>
              <a:gd name="T9" fmla="*/ 104 h 173"/>
              <a:gd name="T10" fmla="*/ 0 w 173"/>
              <a:gd name="T11" fmla="*/ 88 h 173"/>
              <a:gd name="T12" fmla="*/ 16 w 173"/>
              <a:gd name="T13" fmla="*/ 72 h 173"/>
              <a:gd name="T14" fmla="*/ 72 w 173"/>
              <a:gd name="T15" fmla="*/ 157 h 173"/>
              <a:gd name="T16" fmla="*/ 72 w 173"/>
              <a:gd name="T17" fmla="*/ 112 h 173"/>
              <a:gd name="T18" fmla="*/ 88 w 173"/>
              <a:gd name="T19" fmla="*/ 96 h 173"/>
              <a:gd name="T20" fmla="*/ 104 w 173"/>
              <a:gd name="T21" fmla="*/ 112 h 173"/>
              <a:gd name="T22" fmla="*/ 104 w 173"/>
              <a:gd name="T23" fmla="*/ 157 h 173"/>
              <a:gd name="T24" fmla="*/ 88 w 173"/>
              <a:gd name="T25" fmla="*/ 173 h 173"/>
              <a:gd name="T26" fmla="*/ 72 w 173"/>
              <a:gd name="T27" fmla="*/ 157 h 173"/>
              <a:gd name="T28" fmla="*/ 157 w 173"/>
              <a:gd name="T29" fmla="*/ 100 h 173"/>
              <a:gd name="T30" fmla="*/ 112 w 173"/>
              <a:gd name="T31" fmla="*/ 100 h 173"/>
              <a:gd name="T32" fmla="*/ 96 w 173"/>
              <a:gd name="T33" fmla="*/ 84 h 173"/>
              <a:gd name="T34" fmla="*/ 112 w 173"/>
              <a:gd name="T35" fmla="*/ 68 h 173"/>
              <a:gd name="T36" fmla="*/ 157 w 173"/>
              <a:gd name="T37" fmla="*/ 68 h 173"/>
              <a:gd name="T38" fmla="*/ 173 w 173"/>
              <a:gd name="T39" fmla="*/ 84 h 173"/>
              <a:gd name="T40" fmla="*/ 157 w 173"/>
              <a:gd name="T41" fmla="*/ 100 h 173"/>
              <a:gd name="T42" fmla="*/ 101 w 173"/>
              <a:gd name="T43" fmla="*/ 16 h 173"/>
              <a:gd name="T44" fmla="*/ 101 w 173"/>
              <a:gd name="T45" fmla="*/ 61 h 173"/>
              <a:gd name="T46" fmla="*/ 85 w 173"/>
              <a:gd name="T47" fmla="*/ 77 h 173"/>
              <a:gd name="T48" fmla="*/ 69 w 173"/>
              <a:gd name="T49" fmla="*/ 61 h 173"/>
              <a:gd name="T50" fmla="*/ 69 w 173"/>
              <a:gd name="T51" fmla="*/ 16 h 173"/>
              <a:gd name="T52" fmla="*/ 85 w 173"/>
              <a:gd name="T53" fmla="*/ 0 h 173"/>
              <a:gd name="T54" fmla="*/ 101 w 173"/>
              <a:gd name="T55" fmla="*/ 16 h 173"/>
              <a:gd name="T56" fmla="*/ 101 w 173"/>
              <a:gd name="T57" fmla="*/ 16 h 173"/>
              <a:gd name="T58" fmla="*/ 101 w 173"/>
              <a:gd name="T59" fmla="*/ 1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73">
                <a:moveTo>
                  <a:pt x="16" y="72"/>
                </a:moveTo>
                <a:cubicBezTo>
                  <a:pt x="61" y="72"/>
                  <a:pt x="61" y="72"/>
                  <a:pt x="61" y="72"/>
                </a:cubicBezTo>
                <a:cubicBezTo>
                  <a:pt x="70" y="72"/>
                  <a:pt x="77" y="79"/>
                  <a:pt x="77" y="88"/>
                </a:cubicBezTo>
                <a:cubicBezTo>
                  <a:pt x="77" y="97"/>
                  <a:pt x="70" y="104"/>
                  <a:pt x="61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7" y="104"/>
                  <a:pt x="0" y="97"/>
                  <a:pt x="0" y="88"/>
                </a:cubicBezTo>
                <a:cubicBezTo>
                  <a:pt x="0" y="79"/>
                  <a:pt x="7" y="72"/>
                  <a:pt x="16" y="72"/>
                </a:cubicBezTo>
                <a:close/>
                <a:moveTo>
                  <a:pt x="72" y="157"/>
                </a:moveTo>
                <a:cubicBezTo>
                  <a:pt x="72" y="112"/>
                  <a:pt x="72" y="112"/>
                  <a:pt x="72" y="112"/>
                </a:cubicBezTo>
                <a:cubicBezTo>
                  <a:pt x="72" y="103"/>
                  <a:pt x="79" y="96"/>
                  <a:pt x="88" y="96"/>
                </a:cubicBezTo>
                <a:cubicBezTo>
                  <a:pt x="97" y="96"/>
                  <a:pt x="104" y="103"/>
                  <a:pt x="104" y="112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04" y="166"/>
                  <a:pt x="97" y="173"/>
                  <a:pt x="88" y="173"/>
                </a:cubicBezTo>
                <a:cubicBezTo>
                  <a:pt x="80" y="173"/>
                  <a:pt x="72" y="166"/>
                  <a:pt x="72" y="157"/>
                </a:cubicBezTo>
                <a:close/>
                <a:moveTo>
                  <a:pt x="157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03" y="100"/>
                  <a:pt x="96" y="93"/>
                  <a:pt x="96" y="84"/>
                </a:cubicBezTo>
                <a:cubicBezTo>
                  <a:pt x="96" y="75"/>
                  <a:pt x="103" y="68"/>
                  <a:pt x="112" y="68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66" y="68"/>
                  <a:pt x="173" y="75"/>
                  <a:pt x="173" y="84"/>
                </a:cubicBezTo>
                <a:cubicBezTo>
                  <a:pt x="173" y="93"/>
                  <a:pt x="166" y="100"/>
                  <a:pt x="157" y="100"/>
                </a:cubicBezTo>
                <a:close/>
                <a:moveTo>
                  <a:pt x="101" y="16"/>
                </a:moveTo>
                <a:cubicBezTo>
                  <a:pt x="101" y="61"/>
                  <a:pt x="101" y="61"/>
                  <a:pt x="101" y="61"/>
                </a:cubicBezTo>
                <a:cubicBezTo>
                  <a:pt x="101" y="70"/>
                  <a:pt x="93" y="77"/>
                  <a:pt x="85" y="77"/>
                </a:cubicBezTo>
                <a:cubicBezTo>
                  <a:pt x="76" y="77"/>
                  <a:pt x="69" y="70"/>
                  <a:pt x="69" y="61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7"/>
                  <a:pt x="76" y="0"/>
                  <a:pt x="85" y="0"/>
                </a:cubicBezTo>
                <a:cubicBezTo>
                  <a:pt x="93" y="0"/>
                  <a:pt x="101" y="7"/>
                  <a:pt x="101" y="16"/>
                </a:cubicBezTo>
                <a:close/>
                <a:moveTo>
                  <a:pt x="101" y="16"/>
                </a:moveTo>
                <a:cubicBezTo>
                  <a:pt x="101" y="16"/>
                  <a:pt x="101" y="16"/>
                  <a:pt x="101" y="16"/>
                </a:cubicBezTo>
              </a:path>
            </a:pathLst>
          </a:custGeom>
          <a:solidFill>
            <a:srgbClr val="AD9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3" name="Freeform 823"/>
          <p:cNvSpPr>
            <a:spLocks noEditPoints="1"/>
          </p:cNvSpPr>
          <p:nvPr/>
        </p:nvSpPr>
        <p:spPr bwMode="auto">
          <a:xfrm>
            <a:off x="10442575" y="1505306"/>
            <a:ext cx="49213" cy="49213"/>
          </a:xfrm>
          <a:custGeom>
            <a:avLst/>
            <a:gdLst>
              <a:gd name="T0" fmla="*/ 0 w 31"/>
              <a:gd name="T1" fmla="*/ 15 h 31"/>
              <a:gd name="T2" fmla="*/ 15 w 31"/>
              <a:gd name="T3" fmla="*/ 31 h 31"/>
              <a:gd name="T4" fmla="*/ 31 w 31"/>
              <a:gd name="T5" fmla="*/ 15 h 31"/>
              <a:gd name="T6" fmla="*/ 15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4" name="Freeform 824"/>
          <p:cNvSpPr>
            <a:spLocks noEditPoints="1"/>
          </p:cNvSpPr>
          <p:nvPr/>
        </p:nvSpPr>
        <p:spPr bwMode="auto">
          <a:xfrm>
            <a:off x="10626725" y="1492606"/>
            <a:ext cx="49213" cy="49213"/>
          </a:xfrm>
          <a:custGeom>
            <a:avLst/>
            <a:gdLst>
              <a:gd name="T0" fmla="*/ 0 w 31"/>
              <a:gd name="T1" fmla="*/ 15 h 31"/>
              <a:gd name="T2" fmla="*/ 16 w 31"/>
              <a:gd name="T3" fmla="*/ 31 h 31"/>
              <a:gd name="T4" fmla="*/ 31 w 31"/>
              <a:gd name="T5" fmla="*/ 15 h 31"/>
              <a:gd name="T6" fmla="*/ 16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5" name="Freeform 825"/>
          <p:cNvSpPr>
            <a:spLocks noEditPoints="1"/>
          </p:cNvSpPr>
          <p:nvPr/>
        </p:nvSpPr>
        <p:spPr bwMode="auto">
          <a:xfrm>
            <a:off x="10526713" y="1422756"/>
            <a:ext cx="49213" cy="49213"/>
          </a:xfrm>
          <a:custGeom>
            <a:avLst/>
            <a:gdLst>
              <a:gd name="T0" fmla="*/ 0 w 31"/>
              <a:gd name="T1" fmla="*/ 16 h 31"/>
              <a:gd name="T2" fmla="*/ 15 w 31"/>
              <a:gd name="T3" fmla="*/ 31 h 31"/>
              <a:gd name="T4" fmla="*/ 31 w 31"/>
              <a:gd name="T5" fmla="*/ 16 h 31"/>
              <a:gd name="T6" fmla="*/ 15 w 31"/>
              <a:gd name="T7" fmla="*/ 0 h 31"/>
              <a:gd name="T8" fmla="*/ 0 w 31"/>
              <a:gd name="T9" fmla="*/ 16 h 31"/>
              <a:gd name="T10" fmla="*/ 0 w 31"/>
              <a:gd name="T11" fmla="*/ 16 h 31"/>
              <a:gd name="T12" fmla="*/ 0 w 31"/>
              <a:gd name="T1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6" name="Freeform 826"/>
          <p:cNvSpPr>
            <a:spLocks noEditPoints="1"/>
          </p:cNvSpPr>
          <p:nvPr/>
        </p:nvSpPr>
        <p:spPr bwMode="auto">
          <a:xfrm>
            <a:off x="10534650" y="1589443"/>
            <a:ext cx="49213" cy="49213"/>
          </a:xfrm>
          <a:custGeom>
            <a:avLst/>
            <a:gdLst>
              <a:gd name="T0" fmla="*/ 0 w 31"/>
              <a:gd name="T1" fmla="*/ 15 h 31"/>
              <a:gd name="T2" fmla="*/ 15 w 31"/>
              <a:gd name="T3" fmla="*/ 31 h 31"/>
              <a:gd name="T4" fmla="*/ 31 w 31"/>
              <a:gd name="T5" fmla="*/ 15 h 31"/>
              <a:gd name="T6" fmla="*/ 15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7" name="Freeform 827"/>
          <p:cNvSpPr>
            <a:spLocks noEditPoints="1"/>
          </p:cNvSpPr>
          <p:nvPr/>
        </p:nvSpPr>
        <p:spPr bwMode="auto">
          <a:xfrm>
            <a:off x="10414000" y="1379893"/>
            <a:ext cx="293688" cy="293688"/>
          </a:xfrm>
          <a:custGeom>
            <a:avLst/>
            <a:gdLst>
              <a:gd name="T0" fmla="*/ 23 w 186"/>
              <a:gd name="T1" fmla="*/ 10 h 186"/>
              <a:gd name="T2" fmla="*/ 71 w 186"/>
              <a:gd name="T3" fmla="*/ 58 h 186"/>
              <a:gd name="T4" fmla="*/ 71 w 186"/>
              <a:gd name="T5" fmla="*/ 76 h 186"/>
              <a:gd name="T6" fmla="*/ 52 w 186"/>
              <a:gd name="T7" fmla="*/ 76 h 186"/>
              <a:gd name="T8" fmla="*/ 5 w 186"/>
              <a:gd name="T9" fmla="*/ 29 h 186"/>
              <a:gd name="T10" fmla="*/ 5 w 186"/>
              <a:gd name="T11" fmla="*/ 10 h 186"/>
              <a:gd name="T12" fmla="*/ 23 w 186"/>
              <a:gd name="T13" fmla="*/ 10 h 186"/>
              <a:gd name="T14" fmla="*/ 5 w 186"/>
              <a:gd name="T15" fmla="*/ 162 h 186"/>
              <a:gd name="T16" fmla="*/ 53 w 186"/>
              <a:gd name="T17" fmla="*/ 115 h 186"/>
              <a:gd name="T18" fmla="*/ 71 w 186"/>
              <a:gd name="T19" fmla="*/ 115 h 186"/>
              <a:gd name="T20" fmla="*/ 71 w 186"/>
              <a:gd name="T21" fmla="*/ 133 h 186"/>
              <a:gd name="T22" fmla="*/ 24 w 186"/>
              <a:gd name="T23" fmla="*/ 180 h 186"/>
              <a:gd name="T24" fmla="*/ 5 w 186"/>
              <a:gd name="T25" fmla="*/ 180 h 186"/>
              <a:gd name="T26" fmla="*/ 5 w 186"/>
              <a:gd name="T27" fmla="*/ 162 h 186"/>
              <a:gd name="T28" fmla="*/ 162 w 186"/>
              <a:gd name="T29" fmla="*/ 178 h 186"/>
              <a:gd name="T30" fmla="*/ 115 w 186"/>
              <a:gd name="T31" fmla="*/ 130 h 186"/>
              <a:gd name="T32" fmla="*/ 115 w 186"/>
              <a:gd name="T33" fmla="*/ 112 h 186"/>
              <a:gd name="T34" fmla="*/ 133 w 186"/>
              <a:gd name="T35" fmla="*/ 112 h 186"/>
              <a:gd name="T36" fmla="*/ 181 w 186"/>
              <a:gd name="T37" fmla="*/ 159 h 186"/>
              <a:gd name="T38" fmla="*/ 181 w 186"/>
              <a:gd name="T39" fmla="*/ 178 h 186"/>
              <a:gd name="T40" fmla="*/ 162 w 186"/>
              <a:gd name="T41" fmla="*/ 178 h 186"/>
              <a:gd name="T42" fmla="*/ 175 w 186"/>
              <a:gd name="T43" fmla="*/ 23 h 186"/>
              <a:gd name="T44" fmla="*/ 128 w 186"/>
              <a:gd name="T45" fmla="*/ 71 h 186"/>
              <a:gd name="T46" fmla="*/ 110 w 186"/>
              <a:gd name="T47" fmla="*/ 71 h 186"/>
              <a:gd name="T48" fmla="*/ 110 w 186"/>
              <a:gd name="T49" fmla="*/ 52 h 186"/>
              <a:gd name="T50" fmla="*/ 157 w 186"/>
              <a:gd name="T51" fmla="*/ 5 h 186"/>
              <a:gd name="T52" fmla="*/ 175 w 186"/>
              <a:gd name="T53" fmla="*/ 5 h 186"/>
              <a:gd name="T54" fmla="*/ 175 w 186"/>
              <a:gd name="T55" fmla="*/ 23 h 186"/>
              <a:gd name="T56" fmla="*/ 175 w 186"/>
              <a:gd name="T57" fmla="*/ 23 h 186"/>
              <a:gd name="T58" fmla="*/ 175 w 186"/>
              <a:gd name="T59" fmla="*/ 2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6" h="186">
                <a:moveTo>
                  <a:pt x="23" y="10"/>
                </a:moveTo>
                <a:cubicBezTo>
                  <a:pt x="71" y="58"/>
                  <a:pt x="71" y="58"/>
                  <a:pt x="71" y="58"/>
                </a:cubicBezTo>
                <a:cubicBezTo>
                  <a:pt x="76" y="63"/>
                  <a:pt x="76" y="71"/>
                  <a:pt x="71" y="76"/>
                </a:cubicBezTo>
                <a:cubicBezTo>
                  <a:pt x="66" y="81"/>
                  <a:pt x="58" y="81"/>
                  <a:pt x="52" y="76"/>
                </a:cubicBezTo>
                <a:cubicBezTo>
                  <a:pt x="5" y="29"/>
                  <a:pt x="5" y="29"/>
                  <a:pt x="5" y="29"/>
                </a:cubicBezTo>
                <a:cubicBezTo>
                  <a:pt x="0" y="24"/>
                  <a:pt x="0" y="16"/>
                  <a:pt x="5" y="10"/>
                </a:cubicBezTo>
                <a:cubicBezTo>
                  <a:pt x="10" y="5"/>
                  <a:pt x="18" y="5"/>
                  <a:pt x="23" y="10"/>
                </a:cubicBezTo>
                <a:close/>
                <a:moveTo>
                  <a:pt x="5" y="162"/>
                </a:moveTo>
                <a:cubicBezTo>
                  <a:pt x="53" y="115"/>
                  <a:pt x="53" y="115"/>
                  <a:pt x="53" y="115"/>
                </a:cubicBezTo>
                <a:cubicBezTo>
                  <a:pt x="58" y="110"/>
                  <a:pt x="66" y="110"/>
                  <a:pt x="71" y="115"/>
                </a:cubicBezTo>
                <a:cubicBezTo>
                  <a:pt x="76" y="120"/>
                  <a:pt x="76" y="128"/>
                  <a:pt x="71" y="133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18" y="186"/>
                  <a:pt x="10" y="186"/>
                  <a:pt x="5" y="180"/>
                </a:cubicBezTo>
                <a:cubicBezTo>
                  <a:pt x="1" y="175"/>
                  <a:pt x="1" y="167"/>
                  <a:pt x="5" y="162"/>
                </a:cubicBezTo>
                <a:close/>
                <a:moveTo>
                  <a:pt x="162" y="178"/>
                </a:moveTo>
                <a:cubicBezTo>
                  <a:pt x="115" y="130"/>
                  <a:pt x="115" y="130"/>
                  <a:pt x="115" y="130"/>
                </a:cubicBezTo>
                <a:cubicBezTo>
                  <a:pt x="110" y="125"/>
                  <a:pt x="110" y="117"/>
                  <a:pt x="115" y="112"/>
                </a:cubicBezTo>
                <a:cubicBezTo>
                  <a:pt x="120" y="107"/>
                  <a:pt x="128" y="107"/>
                  <a:pt x="133" y="112"/>
                </a:cubicBezTo>
                <a:cubicBezTo>
                  <a:pt x="181" y="159"/>
                  <a:pt x="181" y="159"/>
                  <a:pt x="181" y="159"/>
                </a:cubicBezTo>
                <a:cubicBezTo>
                  <a:pt x="186" y="164"/>
                  <a:pt x="186" y="172"/>
                  <a:pt x="181" y="178"/>
                </a:cubicBezTo>
                <a:cubicBezTo>
                  <a:pt x="176" y="183"/>
                  <a:pt x="168" y="183"/>
                  <a:pt x="162" y="178"/>
                </a:cubicBezTo>
                <a:close/>
                <a:moveTo>
                  <a:pt x="175" y="23"/>
                </a:moveTo>
                <a:cubicBezTo>
                  <a:pt x="128" y="71"/>
                  <a:pt x="128" y="71"/>
                  <a:pt x="128" y="71"/>
                </a:cubicBezTo>
                <a:cubicBezTo>
                  <a:pt x="123" y="76"/>
                  <a:pt x="115" y="76"/>
                  <a:pt x="110" y="71"/>
                </a:cubicBezTo>
                <a:cubicBezTo>
                  <a:pt x="105" y="66"/>
                  <a:pt x="105" y="58"/>
                  <a:pt x="110" y="52"/>
                </a:cubicBezTo>
                <a:cubicBezTo>
                  <a:pt x="157" y="5"/>
                  <a:pt x="157" y="5"/>
                  <a:pt x="157" y="5"/>
                </a:cubicBezTo>
                <a:cubicBezTo>
                  <a:pt x="162" y="0"/>
                  <a:pt x="170" y="0"/>
                  <a:pt x="175" y="5"/>
                </a:cubicBezTo>
                <a:cubicBezTo>
                  <a:pt x="180" y="10"/>
                  <a:pt x="180" y="18"/>
                  <a:pt x="175" y="23"/>
                </a:cubicBezTo>
                <a:close/>
                <a:moveTo>
                  <a:pt x="175" y="23"/>
                </a:moveTo>
                <a:cubicBezTo>
                  <a:pt x="175" y="23"/>
                  <a:pt x="175" y="23"/>
                  <a:pt x="175" y="23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8" name="Freeform 828"/>
          <p:cNvSpPr>
            <a:spLocks noEditPoints="1"/>
          </p:cNvSpPr>
          <p:nvPr/>
        </p:nvSpPr>
        <p:spPr bwMode="auto">
          <a:xfrm>
            <a:off x="5729288" y="2348268"/>
            <a:ext cx="296863" cy="296863"/>
          </a:xfrm>
          <a:custGeom>
            <a:avLst/>
            <a:gdLst>
              <a:gd name="T0" fmla="*/ 48 w 187"/>
              <a:gd name="T1" fmla="*/ 70 h 188"/>
              <a:gd name="T2" fmla="*/ 26 w 187"/>
              <a:gd name="T3" fmla="*/ 47 h 188"/>
              <a:gd name="T4" fmla="*/ 26 w 187"/>
              <a:gd name="T5" fmla="*/ 29 h 188"/>
              <a:gd name="T6" fmla="*/ 44 w 187"/>
              <a:gd name="T7" fmla="*/ 29 h 188"/>
              <a:gd name="T8" fmla="*/ 67 w 187"/>
              <a:gd name="T9" fmla="*/ 52 h 188"/>
              <a:gd name="T10" fmla="*/ 67 w 187"/>
              <a:gd name="T11" fmla="*/ 70 h 188"/>
              <a:gd name="T12" fmla="*/ 48 w 187"/>
              <a:gd name="T13" fmla="*/ 70 h 188"/>
              <a:gd name="T14" fmla="*/ 45 w 187"/>
              <a:gd name="T15" fmla="*/ 109 h 188"/>
              <a:gd name="T16" fmla="*/ 13 w 187"/>
              <a:gd name="T17" fmla="*/ 109 h 188"/>
              <a:gd name="T18" fmla="*/ 0 w 187"/>
              <a:gd name="T19" fmla="*/ 96 h 188"/>
              <a:gd name="T20" fmla="*/ 13 w 187"/>
              <a:gd name="T21" fmla="*/ 83 h 188"/>
              <a:gd name="T22" fmla="*/ 45 w 187"/>
              <a:gd name="T23" fmla="*/ 83 h 188"/>
              <a:gd name="T24" fmla="*/ 57 w 187"/>
              <a:gd name="T25" fmla="*/ 96 h 188"/>
              <a:gd name="T26" fmla="*/ 45 w 187"/>
              <a:gd name="T27" fmla="*/ 109 h 188"/>
              <a:gd name="T28" fmla="*/ 69 w 187"/>
              <a:gd name="T29" fmla="*/ 139 h 188"/>
              <a:gd name="T30" fmla="*/ 47 w 187"/>
              <a:gd name="T31" fmla="*/ 161 h 188"/>
              <a:gd name="T32" fmla="*/ 28 w 187"/>
              <a:gd name="T33" fmla="*/ 161 h 188"/>
              <a:gd name="T34" fmla="*/ 28 w 187"/>
              <a:gd name="T35" fmla="*/ 143 h 188"/>
              <a:gd name="T36" fmla="*/ 51 w 187"/>
              <a:gd name="T37" fmla="*/ 120 h 188"/>
              <a:gd name="T38" fmla="*/ 69 w 187"/>
              <a:gd name="T39" fmla="*/ 120 h 188"/>
              <a:gd name="T40" fmla="*/ 69 w 187"/>
              <a:gd name="T41" fmla="*/ 139 h 188"/>
              <a:gd name="T42" fmla="*/ 108 w 187"/>
              <a:gd name="T43" fmla="*/ 143 h 188"/>
              <a:gd name="T44" fmla="*/ 108 w 187"/>
              <a:gd name="T45" fmla="*/ 175 h 188"/>
              <a:gd name="T46" fmla="*/ 95 w 187"/>
              <a:gd name="T47" fmla="*/ 188 h 188"/>
              <a:gd name="T48" fmla="*/ 82 w 187"/>
              <a:gd name="T49" fmla="*/ 175 h 188"/>
              <a:gd name="T50" fmla="*/ 82 w 187"/>
              <a:gd name="T51" fmla="*/ 143 h 188"/>
              <a:gd name="T52" fmla="*/ 95 w 187"/>
              <a:gd name="T53" fmla="*/ 130 h 188"/>
              <a:gd name="T54" fmla="*/ 108 w 187"/>
              <a:gd name="T55" fmla="*/ 143 h 188"/>
              <a:gd name="T56" fmla="*/ 138 w 187"/>
              <a:gd name="T57" fmla="*/ 118 h 188"/>
              <a:gd name="T58" fmla="*/ 161 w 187"/>
              <a:gd name="T59" fmla="*/ 141 h 188"/>
              <a:gd name="T60" fmla="*/ 161 w 187"/>
              <a:gd name="T61" fmla="*/ 159 h 188"/>
              <a:gd name="T62" fmla="*/ 143 w 187"/>
              <a:gd name="T63" fmla="*/ 159 h 188"/>
              <a:gd name="T64" fmla="*/ 120 w 187"/>
              <a:gd name="T65" fmla="*/ 136 h 188"/>
              <a:gd name="T66" fmla="*/ 120 w 187"/>
              <a:gd name="T67" fmla="*/ 118 h 188"/>
              <a:gd name="T68" fmla="*/ 138 w 187"/>
              <a:gd name="T69" fmla="*/ 118 h 188"/>
              <a:gd name="T70" fmla="*/ 142 w 187"/>
              <a:gd name="T71" fmla="*/ 79 h 188"/>
              <a:gd name="T72" fmla="*/ 174 w 187"/>
              <a:gd name="T73" fmla="*/ 79 h 188"/>
              <a:gd name="T74" fmla="*/ 187 w 187"/>
              <a:gd name="T75" fmla="*/ 92 h 188"/>
              <a:gd name="T76" fmla="*/ 174 w 187"/>
              <a:gd name="T77" fmla="*/ 105 h 188"/>
              <a:gd name="T78" fmla="*/ 142 w 187"/>
              <a:gd name="T79" fmla="*/ 105 h 188"/>
              <a:gd name="T80" fmla="*/ 129 w 187"/>
              <a:gd name="T81" fmla="*/ 92 h 188"/>
              <a:gd name="T82" fmla="*/ 142 w 187"/>
              <a:gd name="T83" fmla="*/ 79 h 188"/>
              <a:gd name="T84" fmla="*/ 118 w 187"/>
              <a:gd name="T85" fmla="*/ 49 h 188"/>
              <a:gd name="T86" fmla="*/ 140 w 187"/>
              <a:gd name="T87" fmla="*/ 26 h 188"/>
              <a:gd name="T88" fmla="*/ 159 w 187"/>
              <a:gd name="T89" fmla="*/ 26 h 188"/>
              <a:gd name="T90" fmla="*/ 159 w 187"/>
              <a:gd name="T91" fmla="*/ 45 h 188"/>
              <a:gd name="T92" fmla="*/ 136 w 187"/>
              <a:gd name="T93" fmla="*/ 67 h 188"/>
              <a:gd name="T94" fmla="*/ 118 w 187"/>
              <a:gd name="T95" fmla="*/ 67 h 188"/>
              <a:gd name="T96" fmla="*/ 118 w 187"/>
              <a:gd name="T97" fmla="*/ 49 h 188"/>
              <a:gd name="T98" fmla="*/ 79 w 187"/>
              <a:gd name="T99" fmla="*/ 45 h 188"/>
              <a:gd name="T100" fmla="*/ 79 w 187"/>
              <a:gd name="T101" fmla="*/ 13 h 188"/>
              <a:gd name="T102" fmla="*/ 92 w 187"/>
              <a:gd name="T103" fmla="*/ 0 h 188"/>
              <a:gd name="T104" fmla="*/ 104 w 187"/>
              <a:gd name="T105" fmla="*/ 13 h 188"/>
              <a:gd name="T106" fmla="*/ 104 w 187"/>
              <a:gd name="T107" fmla="*/ 45 h 188"/>
              <a:gd name="T108" fmla="*/ 92 w 187"/>
              <a:gd name="T109" fmla="*/ 58 h 188"/>
              <a:gd name="T110" fmla="*/ 79 w 187"/>
              <a:gd name="T111" fmla="*/ 45 h 188"/>
              <a:gd name="T112" fmla="*/ 79 w 187"/>
              <a:gd name="T113" fmla="*/ 45 h 188"/>
              <a:gd name="T114" fmla="*/ 79 w 187"/>
              <a:gd name="T115" fmla="*/ 4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" h="188">
                <a:moveTo>
                  <a:pt x="48" y="70"/>
                </a:moveTo>
                <a:cubicBezTo>
                  <a:pt x="26" y="47"/>
                  <a:pt x="26" y="47"/>
                  <a:pt x="26" y="47"/>
                </a:cubicBezTo>
                <a:cubicBezTo>
                  <a:pt x="21" y="42"/>
                  <a:pt x="21" y="34"/>
                  <a:pt x="26" y="29"/>
                </a:cubicBezTo>
                <a:cubicBezTo>
                  <a:pt x="31" y="24"/>
                  <a:pt x="39" y="24"/>
                  <a:pt x="44" y="29"/>
                </a:cubicBezTo>
                <a:cubicBezTo>
                  <a:pt x="67" y="52"/>
                  <a:pt x="67" y="52"/>
                  <a:pt x="67" y="52"/>
                </a:cubicBezTo>
                <a:cubicBezTo>
                  <a:pt x="72" y="57"/>
                  <a:pt x="72" y="65"/>
                  <a:pt x="67" y="70"/>
                </a:cubicBezTo>
                <a:cubicBezTo>
                  <a:pt x="62" y="75"/>
                  <a:pt x="54" y="75"/>
                  <a:pt x="48" y="70"/>
                </a:cubicBezTo>
                <a:close/>
                <a:moveTo>
                  <a:pt x="45" y="109"/>
                </a:moveTo>
                <a:cubicBezTo>
                  <a:pt x="13" y="109"/>
                  <a:pt x="13" y="109"/>
                  <a:pt x="13" y="109"/>
                </a:cubicBezTo>
                <a:cubicBezTo>
                  <a:pt x="6" y="109"/>
                  <a:pt x="0" y="103"/>
                  <a:pt x="0" y="96"/>
                </a:cubicBezTo>
                <a:cubicBezTo>
                  <a:pt x="0" y="89"/>
                  <a:pt x="6" y="83"/>
                  <a:pt x="13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52" y="83"/>
                  <a:pt x="57" y="89"/>
                  <a:pt x="57" y="96"/>
                </a:cubicBezTo>
                <a:cubicBezTo>
                  <a:pt x="57" y="103"/>
                  <a:pt x="52" y="109"/>
                  <a:pt x="45" y="109"/>
                </a:cubicBezTo>
                <a:close/>
                <a:moveTo>
                  <a:pt x="69" y="139"/>
                </a:moveTo>
                <a:cubicBezTo>
                  <a:pt x="47" y="161"/>
                  <a:pt x="47" y="161"/>
                  <a:pt x="47" y="161"/>
                </a:cubicBezTo>
                <a:cubicBezTo>
                  <a:pt x="41" y="167"/>
                  <a:pt x="33" y="167"/>
                  <a:pt x="28" y="161"/>
                </a:cubicBezTo>
                <a:cubicBezTo>
                  <a:pt x="23" y="156"/>
                  <a:pt x="23" y="148"/>
                  <a:pt x="28" y="143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6" y="115"/>
                  <a:pt x="64" y="115"/>
                  <a:pt x="69" y="120"/>
                </a:cubicBezTo>
                <a:cubicBezTo>
                  <a:pt x="74" y="126"/>
                  <a:pt x="74" y="134"/>
                  <a:pt x="69" y="139"/>
                </a:cubicBezTo>
                <a:close/>
                <a:moveTo>
                  <a:pt x="108" y="143"/>
                </a:moveTo>
                <a:cubicBezTo>
                  <a:pt x="108" y="175"/>
                  <a:pt x="108" y="175"/>
                  <a:pt x="108" y="175"/>
                </a:cubicBezTo>
                <a:cubicBezTo>
                  <a:pt x="108" y="182"/>
                  <a:pt x="102" y="188"/>
                  <a:pt x="95" y="188"/>
                </a:cubicBezTo>
                <a:cubicBezTo>
                  <a:pt x="88" y="188"/>
                  <a:pt x="82" y="182"/>
                  <a:pt x="82" y="175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36"/>
                  <a:pt x="88" y="130"/>
                  <a:pt x="95" y="130"/>
                </a:cubicBezTo>
                <a:cubicBezTo>
                  <a:pt x="102" y="130"/>
                  <a:pt x="108" y="136"/>
                  <a:pt x="108" y="143"/>
                </a:cubicBezTo>
                <a:close/>
                <a:moveTo>
                  <a:pt x="138" y="118"/>
                </a:moveTo>
                <a:cubicBezTo>
                  <a:pt x="161" y="141"/>
                  <a:pt x="161" y="141"/>
                  <a:pt x="161" y="141"/>
                </a:cubicBezTo>
                <a:cubicBezTo>
                  <a:pt x="166" y="146"/>
                  <a:pt x="166" y="154"/>
                  <a:pt x="161" y="159"/>
                </a:cubicBezTo>
                <a:cubicBezTo>
                  <a:pt x="156" y="164"/>
                  <a:pt x="148" y="164"/>
                  <a:pt x="143" y="159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15" y="131"/>
                  <a:pt x="115" y="123"/>
                  <a:pt x="120" y="118"/>
                </a:cubicBezTo>
                <a:cubicBezTo>
                  <a:pt x="125" y="113"/>
                  <a:pt x="133" y="113"/>
                  <a:pt x="138" y="118"/>
                </a:cubicBezTo>
                <a:close/>
                <a:moveTo>
                  <a:pt x="142" y="79"/>
                </a:moveTo>
                <a:cubicBezTo>
                  <a:pt x="174" y="79"/>
                  <a:pt x="174" y="79"/>
                  <a:pt x="174" y="79"/>
                </a:cubicBezTo>
                <a:cubicBezTo>
                  <a:pt x="181" y="79"/>
                  <a:pt x="187" y="85"/>
                  <a:pt x="187" y="92"/>
                </a:cubicBezTo>
                <a:cubicBezTo>
                  <a:pt x="187" y="99"/>
                  <a:pt x="181" y="105"/>
                  <a:pt x="174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35" y="105"/>
                  <a:pt x="129" y="99"/>
                  <a:pt x="129" y="92"/>
                </a:cubicBezTo>
                <a:cubicBezTo>
                  <a:pt x="129" y="85"/>
                  <a:pt x="135" y="79"/>
                  <a:pt x="142" y="79"/>
                </a:cubicBezTo>
                <a:close/>
                <a:moveTo>
                  <a:pt x="118" y="49"/>
                </a:moveTo>
                <a:cubicBezTo>
                  <a:pt x="140" y="26"/>
                  <a:pt x="140" y="26"/>
                  <a:pt x="140" y="26"/>
                </a:cubicBezTo>
                <a:cubicBezTo>
                  <a:pt x="145" y="21"/>
                  <a:pt x="153" y="21"/>
                  <a:pt x="159" y="26"/>
                </a:cubicBezTo>
                <a:cubicBezTo>
                  <a:pt x="164" y="31"/>
                  <a:pt x="164" y="39"/>
                  <a:pt x="159" y="45"/>
                </a:cubicBezTo>
                <a:cubicBezTo>
                  <a:pt x="136" y="67"/>
                  <a:pt x="136" y="67"/>
                  <a:pt x="136" y="67"/>
                </a:cubicBezTo>
                <a:cubicBezTo>
                  <a:pt x="131" y="72"/>
                  <a:pt x="123" y="72"/>
                  <a:pt x="118" y="67"/>
                </a:cubicBezTo>
                <a:cubicBezTo>
                  <a:pt x="112" y="62"/>
                  <a:pt x="112" y="54"/>
                  <a:pt x="118" y="49"/>
                </a:cubicBezTo>
                <a:close/>
                <a:moveTo>
                  <a:pt x="79" y="45"/>
                </a:moveTo>
                <a:cubicBezTo>
                  <a:pt x="79" y="13"/>
                  <a:pt x="79" y="13"/>
                  <a:pt x="79" y="13"/>
                </a:cubicBezTo>
                <a:cubicBezTo>
                  <a:pt x="79" y="6"/>
                  <a:pt x="85" y="0"/>
                  <a:pt x="92" y="0"/>
                </a:cubicBezTo>
                <a:cubicBezTo>
                  <a:pt x="99" y="0"/>
                  <a:pt x="104" y="6"/>
                  <a:pt x="104" y="13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4" y="52"/>
                  <a:pt x="99" y="58"/>
                  <a:pt x="92" y="58"/>
                </a:cubicBezTo>
                <a:cubicBezTo>
                  <a:pt x="85" y="58"/>
                  <a:pt x="79" y="52"/>
                  <a:pt x="79" y="45"/>
                </a:cubicBezTo>
                <a:close/>
                <a:moveTo>
                  <a:pt x="79" y="45"/>
                </a:moveTo>
                <a:cubicBezTo>
                  <a:pt x="79" y="45"/>
                  <a:pt x="79" y="45"/>
                  <a:pt x="79" y="45"/>
                </a:cubicBezTo>
              </a:path>
            </a:pathLst>
          </a:custGeom>
          <a:solidFill>
            <a:srgbClr val="7BD7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9" name="Freeform 829"/>
          <p:cNvSpPr>
            <a:spLocks noEditPoints="1"/>
          </p:cNvSpPr>
          <p:nvPr/>
        </p:nvSpPr>
        <p:spPr bwMode="auto">
          <a:xfrm>
            <a:off x="6559550" y="5794731"/>
            <a:ext cx="3879850" cy="80963"/>
          </a:xfrm>
          <a:custGeom>
            <a:avLst/>
            <a:gdLst>
              <a:gd name="T0" fmla="*/ 1586 w 2452"/>
              <a:gd name="T1" fmla="*/ 51 h 51"/>
              <a:gd name="T2" fmla="*/ 357 w 2452"/>
              <a:gd name="T3" fmla="*/ 51 h 51"/>
              <a:gd name="T4" fmla="*/ 331 w 2452"/>
              <a:gd name="T5" fmla="*/ 26 h 51"/>
              <a:gd name="T6" fmla="*/ 357 w 2452"/>
              <a:gd name="T7" fmla="*/ 0 h 51"/>
              <a:gd name="T8" fmla="*/ 1586 w 2452"/>
              <a:gd name="T9" fmla="*/ 0 h 51"/>
              <a:gd name="T10" fmla="*/ 1611 w 2452"/>
              <a:gd name="T11" fmla="*/ 26 h 51"/>
              <a:gd name="T12" fmla="*/ 1586 w 2452"/>
              <a:gd name="T13" fmla="*/ 51 h 51"/>
              <a:gd name="T14" fmla="*/ 217 w 2452"/>
              <a:gd name="T15" fmla="*/ 51 h 51"/>
              <a:gd name="T16" fmla="*/ 127 w 2452"/>
              <a:gd name="T17" fmla="*/ 51 h 51"/>
              <a:gd name="T18" fmla="*/ 102 w 2452"/>
              <a:gd name="T19" fmla="*/ 26 h 51"/>
              <a:gd name="T20" fmla="*/ 127 w 2452"/>
              <a:gd name="T21" fmla="*/ 0 h 51"/>
              <a:gd name="T22" fmla="*/ 217 w 2452"/>
              <a:gd name="T23" fmla="*/ 0 h 51"/>
              <a:gd name="T24" fmla="*/ 243 w 2452"/>
              <a:gd name="T25" fmla="*/ 26 h 51"/>
              <a:gd name="T26" fmla="*/ 217 w 2452"/>
              <a:gd name="T27" fmla="*/ 51 h 51"/>
              <a:gd name="T28" fmla="*/ 2426 w 2452"/>
              <a:gd name="T29" fmla="*/ 51 h 51"/>
              <a:gd name="T30" fmla="*/ 2112 w 2452"/>
              <a:gd name="T31" fmla="*/ 51 h 51"/>
              <a:gd name="T32" fmla="*/ 2087 w 2452"/>
              <a:gd name="T33" fmla="*/ 26 h 51"/>
              <a:gd name="T34" fmla="*/ 2112 w 2452"/>
              <a:gd name="T35" fmla="*/ 0 h 51"/>
              <a:gd name="T36" fmla="*/ 2426 w 2452"/>
              <a:gd name="T37" fmla="*/ 0 h 51"/>
              <a:gd name="T38" fmla="*/ 2452 w 2452"/>
              <a:gd name="T39" fmla="*/ 26 h 51"/>
              <a:gd name="T40" fmla="*/ 2426 w 2452"/>
              <a:gd name="T41" fmla="*/ 51 h 51"/>
              <a:gd name="T42" fmla="*/ 1867 w 2452"/>
              <a:gd name="T43" fmla="*/ 51 h 51"/>
              <a:gd name="T44" fmla="*/ 1726 w 2452"/>
              <a:gd name="T45" fmla="*/ 51 h 51"/>
              <a:gd name="T46" fmla="*/ 1701 w 2452"/>
              <a:gd name="T47" fmla="*/ 26 h 51"/>
              <a:gd name="T48" fmla="*/ 1726 w 2452"/>
              <a:gd name="T49" fmla="*/ 0 h 51"/>
              <a:gd name="T50" fmla="*/ 1867 w 2452"/>
              <a:gd name="T51" fmla="*/ 0 h 51"/>
              <a:gd name="T52" fmla="*/ 1893 w 2452"/>
              <a:gd name="T53" fmla="*/ 26 h 51"/>
              <a:gd name="T54" fmla="*/ 1867 w 2452"/>
              <a:gd name="T55" fmla="*/ 51 h 51"/>
              <a:gd name="T56" fmla="*/ 38 w 2452"/>
              <a:gd name="T57" fmla="*/ 51 h 51"/>
              <a:gd name="T58" fmla="*/ 26 w 2452"/>
              <a:gd name="T59" fmla="*/ 51 h 51"/>
              <a:gd name="T60" fmla="*/ 0 w 2452"/>
              <a:gd name="T61" fmla="*/ 26 h 51"/>
              <a:gd name="T62" fmla="*/ 26 w 2452"/>
              <a:gd name="T63" fmla="*/ 0 h 51"/>
              <a:gd name="T64" fmla="*/ 38 w 2452"/>
              <a:gd name="T65" fmla="*/ 0 h 51"/>
              <a:gd name="T66" fmla="*/ 64 w 2452"/>
              <a:gd name="T67" fmla="*/ 26 h 51"/>
              <a:gd name="T68" fmla="*/ 38 w 2452"/>
              <a:gd name="T69" fmla="*/ 51 h 51"/>
              <a:gd name="T70" fmla="*/ 1993 w 2452"/>
              <a:gd name="T71" fmla="*/ 51 h 51"/>
              <a:gd name="T72" fmla="*/ 1981 w 2452"/>
              <a:gd name="T73" fmla="*/ 51 h 51"/>
              <a:gd name="T74" fmla="*/ 1955 w 2452"/>
              <a:gd name="T75" fmla="*/ 26 h 51"/>
              <a:gd name="T76" fmla="*/ 1981 w 2452"/>
              <a:gd name="T77" fmla="*/ 0 h 51"/>
              <a:gd name="T78" fmla="*/ 1993 w 2452"/>
              <a:gd name="T79" fmla="*/ 0 h 51"/>
              <a:gd name="T80" fmla="*/ 2019 w 2452"/>
              <a:gd name="T81" fmla="*/ 26 h 51"/>
              <a:gd name="T82" fmla="*/ 1993 w 2452"/>
              <a:gd name="T83" fmla="*/ 51 h 51"/>
              <a:gd name="T84" fmla="*/ 1993 w 2452"/>
              <a:gd name="T85" fmla="*/ 51 h 51"/>
              <a:gd name="T86" fmla="*/ 1993 w 2452"/>
              <a:gd name="T8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52" h="51">
                <a:moveTo>
                  <a:pt x="1586" y="51"/>
                </a:moveTo>
                <a:cubicBezTo>
                  <a:pt x="357" y="51"/>
                  <a:pt x="357" y="51"/>
                  <a:pt x="357" y="51"/>
                </a:cubicBezTo>
                <a:cubicBezTo>
                  <a:pt x="343" y="51"/>
                  <a:pt x="331" y="40"/>
                  <a:pt x="331" y="26"/>
                </a:cubicBezTo>
                <a:cubicBezTo>
                  <a:pt x="331" y="12"/>
                  <a:pt x="343" y="0"/>
                  <a:pt x="357" y="0"/>
                </a:cubicBezTo>
                <a:cubicBezTo>
                  <a:pt x="1586" y="0"/>
                  <a:pt x="1586" y="0"/>
                  <a:pt x="1586" y="0"/>
                </a:cubicBezTo>
                <a:cubicBezTo>
                  <a:pt x="1600" y="0"/>
                  <a:pt x="1611" y="12"/>
                  <a:pt x="1611" y="26"/>
                </a:cubicBezTo>
                <a:cubicBezTo>
                  <a:pt x="1611" y="40"/>
                  <a:pt x="1600" y="51"/>
                  <a:pt x="1586" y="51"/>
                </a:cubicBezTo>
                <a:close/>
                <a:moveTo>
                  <a:pt x="217" y="51"/>
                </a:moveTo>
                <a:cubicBezTo>
                  <a:pt x="127" y="51"/>
                  <a:pt x="127" y="51"/>
                  <a:pt x="127" y="51"/>
                </a:cubicBezTo>
                <a:cubicBezTo>
                  <a:pt x="113" y="51"/>
                  <a:pt x="102" y="40"/>
                  <a:pt x="102" y="26"/>
                </a:cubicBezTo>
                <a:cubicBezTo>
                  <a:pt x="102" y="12"/>
                  <a:pt x="113" y="0"/>
                  <a:pt x="1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1" y="0"/>
                  <a:pt x="243" y="12"/>
                  <a:pt x="243" y="26"/>
                </a:cubicBezTo>
                <a:cubicBezTo>
                  <a:pt x="243" y="40"/>
                  <a:pt x="231" y="51"/>
                  <a:pt x="217" y="51"/>
                </a:cubicBezTo>
                <a:close/>
                <a:moveTo>
                  <a:pt x="2426" y="51"/>
                </a:moveTo>
                <a:cubicBezTo>
                  <a:pt x="2112" y="51"/>
                  <a:pt x="2112" y="51"/>
                  <a:pt x="2112" y="51"/>
                </a:cubicBezTo>
                <a:cubicBezTo>
                  <a:pt x="2098" y="51"/>
                  <a:pt x="2087" y="40"/>
                  <a:pt x="2087" y="26"/>
                </a:cubicBezTo>
                <a:cubicBezTo>
                  <a:pt x="2087" y="12"/>
                  <a:pt x="2098" y="0"/>
                  <a:pt x="2112" y="0"/>
                </a:cubicBezTo>
                <a:cubicBezTo>
                  <a:pt x="2426" y="0"/>
                  <a:pt x="2426" y="0"/>
                  <a:pt x="2426" y="0"/>
                </a:cubicBezTo>
                <a:cubicBezTo>
                  <a:pt x="2440" y="0"/>
                  <a:pt x="2452" y="12"/>
                  <a:pt x="2452" y="26"/>
                </a:cubicBezTo>
                <a:cubicBezTo>
                  <a:pt x="2452" y="40"/>
                  <a:pt x="2440" y="51"/>
                  <a:pt x="2426" y="51"/>
                </a:cubicBezTo>
                <a:close/>
                <a:moveTo>
                  <a:pt x="1867" y="51"/>
                </a:moveTo>
                <a:cubicBezTo>
                  <a:pt x="1726" y="51"/>
                  <a:pt x="1726" y="51"/>
                  <a:pt x="1726" y="51"/>
                </a:cubicBezTo>
                <a:cubicBezTo>
                  <a:pt x="1712" y="51"/>
                  <a:pt x="1701" y="40"/>
                  <a:pt x="1701" y="26"/>
                </a:cubicBezTo>
                <a:cubicBezTo>
                  <a:pt x="1701" y="12"/>
                  <a:pt x="1712" y="0"/>
                  <a:pt x="1726" y="0"/>
                </a:cubicBezTo>
                <a:cubicBezTo>
                  <a:pt x="1867" y="0"/>
                  <a:pt x="1867" y="0"/>
                  <a:pt x="1867" y="0"/>
                </a:cubicBezTo>
                <a:cubicBezTo>
                  <a:pt x="1881" y="0"/>
                  <a:pt x="1893" y="12"/>
                  <a:pt x="1893" y="26"/>
                </a:cubicBezTo>
                <a:cubicBezTo>
                  <a:pt x="1893" y="40"/>
                  <a:pt x="1881" y="51"/>
                  <a:pt x="1867" y="51"/>
                </a:cubicBezTo>
                <a:close/>
                <a:moveTo>
                  <a:pt x="38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2" y="51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3" y="0"/>
                  <a:pt x="64" y="12"/>
                  <a:pt x="64" y="26"/>
                </a:cubicBezTo>
                <a:cubicBezTo>
                  <a:pt x="64" y="40"/>
                  <a:pt x="53" y="51"/>
                  <a:pt x="38" y="51"/>
                </a:cubicBezTo>
                <a:close/>
                <a:moveTo>
                  <a:pt x="1993" y="51"/>
                </a:moveTo>
                <a:cubicBezTo>
                  <a:pt x="1981" y="51"/>
                  <a:pt x="1981" y="51"/>
                  <a:pt x="1981" y="51"/>
                </a:cubicBezTo>
                <a:cubicBezTo>
                  <a:pt x="1966" y="51"/>
                  <a:pt x="1955" y="40"/>
                  <a:pt x="1955" y="26"/>
                </a:cubicBezTo>
                <a:cubicBezTo>
                  <a:pt x="1955" y="12"/>
                  <a:pt x="1966" y="0"/>
                  <a:pt x="1981" y="0"/>
                </a:cubicBezTo>
                <a:cubicBezTo>
                  <a:pt x="1993" y="0"/>
                  <a:pt x="1993" y="0"/>
                  <a:pt x="1993" y="0"/>
                </a:cubicBezTo>
                <a:cubicBezTo>
                  <a:pt x="2007" y="0"/>
                  <a:pt x="2019" y="12"/>
                  <a:pt x="2019" y="26"/>
                </a:cubicBezTo>
                <a:cubicBezTo>
                  <a:pt x="2019" y="40"/>
                  <a:pt x="2007" y="51"/>
                  <a:pt x="1993" y="51"/>
                </a:cubicBezTo>
                <a:close/>
                <a:moveTo>
                  <a:pt x="1993" y="51"/>
                </a:moveTo>
                <a:cubicBezTo>
                  <a:pt x="1993" y="51"/>
                  <a:pt x="1993" y="51"/>
                  <a:pt x="1993" y="51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0" name="Freeform 830"/>
          <p:cNvSpPr/>
          <p:nvPr/>
        </p:nvSpPr>
        <p:spPr bwMode="auto">
          <a:xfrm>
            <a:off x="6473825" y="2665768"/>
            <a:ext cx="455613" cy="566738"/>
          </a:xfrm>
          <a:custGeom>
            <a:avLst/>
            <a:gdLst>
              <a:gd name="T0" fmla="*/ 225 w 288"/>
              <a:gd name="T1" fmla="*/ 38 h 358"/>
              <a:gd name="T2" fmla="*/ 279 w 288"/>
              <a:gd name="T3" fmla="*/ 131 h 358"/>
              <a:gd name="T4" fmla="*/ 230 w 288"/>
              <a:gd name="T5" fmla="*/ 184 h 358"/>
              <a:gd name="T6" fmla="*/ 226 w 288"/>
              <a:gd name="T7" fmla="*/ 203 h 358"/>
              <a:gd name="T8" fmla="*/ 248 w 288"/>
              <a:gd name="T9" fmla="*/ 277 h 358"/>
              <a:gd name="T10" fmla="*/ 124 w 288"/>
              <a:gd name="T11" fmla="*/ 340 h 358"/>
              <a:gd name="T12" fmla="*/ 27 w 288"/>
              <a:gd name="T13" fmla="*/ 312 h 358"/>
              <a:gd name="T14" fmla="*/ 5 w 288"/>
              <a:gd name="T15" fmla="*/ 271 h 358"/>
              <a:gd name="T16" fmla="*/ 75 w 288"/>
              <a:gd name="T17" fmla="*/ 28 h 358"/>
              <a:gd name="T18" fmla="*/ 116 w 288"/>
              <a:gd name="T19" fmla="*/ 5 h 358"/>
              <a:gd name="T20" fmla="*/ 125 w 288"/>
              <a:gd name="T21" fmla="*/ 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358">
                <a:moveTo>
                  <a:pt x="225" y="38"/>
                </a:moveTo>
                <a:cubicBezTo>
                  <a:pt x="270" y="58"/>
                  <a:pt x="288" y="88"/>
                  <a:pt x="279" y="131"/>
                </a:cubicBezTo>
                <a:cubicBezTo>
                  <a:pt x="271" y="159"/>
                  <a:pt x="255" y="176"/>
                  <a:pt x="230" y="184"/>
                </a:cubicBezTo>
                <a:cubicBezTo>
                  <a:pt x="222" y="187"/>
                  <a:pt x="220" y="197"/>
                  <a:pt x="226" y="203"/>
                </a:cubicBezTo>
                <a:cubicBezTo>
                  <a:pt x="246" y="221"/>
                  <a:pt x="253" y="246"/>
                  <a:pt x="248" y="277"/>
                </a:cubicBezTo>
                <a:cubicBezTo>
                  <a:pt x="231" y="338"/>
                  <a:pt x="190" y="358"/>
                  <a:pt x="124" y="340"/>
                </a:cubicBezTo>
                <a:cubicBezTo>
                  <a:pt x="27" y="312"/>
                  <a:pt x="27" y="312"/>
                  <a:pt x="27" y="312"/>
                </a:cubicBezTo>
                <a:cubicBezTo>
                  <a:pt x="10" y="307"/>
                  <a:pt x="0" y="288"/>
                  <a:pt x="5" y="271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10"/>
                  <a:pt x="98" y="0"/>
                  <a:pt x="116" y="5"/>
                </a:cubicBezTo>
                <a:cubicBezTo>
                  <a:pt x="125" y="8"/>
                  <a:pt x="125" y="8"/>
                  <a:pt x="125" y="8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1" name="Freeform 831"/>
          <p:cNvSpPr>
            <a:spLocks noEditPoints="1"/>
          </p:cNvSpPr>
          <p:nvPr/>
        </p:nvSpPr>
        <p:spPr bwMode="auto">
          <a:xfrm>
            <a:off x="6477000" y="2662593"/>
            <a:ext cx="417513" cy="560388"/>
          </a:xfrm>
          <a:custGeom>
            <a:avLst/>
            <a:gdLst>
              <a:gd name="T0" fmla="*/ 201 w 264"/>
              <a:gd name="T1" fmla="*/ 34 h 354"/>
              <a:gd name="T2" fmla="*/ 101 w 264"/>
              <a:gd name="T3" fmla="*/ 3 h 354"/>
              <a:gd name="T4" fmla="*/ 92 w 264"/>
              <a:gd name="T5" fmla="*/ 1 h 354"/>
              <a:gd name="T6" fmla="*/ 89 w 264"/>
              <a:gd name="T7" fmla="*/ 0 h 354"/>
              <a:gd name="T8" fmla="*/ 162 w 264"/>
              <a:gd name="T9" fmla="*/ 22 h 354"/>
              <a:gd name="T10" fmla="*/ 216 w 264"/>
              <a:gd name="T11" fmla="*/ 115 h 354"/>
              <a:gd name="T12" fmla="*/ 168 w 264"/>
              <a:gd name="T13" fmla="*/ 168 h 354"/>
              <a:gd name="T14" fmla="*/ 164 w 264"/>
              <a:gd name="T15" fmla="*/ 188 h 354"/>
              <a:gd name="T16" fmla="*/ 185 w 264"/>
              <a:gd name="T17" fmla="*/ 262 h 354"/>
              <a:gd name="T18" fmla="*/ 62 w 264"/>
              <a:gd name="T19" fmla="*/ 324 h 354"/>
              <a:gd name="T20" fmla="*/ 0 w 264"/>
              <a:gd name="T21" fmla="*/ 306 h 354"/>
              <a:gd name="T22" fmla="*/ 4 w 264"/>
              <a:gd name="T23" fmla="*/ 307 h 354"/>
              <a:gd name="T24" fmla="*/ 101 w 264"/>
              <a:gd name="T25" fmla="*/ 335 h 354"/>
              <a:gd name="T26" fmla="*/ 225 w 264"/>
              <a:gd name="T27" fmla="*/ 273 h 354"/>
              <a:gd name="T28" fmla="*/ 196 w 264"/>
              <a:gd name="T29" fmla="*/ 193 h 354"/>
              <a:gd name="T30" fmla="*/ 199 w 264"/>
              <a:gd name="T31" fmla="*/ 182 h 354"/>
              <a:gd name="T32" fmla="*/ 255 w 264"/>
              <a:gd name="T33" fmla="*/ 126 h 354"/>
              <a:gd name="T34" fmla="*/ 201 w 264"/>
              <a:gd name="T35" fmla="*/ 34 h 354"/>
              <a:gd name="T36" fmla="*/ 201 w 264"/>
              <a:gd name="T37" fmla="*/ 34 h 354"/>
              <a:gd name="T38" fmla="*/ 201 w 264"/>
              <a:gd name="T39" fmla="*/ 3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4" h="354">
                <a:moveTo>
                  <a:pt x="201" y="34"/>
                </a:moveTo>
                <a:cubicBezTo>
                  <a:pt x="101" y="3"/>
                  <a:pt x="101" y="3"/>
                  <a:pt x="101" y="3"/>
                </a:cubicBezTo>
                <a:cubicBezTo>
                  <a:pt x="92" y="1"/>
                  <a:pt x="92" y="1"/>
                  <a:pt x="92" y="1"/>
                </a:cubicBezTo>
                <a:cubicBezTo>
                  <a:pt x="91" y="1"/>
                  <a:pt x="90" y="0"/>
                  <a:pt x="89" y="0"/>
                </a:cubicBezTo>
                <a:cubicBezTo>
                  <a:pt x="162" y="22"/>
                  <a:pt x="162" y="22"/>
                  <a:pt x="162" y="22"/>
                </a:cubicBezTo>
                <a:cubicBezTo>
                  <a:pt x="207" y="42"/>
                  <a:pt x="225" y="73"/>
                  <a:pt x="216" y="115"/>
                </a:cubicBezTo>
                <a:cubicBezTo>
                  <a:pt x="208" y="142"/>
                  <a:pt x="192" y="160"/>
                  <a:pt x="168" y="168"/>
                </a:cubicBezTo>
                <a:cubicBezTo>
                  <a:pt x="160" y="171"/>
                  <a:pt x="158" y="181"/>
                  <a:pt x="164" y="188"/>
                </a:cubicBezTo>
                <a:cubicBezTo>
                  <a:pt x="183" y="207"/>
                  <a:pt x="190" y="231"/>
                  <a:pt x="185" y="262"/>
                </a:cubicBezTo>
                <a:cubicBezTo>
                  <a:pt x="168" y="322"/>
                  <a:pt x="127" y="343"/>
                  <a:pt x="62" y="324"/>
                </a:cubicBezTo>
                <a:cubicBezTo>
                  <a:pt x="0" y="306"/>
                  <a:pt x="0" y="306"/>
                  <a:pt x="0" y="306"/>
                </a:cubicBezTo>
                <a:cubicBezTo>
                  <a:pt x="1" y="307"/>
                  <a:pt x="2" y="307"/>
                  <a:pt x="4" y="307"/>
                </a:cubicBezTo>
                <a:cubicBezTo>
                  <a:pt x="101" y="335"/>
                  <a:pt x="101" y="335"/>
                  <a:pt x="101" y="335"/>
                </a:cubicBezTo>
                <a:cubicBezTo>
                  <a:pt x="166" y="354"/>
                  <a:pt x="207" y="333"/>
                  <a:pt x="225" y="273"/>
                </a:cubicBezTo>
                <a:cubicBezTo>
                  <a:pt x="230" y="239"/>
                  <a:pt x="220" y="212"/>
                  <a:pt x="196" y="193"/>
                </a:cubicBezTo>
                <a:cubicBezTo>
                  <a:pt x="192" y="190"/>
                  <a:pt x="193" y="183"/>
                  <a:pt x="199" y="182"/>
                </a:cubicBezTo>
                <a:cubicBezTo>
                  <a:pt x="227" y="176"/>
                  <a:pt x="246" y="157"/>
                  <a:pt x="255" y="126"/>
                </a:cubicBezTo>
                <a:cubicBezTo>
                  <a:pt x="264" y="84"/>
                  <a:pt x="246" y="53"/>
                  <a:pt x="201" y="34"/>
                </a:cubicBezTo>
                <a:close/>
                <a:moveTo>
                  <a:pt x="201" y="34"/>
                </a:moveTo>
                <a:cubicBezTo>
                  <a:pt x="201" y="34"/>
                  <a:pt x="201" y="34"/>
                  <a:pt x="201" y="34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2" name="Freeform 832"/>
          <p:cNvSpPr>
            <a:spLocks noEditPoints="1"/>
          </p:cNvSpPr>
          <p:nvPr/>
        </p:nvSpPr>
        <p:spPr bwMode="auto">
          <a:xfrm>
            <a:off x="6567488" y="2780068"/>
            <a:ext cx="204788" cy="325438"/>
          </a:xfrm>
          <a:custGeom>
            <a:avLst/>
            <a:gdLst>
              <a:gd name="T0" fmla="*/ 72 w 130"/>
              <a:gd name="T1" fmla="*/ 123 h 205"/>
              <a:gd name="T2" fmla="*/ 46 w 130"/>
              <a:gd name="T3" fmla="*/ 116 h 205"/>
              <a:gd name="T4" fmla="*/ 10 w 130"/>
              <a:gd name="T5" fmla="*/ 136 h 205"/>
              <a:gd name="T6" fmla="*/ 5 w 130"/>
              <a:gd name="T7" fmla="*/ 153 h 205"/>
              <a:gd name="T8" fmla="*/ 25 w 130"/>
              <a:gd name="T9" fmla="*/ 190 h 205"/>
              <a:gd name="T10" fmla="*/ 49 w 130"/>
              <a:gd name="T11" fmla="*/ 197 h 205"/>
              <a:gd name="T12" fmla="*/ 101 w 130"/>
              <a:gd name="T13" fmla="*/ 171 h 205"/>
              <a:gd name="T14" fmla="*/ 72 w 130"/>
              <a:gd name="T15" fmla="*/ 123 h 205"/>
              <a:gd name="T16" fmla="*/ 98 w 130"/>
              <a:gd name="T17" fmla="*/ 11 h 205"/>
              <a:gd name="T18" fmla="*/ 79 w 130"/>
              <a:gd name="T19" fmla="*/ 5 h 205"/>
              <a:gd name="T20" fmla="*/ 42 w 130"/>
              <a:gd name="T21" fmla="*/ 25 h 205"/>
              <a:gd name="T22" fmla="*/ 40 w 130"/>
              <a:gd name="T23" fmla="*/ 33 h 205"/>
              <a:gd name="T24" fmla="*/ 60 w 130"/>
              <a:gd name="T25" fmla="*/ 70 h 205"/>
              <a:gd name="T26" fmla="*/ 80 w 130"/>
              <a:gd name="T27" fmla="*/ 76 h 205"/>
              <a:gd name="T28" fmla="*/ 125 w 130"/>
              <a:gd name="T29" fmla="*/ 51 h 205"/>
              <a:gd name="T30" fmla="*/ 98 w 130"/>
              <a:gd name="T31" fmla="*/ 11 h 205"/>
              <a:gd name="T32" fmla="*/ 98 w 130"/>
              <a:gd name="T33" fmla="*/ 11 h 205"/>
              <a:gd name="T34" fmla="*/ 98 w 130"/>
              <a:gd name="T35" fmla="*/ 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" h="205">
                <a:moveTo>
                  <a:pt x="72" y="123"/>
                </a:moveTo>
                <a:cubicBezTo>
                  <a:pt x="46" y="116"/>
                  <a:pt x="46" y="116"/>
                  <a:pt x="46" y="116"/>
                </a:cubicBezTo>
                <a:cubicBezTo>
                  <a:pt x="31" y="112"/>
                  <a:pt x="14" y="121"/>
                  <a:pt x="10" y="136"/>
                </a:cubicBezTo>
                <a:cubicBezTo>
                  <a:pt x="5" y="153"/>
                  <a:pt x="5" y="153"/>
                  <a:pt x="5" y="153"/>
                </a:cubicBezTo>
                <a:cubicBezTo>
                  <a:pt x="0" y="169"/>
                  <a:pt x="10" y="186"/>
                  <a:pt x="25" y="190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76" y="205"/>
                  <a:pt x="93" y="196"/>
                  <a:pt x="101" y="171"/>
                </a:cubicBezTo>
                <a:cubicBezTo>
                  <a:pt x="105" y="147"/>
                  <a:pt x="96" y="131"/>
                  <a:pt x="72" y="123"/>
                </a:cubicBezTo>
                <a:close/>
                <a:moveTo>
                  <a:pt x="98" y="11"/>
                </a:moveTo>
                <a:cubicBezTo>
                  <a:pt x="79" y="5"/>
                  <a:pt x="79" y="5"/>
                  <a:pt x="79" y="5"/>
                </a:cubicBezTo>
                <a:cubicBezTo>
                  <a:pt x="63" y="0"/>
                  <a:pt x="46" y="9"/>
                  <a:pt x="42" y="25"/>
                </a:cubicBezTo>
                <a:cubicBezTo>
                  <a:pt x="40" y="33"/>
                  <a:pt x="40" y="33"/>
                  <a:pt x="40" y="33"/>
                </a:cubicBezTo>
                <a:cubicBezTo>
                  <a:pt x="35" y="49"/>
                  <a:pt x="44" y="65"/>
                  <a:pt x="60" y="70"/>
                </a:cubicBezTo>
                <a:cubicBezTo>
                  <a:pt x="80" y="76"/>
                  <a:pt x="80" y="76"/>
                  <a:pt x="80" y="76"/>
                </a:cubicBezTo>
                <a:cubicBezTo>
                  <a:pt x="103" y="81"/>
                  <a:pt x="118" y="73"/>
                  <a:pt x="125" y="51"/>
                </a:cubicBezTo>
                <a:cubicBezTo>
                  <a:pt x="130" y="31"/>
                  <a:pt x="121" y="17"/>
                  <a:pt x="98" y="11"/>
                </a:cubicBezTo>
                <a:close/>
                <a:moveTo>
                  <a:pt x="98" y="11"/>
                </a:moveTo>
                <a:cubicBezTo>
                  <a:pt x="98" y="11"/>
                  <a:pt x="98" y="11"/>
                  <a:pt x="98" y="1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3" name="Freeform 833"/>
          <p:cNvSpPr>
            <a:spLocks noEditPoints="1"/>
          </p:cNvSpPr>
          <p:nvPr/>
        </p:nvSpPr>
        <p:spPr bwMode="auto">
          <a:xfrm>
            <a:off x="6132513" y="3008668"/>
            <a:ext cx="508000" cy="514350"/>
          </a:xfrm>
          <a:custGeom>
            <a:avLst/>
            <a:gdLst>
              <a:gd name="T0" fmla="*/ 314 w 320"/>
              <a:gd name="T1" fmla="*/ 266 h 325"/>
              <a:gd name="T2" fmla="*/ 212 w 320"/>
              <a:gd name="T3" fmla="*/ 35 h 325"/>
              <a:gd name="T4" fmla="*/ 158 w 320"/>
              <a:gd name="T5" fmla="*/ 0 h 325"/>
              <a:gd name="T6" fmla="*/ 105 w 320"/>
              <a:gd name="T7" fmla="*/ 36 h 325"/>
              <a:gd name="T8" fmla="*/ 6 w 320"/>
              <a:gd name="T9" fmla="*/ 267 h 325"/>
              <a:gd name="T10" fmla="*/ 10 w 320"/>
              <a:gd name="T11" fmla="*/ 307 h 325"/>
              <a:gd name="T12" fmla="*/ 45 w 320"/>
              <a:gd name="T13" fmla="*/ 325 h 325"/>
              <a:gd name="T14" fmla="*/ 59 w 320"/>
              <a:gd name="T15" fmla="*/ 325 h 325"/>
              <a:gd name="T16" fmla="*/ 97 w 320"/>
              <a:gd name="T17" fmla="*/ 303 h 325"/>
              <a:gd name="T18" fmla="*/ 100 w 320"/>
              <a:gd name="T19" fmla="*/ 297 h 325"/>
              <a:gd name="T20" fmla="*/ 112 w 320"/>
              <a:gd name="T21" fmla="*/ 290 h 325"/>
              <a:gd name="T22" fmla="*/ 208 w 320"/>
              <a:gd name="T23" fmla="*/ 290 h 325"/>
              <a:gd name="T24" fmla="*/ 219 w 320"/>
              <a:gd name="T25" fmla="*/ 297 h 325"/>
              <a:gd name="T26" fmla="*/ 223 w 320"/>
              <a:gd name="T27" fmla="*/ 303 h 325"/>
              <a:gd name="T28" fmla="*/ 260 w 320"/>
              <a:gd name="T29" fmla="*/ 325 h 325"/>
              <a:gd name="T30" fmla="*/ 275 w 320"/>
              <a:gd name="T31" fmla="*/ 325 h 325"/>
              <a:gd name="T32" fmla="*/ 311 w 320"/>
              <a:gd name="T33" fmla="*/ 306 h 325"/>
              <a:gd name="T34" fmla="*/ 314 w 320"/>
              <a:gd name="T35" fmla="*/ 266 h 325"/>
              <a:gd name="T36" fmla="*/ 314 w 320"/>
              <a:gd name="T37" fmla="*/ 266 h 325"/>
              <a:gd name="T38" fmla="*/ 314 w 320"/>
              <a:gd name="T39" fmla="*/ 26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0" h="325">
                <a:moveTo>
                  <a:pt x="314" y="266"/>
                </a:moveTo>
                <a:cubicBezTo>
                  <a:pt x="212" y="35"/>
                  <a:pt x="212" y="35"/>
                  <a:pt x="212" y="35"/>
                </a:cubicBezTo>
                <a:cubicBezTo>
                  <a:pt x="202" y="14"/>
                  <a:pt x="182" y="0"/>
                  <a:pt x="158" y="0"/>
                </a:cubicBezTo>
                <a:cubicBezTo>
                  <a:pt x="134" y="0"/>
                  <a:pt x="114" y="14"/>
                  <a:pt x="105" y="36"/>
                </a:cubicBezTo>
                <a:cubicBezTo>
                  <a:pt x="6" y="267"/>
                  <a:pt x="6" y="267"/>
                  <a:pt x="6" y="267"/>
                </a:cubicBezTo>
                <a:cubicBezTo>
                  <a:pt x="0" y="280"/>
                  <a:pt x="2" y="295"/>
                  <a:pt x="10" y="307"/>
                </a:cubicBezTo>
                <a:cubicBezTo>
                  <a:pt x="17" y="318"/>
                  <a:pt x="31" y="325"/>
                  <a:pt x="45" y="325"/>
                </a:cubicBezTo>
                <a:cubicBezTo>
                  <a:pt x="59" y="325"/>
                  <a:pt x="59" y="325"/>
                  <a:pt x="59" y="325"/>
                </a:cubicBezTo>
                <a:cubicBezTo>
                  <a:pt x="75" y="325"/>
                  <a:pt x="89" y="317"/>
                  <a:pt x="97" y="303"/>
                </a:cubicBezTo>
                <a:cubicBezTo>
                  <a:pt x="100" y="297"/>
                  <a:pt x="100" y="297"/>
                  <a:pt x="100" y="297"/>
                </a:cubicBezTo>
                <a:cubicBezTo>
                  <a:pt x="102" y="292"/>
                  <a:pt x="107" y="290"/>
                  <a:pt x="112" y="290"/>
                </a:cubicBezTo>
                <a:cubicBezTo>
                  <a:pt x="208" y="290"/>
                  <a:pt x="208" y="290"/>
                  <a:pt x="208" y="290"/>
                </a:cubicBezTo>
                <a:cubicBezTo>
                  <a:pt x="213" y="290"/>
                  <a:pt x="217" y="292"/>
                  <a:pt x="219" y="297"/>
                </a:cubicBezTo>
                <a:cubicBezTo>
                  <a:pt x="223" y="303"/>
                  <a:pt x="223" y="303"/>
                  <a:pt x="223" y="303"/>
                </a:cubicBezTo>
                <a:cubicBezTo>
                  <a:pt x="230" y="317"/>
                  <a:pt x="244" y="325"/>
                  <a:pt x="260" y="325"/>
                </a:cubicBezTo>
                <a:cubicBezTo>
                  <a:pt x="275" y="325"/>
                  <a:pt x="275" y="325"/>
                  <a:pt x="275" y="325"/>
                </a:cubicBezTo>
                <a:cubicBezTo>
                  <a:pt x="290" y="325"/>
                  <a:pt x="303" y="318"/>
                  <a:pt x="311" y="306"/>
                </a:cubicBezTo>
                <a:cubicBezTo>
                  <a:pt x="318" y="294"/>
                  <a:pt x="320" y="279"/>
                  <a:pt x="314" y="266"/>
                </a:cubicBezTo>
                <a:close/>
                <a:moveTo>
                  <a:pt x="314" y="266"/>
                </a:moveTo>
                <a:cubicBezTo>
                  <a:pt x="314" y="266"/>
                  <a:pt x="314" y="266"/>
                  <a:pt x="314" y="266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4" name="Freeform 834"/>
          <p:cNvSpPr>
            <a:spLocks noEditPoints="1"/>
          </p:cNvSpPr>
          <p:nvPr/>
        </p:nvSpPr>
        <p:spPr bwMode="auto">
          <a:xfrm>
            <a:off x="6316663" y="3008668"/>
            <a:ext cx="285750" cy="514350"/>
          </a:xfrm>
          <a:custGeom>
            <a:avLst/>
            <a:gdLst>
              <a:gd name="T0" fmla="*/ 174 w 180"/>
              <a:gd name="T1" fmla="*/ 266 h 325"/>
              <a:gd name="T2" fmla="*/ 72 w 180"/>
              <a:gd name="T3" fmla="*/ 35 h 325"/>
              <a:gd name="T4" fmla="*/ 19 w 180"/>
              <a:gd name="T5" fmla="*/ 0 h 325"/>
              <a:gd name="T6" fmla="*/ 0 w 180"/>
              <a:gd name="T7" fmla="*/ 3 h 325"/>
              <a:gd name="T8" fmla="*/ 34 w 180"/>
              <a:gd name="T9" fmla="*/ 35 h 325"/>
              <a:gd name="T10" fmla="*/ 136 w 180"/>
              <a:gd name="T11" fmla="*/ 266 h 325"/>
              <a:gd name="T12" fmla="*/ 133 w 180"/>
              <a:gd name="T13" fmla="*/ 306 h 325"/>
              <a:gd name="T14" fmla="*/ 109 w 180"/>
              <a:gd name="T15" fmla="*/ 324 h 325"/>
              <a:gd name="T16" fmla="*/ 121 w 180"/>
              <a:gd name="T17" fmla="*/ 325 h 325"/>
              <a:gd name="T18" fmla="*/ 136 w 180"/>
              <a:gd name="T19" fmla="*/ 325 h 325"/>
              <a:gd name="T20" fmla="*/ 171 w 180"/>
              <a:gd name="T21" fmla="*/ 306 h 325"/>
              <a:gd name="T22" fmla="*/ 174 w 180"/>
              <a:gd name="T23" fmla="*/ 266 h 325"/>
              <a:gd name="T24" fmla="*/ 174 w 180"/>
              <a:gd name="T25" fmla="*/ 266 h 325"/>
              <a:gd name="T26" fmla="*/ 174 w 180"/>
              <a:gd name="T27" fmla="*/ 26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0" h="325">
                <a:moveTo>
                  <a:pt x="174" y="266"/>
                </a:moveTo>
                <a:cubicBezTo>
                  <a:pt x="72" y="35"/>
                  <a:pt x="72" y="35"/>
                  <a:pt x="72" y="35"/>
                </a:cubicBezTo>
                <a:cubicBezTo>
                  <a:pt x="63" y="14"/>
                  <a:pt x="42" y="0"/>
                  <a:pt x="19" y="0"/>
                </a:cubicBezTo>
                <a:cubicBezTo>
                  <a:pt x="12" y="0"/>
                  <a:pt x="6" y="1"/>
                  <a:pt x="0" y="3"/>
                </a:cubicBezTo>
                <a:cubicBezTo>
                  <a:pt x="15" y="8"/>
                  <a:pt x="27" y="20"/>
                  <a:pt x="34" y="35"/>
                </a:cubicBezTo>
                <a:cubicBezTo>
                  <a:pt x="136" y="266"/>
                  <a:pt x="136" y="266"/>
                  <a:pt x="136" y="266"/>
                </a:cubicBezTo>
                <a:cubicBezTo>
                  <a:pt x="142" y="279"/>
                  <a:pt x="141" y="294"/>
                  <a:pt x="133" y="306"/>
                </a:cubicBezTo>
                <a:cubicBezTo>
                  <a:pt x="128" y="315"/>
                  <a:pt x="119" y="321"/>
                  <a:pt x="109" y="324"/>
                </a:cubicBezTo>
                <a:cubicBezTo>
                  <a:pt x="113" y="325"/>
                  <a:pt x="117" y="325"/>
                  <a:pt x="121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50" y="325"/>
                  <a:pt x="163" y="318"/>
                  <a:pt x="171" y="306"/>
                </a:cubicBezTo>
                <a:cubicBezTo>
                  <a:pt x="179" y="294"/>
                  <a:pt x="180" y="279"/>
                  <a:pt x="174" y="266"/>
                </a:cubicBezTo>
                <a:close/>
                <a:moveTo>
                  <a:pt x="174" y="266"/>
                </a:moveTo>
                <a:cubicBezTo>
                  <a:pt x="174" y="266"/>
                  <a:pt x="174" y="266"/>
                  <a:pt x="174" y="266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5" name="Freeform 835"/>
          <p:cNvSpPr>
            <a:spLocks noEditPoints="1"/>
          </p:cNvSpPr>
          <p:nvPr/>
        </p:nvSpPr>
        <p:spPr bwMode="auto">
          <a:xfrm>
            <a:off x="6281738" y="3188056"/>
            <a:ext cx="131763" cy="134938"/>
          </a:xfrm>
          <a:custGeom>
            <a:avLst/>
            <a:gdLst>
              <a:gd name="T0" fmla="*/ 79 w 83"/>
              <a:gd name="T1" fmla="*/ 52 h 86"/>
              <a:gd name="T2" fmla="*/ 64 w 83"/>
              <a:gd name="T3" fmla="*/ 16 h 86"/>
              <a:gd name="T4" fmla="*/ 41 w 83"/>
              <a:gd name="T5" fmla="*/ 0 h 86"/>
              <a:gd name="T6" fmla="*/ 17 w 83"/>
              <a:gd name="T7" fmla="*/ 16 h 86"/>
              <a:gd name="T8" fmla="*/ 3 w 83"/>
              <a:gd name="T9" fmla="*/ 53 h 86"/>
              <a:gd name="T10" fmla="*/ 6 w 83"/>
              <a:gd name="T11" fmla="*/ 76 h 86"/>
              <a:gd name="T12" fmla="*/ 26 w 83"/>
              <a:gd name="T13" fmla="*/ 86 h 86"/>
              <a:gd name="T14" fmla="*/ 57 w 83"/>
              <a:gd name="T15" fmla="*/ 86 h 86"/>
              <a:gd name="T16" fmla="*/ 77 w 83"/>
              <a:gd name="T17" fmla="*/ 75 h 86"/>
              <a:gd name="T18" fmla="*/ 79 w 83"/>
              <a:gd name="T19" fmla="*/ 52 h 86"/>
              <a:gd name="T20" fmla="*/ 79 w 83"/>
              <a:gd name="T21" fmla="*/ 52 h 86"/>
              <a:gd name="T22" fmla="*/ 79 w 83"/>
              <a:gd name="T23" fmla="*/ 5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86">
                <a:moveTo>
                  <a:pt x="79" y="52"/>
                </a:moveTo>
                <a:cubicBezTo>
                  <a:pt x="76" y="43"/>
                  <a:pt x="70" y="29"/>
                  <a:pt x="64" y="16"/>
                </a:cubicBezTo>
                <a:cubicBezTo>
                  <a:pt x="61" y="6"/>
                  <a:pt x="51" y="0"/>
                  <a:pt x="41" y="0"/>
                </a:cubicBezTo>
                <a:cubicBezTo>
                  <a:pt x="30" y="0"/>
                  <a:pt x="21" y="6"/>
                  <a:pt x="17" y="16"/>
                </a:cubicBezTo>
                <a:cubicBezTo>
                  <a:pt x="3" y="53"/>
                  <a:pt x="3" y="53"/>
                  <a:pt x="3" y="53"/>
                </a:cubicBezTo>
                <a:cubicBezTo>
                  <a:pt x="0" y="60"/>
                  <a:pt x="1" y="69"/>
                  <a:pt x="6" y="76"/>
                </a:cubicBezTo>
                <a:cubicBezTo>
                  <a:pt x="10" y="82"/>
                  <a:pt x="18" y="86"/>
                  <a:pt x="26" y="86"/>
                </a:cubicBezTo>
                <a:cubicBezTo>
                  <a:pt x="57" y="86"/>
                  <a:pt x="57" y="86"/>
                  <a:pt x="57" y="86"/>
                </a:cubicBezTo>
                <a:cubicBezTo>
                  <a:pt x="65" y="86"/>
                  <a:pt x="73" y="82"/>
                  <a:pt x="77" y="75"/>
                </a:cubicBezTo>
                <a:cubicBezTo>
                  <a:pt x="82" y="69"/>
                  <a:pt x="83" y="60"/>
                  <a:pt x="79" y="52"/>
                </a:cubicBezTo>
                <a:close/>
                <a:moveTo>
                  <a:pt x="79" y="52"/>
                </a:moveTo>
                <a:cubicBezTo>
                  <a:pt x="79" y="52"/>
                  <a:pt x="79" y="52"/>
                  <a:pt x="79" y="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6" name="Freeform 836"/>
          <p:cNvSpPr>
            <a:spLocks noEditPoints="1"/>
          </p:cNvSpPr>
          <p:nvPr/>
        </p:nvSpPr>
        <p:spPr bwMode="auto">
          <a:xfrm>
            <a:off x="6634163" y="3095981"/>
            <a:ext cx="484188" cy="481013"/>
          </a:xfrm>
          <a:custGeom>
            <a:avLst/>
            <a:gdLst>
              <a:gd name="T0" fmla="*/ 204 w 306"/>
              <a:gd name="T1" fmla="*/ 187 h 304"/>
              <a:gd name="T2" fmla="*/ 120 w 306"/>
              <a:gd name="T3" fmla="*/ 167 h 304"/>
              <a:gd name="T4" fmla="*/ 139 w 306"/>
              <a:gd name="T5" fmla="*/ 85 h 304"/>
              <a:gd name="T6" fmla="*/ 169 w 306"/>
              <a:gd name="T7" fmla="*/ 76 h 304"/>
              <a:gd name="T8" fmla="*/ 186 w 306"/>
              <a:gd name="T9" fmla="*/ 70 h 304"/>
              <a:gd name="T10" fmla="*/ 169 w 306"/>
              <a:gd name="T11" fmla="*/ 1 h 304"/>
              <a:gd name="T12" fmla="*/ 88 w 306"/>
              <a:gd name="T13" fmla="*/ 22 h 304"/>
              <a:gd name="T14" fmla="*/ 41 w 306"/>
              <a:gd name="T15" fmla="*/ 218 h 304"/>
              <a:gd name="T16" fmla="*/ 237 w 306"/>
              <a:gd name="T17" fmla="*/ 263 h 304"/>
              <a:gd name="T18" fmla="*/ 303 w 306"/>
              <a:gd name="T19" fmla="*/ 134 h 304"/>
              <a:gd name="T20" fmla="*/ 250 w 306"/>
              <a:gd name="T21" fmla="*/ 107 h 304"/>
              <a:gd name="T22" fmla="*/ 248 w 306"/>
              <a:gd name="T23" fmla="*/ 108 h 304"/>
              <a:gd name="T24" fmla="*/ 232 w 306"/>
              <a:gd name="T25" fmla="*/ 137 h 304"/>
              <a:gd name="T26" fmla="*/ 204 w 306"/>
              <a:gd name="T27" fmla="*/ 187 h 304"/>
              <a:gd name="T28" fmla="*/ 204 w 306"/>
              <a:gd name="T29" fmla="*/ 187 h 304"/>
              <a:gd name="T30" fmla="*/ 204 w 306"/>
              <a:gd name="T31" fmla="*/ 18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6" h="304">
                <a:moveTo>
                  <a:pt x="204" y="187"/>
                </a:moveTo>
                <a:cubicBezTo>
                  <a:pt x="175" y="205"/>
                  <a:pt x="138" y="196"/>
                  <a:pt x="120" y="167"/>
                </a:cubicBezTo>
                <a:cubicBezTo>
                  <a:pt x="104" y="139"/>
                  <a:pt x="112" y="103"/>
                  <a:pt x="139" y="85"/>
                </a:cubicBezTo>
                <a:cubicBezTo>
                  <a:pt x="149" y="80"/>
                  <a:pt x="159" y="76"/>
                  <a:pt x="169" y="76"/>
                </a:cubicBezTo>
                <a:cubicBezTo>
                  <a:pt x="175" y="76"/>
                  <a:pt x="181" y="74"/>
                  <a:pt x="186" y="70"/>
                </a:cubicBezTo>
                <a:cubicBezTo>
                  <a:pt x="217" y="51"/>
                  <a:pt x="205" y="3"/>
                  <a:pt x="169" y="1"/>
                </a:cubicBezTo>
                <a:cubicBezTo>
                  <a:pt x="141" y="0"/>
                  <a:pt x="113" y="6"/>
                  <a:pt x="88" y="22"/>
                </a:cubicBezTo>
                <a:cubicBezTo>
                  <a:pt x="21" y="62"/>
                  <a:pt x="0" y="151"/>
                  <a:pt x="41" y="218"/>
                </a:cubicBezTo>
                <a:cubicBezTo>
                  <a:pt x="83" y="284"/>
                  <a:pt x="170" y="304"/>
                  <a:pt x="237" y="263"/>
                </a:cubicBezTo>
                <a:cubicBezTo>
                  <a:pt x="282" y="234"/>
                  <a:pt x="306" y="184"/>
                  <a:pt x="303" y="134"/>
                </a:cubicBezTo>
                <a:cubicBezTo>
                  <a:pt x="301" y="108"/>
                  <a:pt x="272" y="94"/>
                  <a:pt x="250" y="107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8" y="115"/>
                  <a:pt x="232" y="126"/>
                  <a:pt x="232" y="137"/>
                </a:cubicBezTo>
                <a:cubicBezTo>
                  <a:pt x="232" y="157"/>
                  <a:pt x="222" y="176"/>
                  <a:pt x="204" y="187"/>
                </a:cubicBezTo>
                <a:close/>
                <a:moveTo>
                  <a:pt x="204" y="187"/>
                </a:moveTo>
                <a:cubicBezTo>
                  <a:pt x="204" y="187"/>
                  <a:pt x="204" y="187"/>
                  <a:pt x="204" y="187"/>
                </a:cubicBezTo>
              </a:path>
            </a:pathLst>
          </a:custGeom>
          <a:solidFill>
            <a:srgbClr val="7BD7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7" name="Freeform 837"/>
          <p:cNvSpPr>
            <a:spLocks noEditPoints="1"/>
          </p:cNvSpPr>
          <p:nvPr/>
        </p:nvSpPr>
        <p:spPr bwMode="auto">
          <a:xfrm>
            <a:off x="6721475" y="3130906"/>
            <a:ext cx="376238" cy="420688"/>
          </a:xfrm>
          <a:custGeom>
            <a:avLst/>
            <a:gdLst>
              <a:gd name="T0" fmla="*/ 118 w 237"/>
              <a:gd name="T1" fmla="*/ 69 h 266"/>
              <a:gd name="T2" fmla="*/ 133 w 237"/>
              <a:gd name="T3" fmla="*/ 52 h 266"/>
              <a:gd name="T4" fmla="*/ 100 w 237"/>
              <a:gd name="T5" fmla="*/ 0 h 266"/>
              <a:gd name="T6" fmla="*/ 94 w 237"/>
              <a:gd name="T7" fmla="*/ 0 h 266"/>
              <a:gd name="T8" fmla="*/ 82 w 237"/>
              <a:gd name="T9" fmla="*/ 52 h 266"/>
              <a:gd name="T10" fmla="*/ 65 w 237"/>
              <a:gd name="T11" fmla="*/ 57 h 266"/>
              <a:gd name="T12" fmla="*/ 35 w 237"/>
              <a:gd name="T13" fmla="*/ 67 h 266"/>
              <a:gd name="T14" fmla="*/ 16 w 237"/>
              <a:gd name="T15" fmla="*/ 148 h 266"/>
              <a:gd name="T16" fmla="*/ 61 w 237"/>
              <a:gd name="T17" fmla="*/ 177 h 266"/>
              <a:gd name="T18" fmla="*/ 52 w 237"/>
              <a:gd name="T19" fmla="*/ 165 h 266"/>
              <a:gd name="T20" fmla="*/ 71 w 237"/>
              <a:gd name="T21" fmla="*/ 84 h 266"/>
              <a:gd name="T22" fmla="*/ 75 w 237"/>
              <a:gd name="T23" fmla="*/ 82 h 266"/>
              <a:gd name="T24" fmla="*/ 101 w 237"/>
              <a:gd name="T25" fmla="*/ 75 h 266"/>
              <a:gd name="T26" fmla="*/ 118 w 237"/>
              <a:gd name="T27" fmla="*/ 69 h 266"/>
              <a:gd name="T28" fmla="*/ 235 w 237"/>
              <a:gd name="T29" fmla="*/ 133 h 266"/>
              <a:gd name="T30" fmla="*/ 194 w 237"/>
              <a:gd name="T31" fmla="*/ 101 h 266"/>
              <a:gd name="T32" fmla="*/ 199 w 237"/>
              <a:gd name="T33" fmla="*/ 116 h 266"/>
              <a:gd name="T34" fmla="*/ 132 w 237"/>
              <a:gd name="T35" fmla="*/ 244 h 266"/>
              <a:gd name="T36" fmla="*/ 94 w 237"/>
              <a:gd name="T37" fmla="*/ 261 h 266"/>
              <a:gd name="T38" fmla="*/ 190 w 237"/>
              <a:gd name="T39" fmla="*/ 241 h 266"/>
              <a:gd name="T40" fmla="*/ 201 w 237"/>
              <a:gd name="T41" fmla="*/ 233 h 266"/>
              <a:gd name="T42" fmla="*/ 235 w 237"/>
              <a:gd name="T43" fmla="*/ 133 h 266"/>
              <a:gd name="T44" fmla="*/ 235 w 237"/>
              <a:gd name="T45" fmla="*/ 133 h 266"/>
              <a:gd name="T46" fmla="*/ 235 w 237"/>
              <a:gd name="T47" fmla="*/ 1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7" h="266">
                <a:moveTo>
                  <a:pt x="118" y="69"/>
                </a:moveTo>
                <a:cubicBezTo>
                  <a:pt x="125" y="64"/>
                  <a:pt x="130" y="58"/>
                  <a:pt x="133" y="52"/>
                </a:cubicBezTo>
                <a:cubicBezTo>
                  <a:pt x="142" y="30"/>
                  <a:pt x="128" y="1"/>
                  <a:pt x="100" y="0"/>
                </a:cubicBezTo>
                <a:cubicBezTo>
                  <a:pt x="98" y="0"/>
                  <a:pt x="96" y="0"/>
                  <a:pt x="94" y="0"/>
                </a:cubicBezTo>
                <a:cubicBezTo>
                  <a:pt x="104" y="16"/>
                  <a:pt x="102" y="39"/>
                  <a:pt x="82" y="52"/>
                </a:cubicBezTo>
                <a:cubicBezTo>
                  <a:pt x="77" y="55"/>
                  <a:pt x="71" y="57"/>
                  <a:pt x="65" y="57"/>
                </a:cubicBezTo>
                <a:cubicBezTo>
                  <a:pt x="55" y="58"/>
                  <a:pt x="44" y="61"/>
                  <a:pt x="35" y="67"/>
                </a:cubicBezTo>
                <a:cubicBezTo>
                  <a:pt x="8" y="84"/>
                  <a:pt x="0" y="120"/>
                  <a:pt x="16" y="148"/>
                </a:cubicBezTo>
                <a:cubicBezTo>
                  <a:pt x="26" y="165"/>
                  <a:pt x="43" y="175"/>
                  <a:pt x="61" y="177"/>
                </a:cubicBezTo>
                <a:cubicBezTo>
                  <a:pt x="58" y="174"/>
                  <a:pt x="55" y="170"/>
                  <a:pt x="52" y="165"/>
                </a:cubicBezTo>
                <a:cubicBezTo>
                  <a:pt x="35" y="138"/>
                  <a:pt x="44" y="101"/>
                  <a:pt x="71" y="84"/>
                </a:cubicBezTo>
                <a:cubicBezTo>
                  <a:pt x="72" y="83"/>
                  <a:pt x="73" y="83"/>
                  <a:pt x="75" y="82"/>
                </a:cubicBezTo>
                <a:cubicBezTo>
                  <a:pt x="83" y="77"/>
                  <a:pt x="92" y="75"/>
                  <a:pt x="101" y="75"/>
                </a:cubicBezTo>
                <a:cubicBezTo>
                  <a:pt x="107" y="74"/>
                  <a:pt x="113" y="72"/>
                  <a:pt x="118" y="69"/>
                </a:cubicBezTo>
                <a:close/>
                <a:moveTo>
                  <a:pt x="235" y="133"/>
                </a:moveTo>
                <a:cubicBezTo>
                  <a:pt x="233" y="112"/>
                  <a:pt x="214" y="98"/>
                  <a:pt x="194" y="101"/>
                </a:cubicBezTo>
                <a:cubicBezTo>
                  <a:pt x="197" y="105"/>
                  <a:pt x="198" y="110"/>
                  <a:pt x="199" y="116"/>
                </a:cubicBezTo>
                <a:cubicBezTo>
                  <a:pt x="202" y="166"/>
                  <a:pt x="178" y="216"/>
                  <a:pt x="132" y="244"/>
                </a:cubicBezTo>
                <a:cubicBezTo>
                  <a:pt x="120" y="252"/>
                  <a:pt x="108" y="257"/>
                  <a:pt x="94" y="261"/>
                </a:cubicBezTo>
                <a:cubicBezTo>
                  <a:pt x="127" y="266"/>
                  <a:pt x="161" y="259"/>
                  <a:pt x="190" y="241"/>
                </a:cubicBezTo>
                <a:cubicBezTo>
                  <a:pt x="194" y="238"/>
                  <a:pt x="198" y="236"/>
                  <a:pt x="201" y="233"/>
                </a:cubicBezTo>
                <a:cubicBezTo>
                  <a:pt x="225" y="205"/>
                  <a:pt x="237" y="169"/>
                  <a:pt x="235" y="133"/>
                </a:cubicBezTo>
                <a:close/>
                <a:moveTo>
                  <a:pt x="235" y="133"/>
                </a:moveTo>
                <a:cubicBezTo>
                  <a:pt x="235" y="133"/>
                  <a:pt x="235" y="133"/>
                  <a:pt x="235" y="133"/>
                </a:cubicBezTo>
              </a:path>
            </a:pathLst>
          </a:custGeom>
          <a:solidFill>
            <a:srgbClr val="6EC1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8" name="Freeform 838"/>
          <p:cNvSpPr>
            <a:spLocks noEditPoints="1"/>
          </p:cNvSpPr>
          <p:nvPr/>
        </p:nvSpPr>
        <p:spPr bwMode="auto">
          <a:xfrm>
            <a:off x="10929938" y="4091343"/>
            <a:ext cx="98425" cy="103188"/>
          </a:xfrm>
          <a:custGeom>
            <a:avLst/>
            <a:gdLst>
              <a:gd name="T0" fmla="*/ 44 w 63"/>
              <a:gd name="T1" fmla="*/ 65 h 65"/>
              <a:gd name="T2" fmla="*/ 19 w 63"/>
              <a:gd name="T3" fmla="*/ 65 h 65"/>
              <a:gd name="T4" fmla="*/ 0 w 63"/>
              <a:gd name="T5" fmla="*/ 46 h 65"/>
              <a:gd name="T6" fmla="*/ 0 w 63"/>
              <a:gd name="T7" fmla="*/ 0 h 65"/>
              <a:gd name="T8" fmla="*/ 63 w 63"/>
              <a:gd name="T9" fmla="*/ 0 h 65"/>
              <a:gd name="T10" fmla="*/ 63 w 63"/>
              <a:gd name="T11" fmla="*/ 46 h 65"/>
              <a:gd name="T12" fmla="*/ 44 w 63"/>
              <a:gd name="T13" fmla="*/ 65 h 65"/>
              <a:gd name="T14" fmla="*/ 44 w 63"/>
              <a:gd name="T15" fmla="*/ 65 h 65"/>
              <a:gd name="T16" fmla="*/ 44 w 63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65">
                <a:moveTo>
                  <a:pt x="44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8" y="65"/>
                  <a:pt x="0" y="57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7"/>
                  <a:pt x="55" y="65"/>
                  <a:pt x="44" y="65"/>
                </a:cubicBezTo>
                <a:close/>
                <a:moveTo>
                  <a:pt x="44" y="65"/>
                </a:moveTo>
                <a:cubicBezTo>
                  <a:pt x="44" y="65"/>
                  <a:pt x="44" y="65"/>
                  <a:pt x="44" y="65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9" name="Freeform 839"/>
          <p:cNvSpPr>
            <a:spLocks noEditPoints="1"/>
          </p:cNvSpPr>
          <p:nvPr/>
        </p:nvSpPr>
        <p:spPr bwMode="auto">
          <a:xfrm>
            <a:off x="10956925" y="4091343"/>
            <a:ext cx="71438" cy="103188"/>
          </a:xfrm>
          <a:custGeom>
            <a:avLst/>
            <a:gdLst>
              <a:gd name="T0" fmla="*/ 18 w 46"/>
              <a:gd name="T1" fmla="*/ 0 h 65"/>
              <a:gd name="T2" fmla="*/ 18 w 46"/>
              <a:gd name="T3" fmla="*/ 48 h 65"/>
              <a:gd name="T4" fmla="*/ 0 w 46"/>
              <a:gd name="T5" fmla="*/ 65 h 65"/>
              <a:gd name="T6" fmla="*/ 29 w 46"/>
              <a:gd name="T7" fmla="*/ 65 h 65"/>
              <a:gd name="T8" fmla="*/ 46 w 46"/>
              <a:gd name="T9" fmla="*/ 48 h 65"/>
              <a:gd name="T10" fmla="*/ 46 w 46"/>
              <a:gd name="T11" fmla="*/ 0 h 65"/>
              <a:gd name="T12" fmla="*/ 18 w 46"/>
              <a:gd name="T13" fmla="*/ 0 h 65"/>
              <a:gd name="T14" fmla="*/ 18 w 46"/>
              <a:gd name="T15" fmla="*/ 0 h 65"/>
              <a:gd name="T16" fmla="*/ 18 w 46"/>
              <a:gd name="T1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65">
                <a:moveTo>
                  <a:pt x="18" y="0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58"/>
                  <a:pt x="10" y="65"/>
                  <a:pt x="0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9" y="65"/>
                  <a:pt x="46" y="58"/>
                  <a:pt x="46" y="48"/>
                </a:cubicBezTo>
                <a:cubicBezTo>
                  <a:pt x="46" y="0"/>
                  <a:pt x="46" y="0"/>
                  <a:pt x="46" y="0"/>
                </a:cubicBezTo>
                <a:lnTo>
                  <a:pt x="18" y="0"/>
                </a:lnTo>
                <a:close/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0" name="Freeform 840"/>
          <p:cNvSpPr>
            <a:spLocks noEditPoints="1"/>
          </p:cNvSpPr>
          <p:nvPr/>
        </p:nvSpPr>
        <p:spPr bwMode="auto">
          <a:xfrm>
            <a:off x="10525125" y="4091343"/>
            <a:ext cx="101600" cy="103188"/>
          </a:xfrm>
          <a:custGeom>
            <a:avLst/>
            <a:gdLst>
              <a:gd name="T0" fmla="*/ 44 w 64"/>
              <a:gd name="T1" fmla="*/ 65 h 65"/>
              <a:gd name="T2" fmla="*/ 19 w 64"/>
              <a:gd name="T3" fmla="*/ 65 h 65"/>
              <a:gd name="T4" fmla="*/ 0 w 64"/>
              <a:gd name="T5" fmla="*/ 46 h 65"/>
              <a:gd name="T6" fmla="*/ 0 w 64"/>
              <a:gd name="T7" fmla="*/ 0 h 65"/>
              <a:gd name="T8" fmla="*/ 64 w 64"/>
              <a:gd name="T9" fmla="*/ 0 h 65"/>
              <a:gd name="T10" fmla="*/ 64 w 64"/>
              <a:gd name="T11" fmla="*/ 46 h 65"/>
              <a:gd name="T12" fmla="*/ 44 w 64"/>
              <a:gd name="T13" fmla="*/ 65 h 65"/>
              <a:gd name="T14" fmla="*/ 44 w 64"/>
              <a:gd name="T15" fmla="*/ 65 h 65"/>
              <a:gd name="T16" fmla="*/ 44 w 6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5">
                <a:moveTo>
                  <a:pt x="44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9" y="65"/>
                  <a:pt x="0" y="57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57"/>
                  <a:pt x="55" y="65"/>
                  <a:pt x="44" y="65"/>
                </a:cubicBezTo>
                <a:close/>
                <a:moveTo>
                  <a:pt x="44" y="65"/>
                </a:moveTo>
                <a:cubicBezTo>
                  <a:pt x="44" y="65"/>
                  <a:pt x="44" y="65"/>
                  <a:pt x="44" y="65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1" name="Freeform 841"/>
          <p:cNvSpPr>
            <a:spLocks noEditPoints="1"/>
          </p:cNvSpPr>
          <p:nvPr/>
        </p:nvSpPr>
        <p:spPr bwMode="auto">
          <a:xfrm>
            <a:off x="10552113" y="4091343"/>
            <a:ext cx="74613" cy="103188"/>
          </a:xfrm>
          <a:custGeom>
            <a:avLst/>
            <a:gdLst>
              <a:gd name="T0" fmla="*/ 18 w 47"/>
              <a:gd name="T1" fmla="*/ 0 h 65"/>
              <a:gd name="T2" fmla="*/ 18 w 47"/>
              <a:gd name="T3" fmla="*/ 48 h 65"/>
              <a:gd name="T4" fmla="*/ 0 w 47"/>
              <a:gd name="T5" fmla="*/ 65 h 65"/>
              <a:gd name="T6" fmla="*/ 29 w 47"/>
              <a:gd name="T7" fmla="*/ 65 h 65"/>
              <a:gd name="T8" fmla="*/ 47 w 47"/>
              <a:gd name="T9" fmla="*/ 48 h 65"/>
              <a:gd name="T10" fmla="*/ 47 w 47"/>
              <a:gd name="T11" fmla="*/ 0 h 65"/>
              <a:gd name="T12" fmla="*/ 18 w 47"/>
              <a:gd name="T13" fmla="*/ 0 h 65"/>
              <a:gd name="T14" fmla="*/ 18 w 47"/>
              <a:gd name="T15" fmla="*/ 0 h 65"/>
              <a:gd name="T16" fmla="*/ 18 w 47"/>
              <a:gd name="T1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65">
                <a:moveTo>
                  <a:pt x="18" y="0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58"/>
                  <a:pt x="10" y="65"/>
                  <a:pt x="0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9" y="65"/>
                  <a:pt x="47" y="58"/>
                  <a:pt x="47" y="48"/>
                </a:cubicBezTo>
                <a:cubicBezTo>
                  <a:pt x="47" y="0"/>
                  <a:pt x="47" y="0"/>
                  <a:pt x="47" y="0"/>
                </a:cubicBezTo>
                <a:lnTo>
                  <a:pt x="18" y="0"/>
                </a:lnTo>
                <a:close/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2" name="Freeform 842"/>
          <p:cNvSpPr>
            <a:spLocks noEditPoints="1"/>
          </p:cNvSpPr>
          <p:nvPr/>
        </p:nvSpPr>
        <p:spPr bwMode="auto">
          <a:xfrm>
            <a:off x="11071225" y="3611918"/>
            <a:ext cx="66675" cy="131763"/>
          </a:xfrm>
          <a:custGeom>
            <a:avLst/>
            <a:gdLst>
              <a:gd name="T0" fmla="*/ 10 w 42"/>
              <a:gd name="T1" fmla="*/ 83 h 83"/>
              <a:gd name="T2" fmla="*/ 35 w 42"/>
              <a:gd name="T3" fmla="*/ 82 h 83"/>
              <a:gd name="T4" fmla="*/ 42 w 42"/>
              <a:gd name="T5" fmla="*/ 75 h 83"/>
              <a:gd name="T6" fmla="*/ 39 w 42"/>
              <a:gd name="T7" fmla="*/ 7 h 83"/>
              <a:gd name="T8" fmla="*/ 32 w 42"/>
              <a:gd name="T9" fmla="*/ 0 h 83"/>
              <a:gd name="T10" fmla="*/ 7 w 42"/>
              <a:gd name="T11" fmla="*/ 1 h 83"/>
              <a:gd name="T12" fmla="*/ 0 w 42"/>
              <a:gd name="T13" fmla="*/ 8 h 83"/>
              <a:gd name="T14" fmla="*/ 3 w 42"/>
              <a:gd name="T15" fmla="*/ 76 h 83"/>
              <a:gd name="T16" fmla="*/ 10 w 42"/>
              <a:gd name="T17" fmla="*/ 83 h 83"/>
              <a:gd name="T18" fmla="*/ 10 w 42"/>
              <a:gd name="T19" fmla="*/ 83 h 83"/>
              <a:gd name="T20" fmla="*/ 10 w 42"/>
              <a:gd name="T21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83">
                <a:moveTo>
                  <a:pt x="10" y="83"/>
                </a:moveTo>
                <a:cubicBezTo>
                  <a:pt x="35" y="82"/>
                  <a:pt x="35" y="82"/>
                  <a:pt x="35" y="82"/>
                </a:cubicBezTo>
                <a:cubicBezTo>
                  <a:pt x="39" y="82"/>
                  <a:pt x="42" y="79"/>
                  <a:pt x="42" y="75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3"/>
                  <a:pt x="36" y="0"/>
                  <a:pt x="32" y="0"/>
                </a:cubicBezTo>
                <a:cubicBezTo>
                  <a:pt x="7" y="1"/>
                  <a:pt x="7" y="1"/>
                  <a:pt x="7" y="1"/>
                </a:cubicBezTo>
                <a:cubicBezTo>
                  <a:pt x="3" y="1"/>
                  <a:pt x="0" y="4"/>
                  <a:pt x="0" y="8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80"/>
                  <a:pt x="6" y="83"/>
                  <a:pt x="10" y="83"/>
                </a:cubicBezTo>
                <a:close/>
                <a:moveTo>
                  <a:pt x="10" y="83"/>
                </a:moveTo>
                <a:cubicBezTo>
                  <a:pt x="10" y="83"/>
                  <a:pt x="10" y="83"/>
                  <a:pt x="10" y="83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3" name="Freeform 843"/>
          <p:cNvSpPr>
            <a:spLocks noEditPoints="1"/>
          </p:cNvSpPr>
          <p:nvPr/>
        </p:nvSpPr>
        <p:spPr bwMode="auto">
          <a:xfrm>
            <a:off x="11082338" y="3611918"/>
            <a:ext cx="55563" cy="131763"/>
          </a:xfrm>
          <a:custGeom>
            <a:avLst/>
            <a:gdLst>
              <a:gd name="T0" fmla="*/ 28 w 35"/>
              <a:gd name="T1" fmla="*/ 82 h 83"/>
              <a:gd name="T2" fmla="*/ 2 w 35"/>
              <a:gd name="T3" fmla="*/ 83 h 83"/>
              <a:gd name="T4" fmla="*/ 0 w 35"/>
              <a:gd name="T5" fmla="*/ 83 h 83"/>
              <a:gd name="T6" fmla="*/ 13 w 35"/>
              <a:gd name="T7" fmla="*/ 82 h 83"/>
              <a:gd name="T8" fmla="*/ 20 w 35"/>
              <a:gd name="T9" fmla="*/ 76 h 83"/>
              <a:gd name="T10" fmla="*/ 17 w 35"/>
              <a:gd name="T11" fmla="*/ 6 h 83"/>
              <a:gd name="T12" fmla="*/ 13 w 35"/>
              <a:gd name="T13" fmla="*/ 0 h 83"/>
              <a:gd name="T14" fmla="*/ 25 w 35"/>
              <a:gd name="T15" fmla="*/ 0 h 83"/>
              <a:gd name="T16" fmla="*/ 32 w 35"/>
              <a:gd name="T17" fmla="*/ 6 h 83"/>
              <a:gd name="T18" fmla="*/ 35 w 35"/>
              <a:gd name="T19" fmla="*/ 76 h 83"/>
              <a:gd name="T20" fmla="*/ 28 w 35"/>
              <a:gd name="T21" fmla="*/ 82 h 83"/>
              <a:gd name="T22" fmla="*/ 28 w 35"/>
              <a:gd name="T23" fmla="*/ 82 h 83"/>
              <a:gd name="T24" fmla="*/ 28 w 35"/>
              <a:gd name="T2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83">
                <a:moveTo>
                  <a:pt x="28" y="82"/>
                </a:move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3"/>
                  <a:pt x="0" y="83"/>
                </a:cubicBezTo>
                <a:cubicBezTo>
                  <a:pt x="13" y="82"/>
                  <a:pt x="13" y="82"/>
                  <a:pt x="13" y="82"/>
                </a:cubicBezTo>
                <a:cubicBezTo>
                  <a:pt x="17" y="82"/>
                  <a:pt x="20" y="79"/>
                  <a:pt x="20" y="7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4"/>
                  <a:pt x="15" y="1"/>
                  <a:pt x="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9" y="0"/>
                  <a:pt x="32" y="2"/>
                  <a:pt x="32" y="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9"/>
                  <a:pt x="32" y="82"/>
                  <a:pt x="28" y="82"/>
                </a:cubicBezTo>
                <a:close/>
                <a:moveTo>
                  <a:pt x="28" y="82"/>
                </a:moveTo>
                <a:cubicBezTo>
                  <a:pt x="28" y="82"/>
                  <a:pt x="28" y="82"/>
                  <a:pt x="28" y="82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4" name="Freeform 844"/>
          <p:cNvSpPr>
            <a:spLocks noEditPoints="1"/>
          </p:cNvSpPr>
          <p:nvPr/>
        </p:nvSpPr>
        <p:spPr bwMode="auto">
          <a:xfrm>
            <a:off x="10418763" y="3611918"/>
            <a:ext cx="65088" cy="131763"/>
          </a:xfrm>
          <a:custGeom>
            <a:avLst/>
            <a:gdLst>
              <a:gd name="T0" fmla="*/ 32 w 42"/>
              <a:gd name="T1" fmla="*/ 83 h 83"/>
              <a:gd name="T2" fmla="*/ 7 w 42"/>
              <a:gd name="T3" fmla="*/ 82 h 83"/>
              <a:gd name="T4" fmla="*/ 1 w 42"/>
              <a:gd name="T5" fmla="*/ 75 h 83"/>
              <a:gd name="T6" fmla="*/ 3 w 42"/>
              <a:gd name="T7" fmla="*/ 7 h 83"/>
              <a:gd name="T8" fmla="*/ 10 w 42"/>
              <a:gd name="T9" fmla="*/ 0 h 83"/>
              <a:gd name="T10" fmla="*/ 35 w 42"/>
              <a:gd name="T11" fmla="*/ 1 h 83"/>
              <a:gd name="T12" fmla="*/ 42 w 42"/>
              <a:gd name="T13" fmla="*/ 8 h 83"/>
              <a:gd name="T14" fmla="*/ 39 w 42"/>
              <a:gd name="T15" fmla="*/ 76 h 83"/>
              <a:gd name="T16" fmla="*/ 32 w 42"/>
              <a:gd name="T17" fmla="*/ 83 h 83"/>
              <a:gd name="T18" fmla="*/ 32 w 42"/>
              <a:gd name="T19" fmla="*/ 83 h 83"/>
              <a:gd name="T20" fmla="*/ 32 w 42"/>
              <a:gd name="T21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83">
                <a:moveTo>
                  <a:pt x="32" y="83"/>
                </a:moveTo>
                <a:cubicBezTo>
                  <a:pt x="7" y="82"/>
                  <a:pt x="7" y="82"/>
                  <a:pt x="7" y="82"/>
                </a:cubicBezTo>
                <a:cubicBezTo>
                  <a:pt x="3" y="82"/>
                  <a:pt x="0" y="79"/>
                  <a:pt x="1" y="75"/>
                </a:cubicBezTo>
                <a:cubicBezTo>
                  <a:pt x="3" y="7"/>
                  <a:pt x="3" y="7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9" y="1"/>
                  <a:pt x="42" y="4"/>
                  <a:pt x="42" y="8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80"/>
                  <a:pt x="36" y="83"/>
                  <a:pt x="32" y="83"/>
                </a:cubicBezTo>
                <a:close/>
                <a:moveTo>
                  <a:pt x="32" y="83"/>
                </a:moveTo>
                <a:cubicBezTo>
                  <a:pt x="32" y="83"/>
                  <a:pt x="32" y="83"/>
                  <a:pt x="32" y="83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5" name="Freeform 845"/>
          <p:cNvSpPr>
            <a:spLocks noEditPoints="1"/>
          </p:cNvSpPr>
          <p:nvPr/>
        </p:nvSpPr>
        <p:spPr bwMode="auto">
          <a:xfrm>
            <a:off x="10429875" y="3611918"/>
            <a:ext cx="53975" cy="131763"/>
          </a:xfrm>
          <a:custGeom>
            <a:avLst/>
            <a:gdLst>
              <a:gd name="T0" fmla="*/ 29 w 35"/>
              <a:gd name="T1" fmla="*/ 1 h 83"/>
              <a:gd name="T2" fmla="*/ 3 w 35"/>
              <a:gd name="T3" fmla="*/ 0 h 83"/>
              <a:gd name="T4" fmla="*/ 0 w 35"/>
              <a:gd name="T5" fmla="*/ 0 h 83"/>
              <a:gd name="T6" fmla="*/ 14 w 35"/>
              <a:gd name="T7" fmla="*/ 1 h 83"/>
              <a:gd name="T8" fmla="*/ 20 w 35"/>
              <a:gd name="T9" fmla="*/ 7 h 83"/>
              <a:gd name="T10" fmla="*/ 17 w 35"/>
              <a:gd name="T11" fmla="*/ 77 h 83"/>
              <a:gd name="T12" fmla="*/ 13 w 35"/>
              <a:gd name="T13" fmla="*/ 83 h 83"/>
              <a:gd name="T14" fmla="*/ 26 w 35"/>
              <a:gd name="T15" fmla="*/ 83 h 83"/>
              <a:gd name="T16" fmla="*/ 32 w 35"/>
              <a:gd name="T17" fmla="*/ 77 h 83"/>
              <a:gd name="T18" fmla="*/ 35 w 35"/>
              <a:gd name="T19" fmla="*/ 7 h 83"/>
              <a:gd name="T20" fmla="*/ 29 w 35"/>
              <a:gd name="T21" fmla="*/ 1 h 83"/>
              <a:gd name="T22" fmla="*/ 29 w 35"/>
              <a:gd name="T23" fmla="*/ 1 h 83"/>
              <a:gd name="T24" fmla="*/ 29 w 35"/>
              <a:gd name="T25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83">
                <a:moveTo>
                  <a:pt x="29" y="1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14" y="1"/>
                  <a:pt x="14" y="1"/>
                  <a:pt x="14" y="1"/>
                </a:cubicBezTo>
                <a:cubicBezTo>
                  <a:pt x="17" y="1"/>
                  <a:pt x="20" y="4"/>
                  <a:pt x="20" y="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80"/>
                  <a:pt x="16" y="82"/>
                  <a:pt x="13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29" y="83"/>
                  <a:pt x="32" y="81"/>
                  <a:pt x="32" y="7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4"/>
                  <a:pt x="32" y="1"/>
                  <a:pt x="29" y="1"/>
                </a:cubicBezTo>
                <a:close/>
                <a:moveTo>
                  <a:pt x="29" y="1"/>
                </a:moveTo>
                <a:cubicBezTo>
                  <a:pt x="29" y="1"/>
                  <a:pt x="29" y="1"/>
                  <a:pt x="29" y="1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6" name="Freeform 846"/>
          <p:cNvSpPr>
            <a:spLocks noEditPoints="1"/>
          </p:cNvSpPr>
          <p:nvPr/>
        </p:nvSpPr>
        <p:spPr bwMode="auto">
          <a:xfrm>
            <a:off x="10466388" y="3408718"/>
            <a:ext cx="620713" cy="681038"/>
          </a:xfrm>
          <a:custGeom>
            <a:avLst/>
            <a:gdLst>
              <a:gd name="T0" fmla="*/ 375 w 392"/>
              <a:gd name="T1" fmla="*/ 430 h 430"/>
              <a:gd name="T2" fmla="*/ 18 w 392"/>
              <a:gd name="T3" fmla="*/ 430 h 430"/>
              <a:gd name="T4" fmla="*/ 0 w 392"/>
              <a:gd name="T5" fmla="*/ 412 h 430"/>
              <a:gd name="T6" fmla="*/ 7 w 392"/>
              <a:gd name="T7" fmla="*/ 233 h 430"/>
              <a:gd name="T8" fmla="*/ 8 w 392"/>
              <a:gd name="T9" fmla="*/ 218 h 430"/>
              <a:gd name="T10" fmla="*/ 9 w 392"/>
              <a:gd name="T11" fmla="*/ 194 h 430"/>
              <a:gd name="T12" fmla="*/ 14 w 392"/>
              <a:gd name="T13" fmla="*/ 50 h 430"/>
              <a:gd name="T14" fmla="*/ 67 w 392"/>
              <a:gd name="T15" fmla="*/ 0 h 430"/>
              <a:gd name="T16" fmla="*/ 326 w 392"/>
              <a:gd name="T17" fmla="*/ 0 h 430"/>
              <a:gd name="T18" fmla="*/ 379 w 392"/>
              <a:gd name="T19" fmla="*/ 50 h 430"/>
              <a:gd name="T20" fmla="*/ 392 w 392"/>
              <a:gd name="T21" fmla="*/ 412 h 430"/>
              <a:gd name="T22" fmla="*/ 375 w 392"/>
              <a:gd name="T23" fmla="*/ 430 h 430"/>
              <a:gd name="T24" fmla="*/ 375 w 392"/>
              <a:gd name="T25" fmla="*/ 430 h 430"/>
              <a:gd name="T26" fmla="*/ 375 w 392"/>
              <a:gd name="T27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" h="430">
                <a:moveTo>
                  <a:pt x="375" y="430"/>
                </a:moveTo>
                <a:cubicBezTo>
                  <a:pt x="18" y="430"/>
                  <a:pt x="18" y="430"/>
                  <a:pt x="18" y="430"/>
                </a:cubicBezTo>
                <a:cubicBezTo>
                  <a:pt x="8" y="430"/>
                  <a:pt x="0" y="422"/>
                  <a:pt x="0" y="412"/>
                </a:cubicBezTo>
                <a:cubicBezTo>
                  <a:pt x="7" y="233"/>
                  <a:pt x="7" y="233"/>
                  <a:pt x="7" y="233"/>
                </a:cubicBezTo>
                <a:cubicBezTo>
                  <a:pt x="8" y="218"/>
                  <a:pt x="8" y="218"/>
                  <a:pt x="8" y="218"/>
                </a:cubicBezTo>
                <a:cubicBezTo>
                  <a:pt x="9" y="194"/>
                  <a:pt x="9" y="194"/>
                  <a:pt x="9" y="194"/>
                </a:cubicBezTo>
                <a:cubicBezTo>
                  <a:pt x="14" y="50"/>
                  <a:pt x="14" y="50"/>
                  <a:pt x="14" y="50"/>
                </a:cubicBezTo>
                <a:cubicBezTo>
                  <a:pt x="16" y="22"/>
                  <a:pt x="39" y="0"/>
                  <a:pt x="67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54" y="0"/>
                  <a:pt x="377" y="22"/>
                  <a:pt x="379" y="50"/>
                </a:cubicBezTo>
                <a:cubicBezTo>
                  <a:pt x="392" y="412"/>
                  <a:pt x="392" y="412"/>
                  <a:pt x="392" y="412"/>
                </a:cubicBezTo>
                <a:cubicBezTo>
                  <a:pt x="392" y="422"/>
                  <a:pt x="384" y="430"/>
                  <a:pt x="375" y="430"/>
                </a:cubicBezTo>
                <a:close/>
                <a:moveTo>
                  <a:pt x="375" y="430"/>
                </a:moveTo>
                <a:cubicBezTo>
                  <a:pt x="375" y="430"/>
                  <a:pt x="375" y="430"/>
                  <a:pt x="375" y="430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7" name="Freeform 847"/>
          <p:cNvSpPr>
            <a:spLocks noEditPoints="1"/>
          </p:cNvSpPr>
          <p:nvPr/>
        </p:nvSpPr>
        <p:spPr bwMode="auto">
          <a:xfrm>
            <a:off x="10920413" y="3408718"/>
            <a:ext cx="166688" cy="681038"/>
          </a:xfrm>
          <a:custGeom>
            <a:avLst/>
            <a:gdLst>
              <a:gd name="T0" fmla="*/ 106 w 106"/>
              <a:gd name="T1" fmla="*/ 412 h 430"/>
              <a:gd name="T2" fmla="*/ 92 w 106"/>
              <a:gd name="T3" fmla="*/ 50 h 430"/>
              <a:gd name="T4" fmla="*/ 40 w 106"/>
              <a:gd name="T5" fmla="*/ 0 h 430"/>
              <a:gd name="T6" fmla="*/ 0 w 106"/>
              <a:gd name="T7" fmla="*/ 0 h 430"/>
              <a:gd name="T8" fmla="*/ 53 w 106"/>
              <a:gd name="T9" fmla="*/ 50 h 430"/>
              <a:gd name="T10" fmla="*/ 67 w 106"/>
              <a:gd name="T11" fmla="*/ 412 h 430"/>
              <a:gd name="T12" fmla="*/ 49 w 106"/>
              <a:gd name="T13" fmla="*/ 430 h 430"/>
              <a:gd name="T14" fmla="*/ 89 w 106"/>
              <a:gd name="T15" fmla="*/ 430 h 430"/>
              <a:gd name="T16" fmla="*/ 106 w 106"/>
              <a:gd name="T17" fmla="*/ 412 h 430"/>
              <a:gd name="T18" fmla="*/ 106 w 106"/>
              <a:gd name="T19" fmla="*/ 412 h 430"/>
              <a:gd name="T20" fmla="*/ 106 w 106"/>
              <a:gd name="T21" fmla="*/ 41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430">
                <a:moveTo>
                  <a:pt x="106" y="412"/>
                </a:moveTo>
                <a:cubicBezTo>
                  <a:pt x="92" y="50"/>
                  <a:pt x="92" y="50"/>
                  <a:pt x="92" y="50"/>
                </a:cubicBezTo>
                <a:cubicBezTo>
                  <a:pt x="91" y="22"/>
                  <a:pt x="68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52" y="22"/>
                  <a:pt x="53" y="50"/>
                </a:cubicBezTo>
                <a:cubicBezTo>
                  <a:pt x="67" y="412"/>
                  <a:pt x="67" y="412"/>
                  <a:pt x="67" y="412"/>
                </a:cubicBezTo>
                <a:cubicBezTo>
                  <a:pt x="67" y="422"/>
                  <a:pt x="59" y="430"/>
                  <a:pt x="49" y="430"/>
                </a:cubicBezTo>
                <a:cubicBezTo>
                  <a:pt x="89" y="430"/>
                  <a:pt x="89" y="430"/>
                  <a:pt x="89" y="430"/>
                </a:cubicBezTo>
                <a:cubicBezTo>
                  <a:pt x="98" y="430"/>
                  <a:pt x="106" y="422"/>
                  <a:pt x="106" y="412"/>
                </a:cubicBezTo>
                <a:close/>
                <a:moveTo>
                  <a:pt x="106" y="412"/>
                </a:moveTo>
                <a:cubicBezTo>
                  <a:pt x="106" y="412"/>
                  <a:pt x="106" y="412"/>
                  <a:pt x="106" y="412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8" name="Freeform 848"/>
          <p:cNvSpPr>
            <a:spLocks noEditPoints="1"/>
          </p:cNvSpPr>
          <p:nvPr/>
        </p:nvSpPr>
        <p:spPr bwMode="auto">
          <a:xfrm>
            <a:off x="10520363" y="3489681"/>
            <a:ext cx="512763" cy="363538"/>
          </a:xfrm>
          <a:custGeom>
            <a:avLst/>
            <a:gdLst>
              <a:gd name="T0" fmla="*/ 0 w 324"/>
              <a:gd name="T1" fmla="*/ 212 h 230"/>
              <a:gd name="T2" fmla="*/ 7 w 324"/>
              <a:gd name="T3" fmla="*/ 17 h 230"/>
              <a:gd name="T4" fmla="*/ 25 w 324"/>
              <a:gd name="T5" fmla="*/ 0 h 230"/>
              <a:gd name="T6" fmla="*/ 299 w 324"/>
              <a:gd name="T7" fmla="*/ 0 h 230"/>
              <a:gd name="T8" fmla="*/ 317 w 324"/>
              <a:gd name="T9" fmla="*/ 17 h 230"/>
              <a:gd name="T10" fmla="*/ 324 w 324"/>
              <a:gd name="T11" fmla="*/ 212 h 230"/>
              <a:gd name="T12" fmla="*/ 307 w 324"/>
              <a:gd name="T13" fmla="*/ 230 h 230"/>
              <a:gd name="T14" fmla="*/ 17 w 324"/>
              <a:gd name="T15" fmla="*/ 230 h 230"/>
              <a:gd name="T16" fmla="*/ 0 w 324"/>
              <a:gd name="T17" fmla="*/ 212 h 230"/>
              <a:gd name="T18" fmla="*/ 0 w 324"/>
              <a:gd name="T19" fmla="*/ 212 h 230"/>
              <a:gd name="T20" fmla="*/ 0 w 324"/>
              <a:gd name="T21" fmla="*/ 21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30">
                <a:moveTo>
                  <a:pt x="0" y="212"/>
                </a:moveTo>
                <a:cubicBezTo>
                  <a:pt x="7" y="17"/>
                  <a:pt x="7" y="17"/>
                  <a:pt x="7" y="17"/>
                </a:cubicBezTo>
                <a:cubicBezTo>
                  <a:pt x="7" y="8"/>
                  <a:pt x="15" y="0"/>
                  <a:pt x="25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9" y="0"/>
                  <a:pt x="317" y="8"/>
                  <a:pt x="317" y="17"/>
                </a:cubicBezTo>
                <a:cubicBezTo>
                  <a:pt x="324" y="212"/>
                  <a:pt x="324" y="212"/>
                  <a:pt x="324" y="212"/>
                </a:cubicBezTo>
                <a:cubicBezTo>
                  <a:pt x="324" y="222"/>
                  <a:pt x="317" y="230"/>
                  <a:pt x="307" y="230"/>
                </a:cubicBezTo>
                <a:cubicBezTo>
                  <a:pt x="17" y="230"/>
                  <a:pt x="17" y="230"/>
                  <a:pt x="17" y="230"/>
                </a:cubicBezTo>
                <a:cubicBezTo>
                  <a:pt x="8" y="230"/>
                  <a:pt x="0" y="222"/>
                  <a:pt x="0" y="212"/>
                </a:cubicBezTo>
                <a:close/>
                <a:moveTo>
                  <a:pt x="0" y="212"/>
                </a:moveTo>
                <a:cubicBezTo>
                  <a:pt x="0" y="212"/>
                  <a:pt x="0" y="212"/>
                  <a:pt x="0" y="212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9" name="Freeform 849"/>
          <p:cNvSpPr>
            <a:spLocks noEditPoints="1"/>
          </p:cNvSpPr>
          <p:nvPr/>
        </p:nvSpPr>
        <p:spPr bwMode="auto">
          <a:xfrm>
            <a:off x="10547350" y="3489681"/>
            <a:ext cx="487363" cy="363538"/>
          </a:xfrm>
          <a:custGeom>
            <a:avLst/>
            <a:gdLst>
              <a:gd name="T0" fmla="*/ 307 w 308"/>
              <a:gd name="T1" fmla="*/ 212 h 230"/>
              <a:gd name="T2" fmla="*/ 300 w 308"/>
              <a:gd name="T3" fmla="*/ 17 h 230"/>
              <a:gd name="T4" fmla="*/ 283 w 308"/>
              <a:gd name="T5" fmla="*/ 0 h 230"/>
              <a:gd name="T6" fmla="*/ 251 w 308"/>
              <a:gd name="T7" fmla="*/ 0 h 230"/>
              <a:gd name="T8" fmla="*/ 269 w 308"/>
              <a:gd name="T9" fmla="*/ 17 h 230"/>
              <a:gd name="T10" fmla="*/ 276 w 308"/>
              <a:gd name="T11" fmla="*/ 212 h 230"/>
              <a:gd name="T12" fmla="*/ 259 w 308"/>
              <a:gd name="T13" fmla="*/ 230 h 230"/>
              <a:gd name="T14" fmla="*/ 0 w 308"/>
              <a:gd name="T15" fmla="*/ 230 h 230"/>
              <a:gd name="T16" fmla="*/ 290 w 308"/>
              <a:gd name="T17" fmla="*/ 230 h 230"/>
              <a:gd name="T18" fmla="*/ 307 w 308"/>
              <a:gd name="T19" fmla="*/ 212 h 230"/>
              <a:gd name="T20" fmla="*/ 307 w 308"/>
              <a:gd name="T21" fmla="*/ 212 h 230"/>
              <a:gd name="T22" fmla="*/ 307 w 308"/>
              <a:gd name="T23" fmla="*/ 21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8" h="230">
                <a:moveTo>
                  <a:pt x="307" y="212"/>
                </a:moveTo>
                <a:cubicBezTo>
                  <a:pt x="300" y="17"/>
                  <a:pt x="300" y="17"/>
                  <a:pt x="300" y="17"/>
                </a:cubicBezTo>
                <a:cubicBezTo>
                  <a:pt x="300" y="8"/>
                  <a:pt x="292" y="0"/>
                  <a:pt x="283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61" y="0"/>
                  <a:pt x="269" y="8"/>
                  <a:pt x="269" y="17"/>
                </a:cubicBezTo>
                <a:cubicBezTo>
                  <a:pt x="276" y="212"/>
                  <a:pt x="276" y="212"/>
                  <a:pt x="276" y="212"/>
                </a:cubicBezTo>
                <a:cubicBezTo>
                  <a:pt x="277" y="222"/>
                  <a:pt x="269" y="230"/>
                  <a:pt x="259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290" y="230"/>
                  <a:pt x="290" y="230"/>
                  <a:pt x="290" y="230"/>
                </a:cubicBezTo>
                <a:cubicBezTo>
                  <a:pt x="300" y="230"/>
                  <a:pt x="308" y="222"/>
                  <a:pt x="307" y="212"/>
                </a:cubicBezTo>
                <a:close/>
                <a:moveTo>
                  <a:pt x="307" y="212"/>
                </a:moveTo>
                <a:cubicBezTo>
                  <a:pt x="307" y="212"/>
                  <a:pt x="307" y="212"/>
                  <a:pt x="307" y="212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0" name="Freeform 850"/>
          <p:cNvSpPr>
            <a:spLocks noEditPoints="1"/>
          </p:cNvSpPr>
          <p:nvPr/>
        </p:nvSpPr>
        <p:spPr bwMode="auto">
          <a:xfrm>
            <a:off x="10579100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1" name="Freeform 851"/>
          <p:cNvSpPr>
            <a:spLocks noEditPoints="1"/>
          </p:cNvSpPr>
          <p:nvPr/>
        </p:nvSpPr>
        <p:spPr bwMode="auto">
          <a:xfrm>
            <a:off x="10631488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2" name="Freeform 852"/>
          <p:cNvSpPr>
            <a:spLocks noEditPoints="1"/>
          </p:cNvSpPr>
          <p:nvPr/>
        </p:nvSpPr>
        <p:spPr bwMode="auto">
          <a:xfrm>
            <a:off x="10685463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3" name="Freeform 853"/>
          <p:cNvSpPr>
            <a:spLocks noEditPoints="1"/>
          </p:cNvSpPr>
          <p:nvPr/>
        </p:nvSpPr>
        <p:spPr bwMode="auto">
          <a:xfrm>
            <a:off x="10737850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4" name="Freeform 854"/>
          <p:cNvSpPr>
            <a:spLocks noEditPoints="1"/>
          </p:cNvSpPr>
          <p:nvPr/>
        </p:nvSpPr>
        <p:spPr bwMode="auto">
          <a:xfrm>
            <a:off x="10791825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5" name="Freeform 855"/>
          <p:cNvSpPr>
            <a:spLocks noEditPoints="1"/>
          </p:cNvSpPr>
          <p:nvPr/>
        </p:nvSpPr>
        <p:spPr bwMode="auto">
          <a:xfrm>
            <a:off x="10844213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6" name="Freeform 856"/>
          <p:cNvSpPr>
            <a:spLocks noEditPoints="1"/>
          </p:cNvSpPr>
          <p:nvPr/>
        </p:nvSpPr>
        <p:spPr bwMode="auto">
          <a:xfrm>
            <a:off x="10898188" y="3899256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7" name="Freeform 857"/>
          <p:cNvSpPr>
            <a:spLocks noEditPoints="1"/>
          </p:cNvSpPr>
          <p:nvPr/>
        </p:nvSpPr>
        <p:spPr bwMode="auto">
          <a:xfrm>
            <a:off x="10950575" y="3899256"/>
            <a:ext cx="23813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8" name="Freeform 858"/>
          <p:cNvSpPr>
            <a:spLocks noEditPoints="1"/>
          </p:cNvSpPr>
          <p:nvPr/>
        </p:nvSpPr>
        <p:spPr bwMode="auto">
          <a:xfrm>
            <a:off x="10518775" y="3977043"/>
            <a:ext cx="101600" cy="60325"/>
          </a:xfrm>
          <a:custGeom>
            <a:avLst/>
            <a:gdLst>
              <a:gd name="T0" fmla="*/ 61 w 64"/>
              <a:gd name="T1" fmla="*/ 38 h 38"/>
              <a:gd name="T2" fmla="*/ 3 w 64"/>
              <a:gd name="T3" fmla="*/ 38 h 38"/>
              <a:gd name="T4" fmla="*/ 0 w 64"/>
              <a:gd name="T5" fmla="*/ 35 h 38"/>
              <a:gd name="T6" fmla="*/ 2 w 64"/>
              <a:gd name="T7" fmla="*/ 3 h 38"/>
              <a:gd name="T8" fmla="*/ 5 w 64"/>
              <a:gd name="T9" fmla="*/ 0 h 38"/>
              <a:gd name="T10" fmla="*/ 29 w 64"/>
              <a:gd name="T11" fmla="*/ 0 h 38"/>
              <a:gd name="T12" fmla="*/ 64 w 64"/>
              <a:gd name="T13" fmla="*/ 35 h 38"/>
              <a:gd name="T14" fmla="*/ 61 w 64"/>
              <a:gd name="T15" fmla="*/ 38 h 38"/>
              <a:gd name="T16" fmla="*/ 61 w 64"/>
              <a:gd name="T17" fmla="*/ 38 h 38"/>
              <a:gd name="T18" fmla="*/ 61 w 64"/>
              <a:gd name="T1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8">
                <a:moveTo>
                  <a:pt x="61" y="38"/>
                </a:moveTo>
                <a:cubicBezTo>
                  <a:pt x="3" y="38"/>
                  <a:pt x="3" y="38"/>
                  <a:pt x="3" y="38"/>
                </a:cubicBezTo>
                <a:cubicBezTo>
                  <a:pt x="2" y="38"/>
                  <a:pt x="0" y="37"/>
                  <a:pt x="0" y="35"/>
                </a:cubicBezTo>
                <a:cubicBezTo>
                  <a:pt x="2" y="3"/>
                  <a:pt x="2" y="3"/>
                  <a:pt x="2" y="3"/>
                </a:cubicBezTo>
                <a:cubicBezTo>
                  <a:pt x="2" y="2"/>
                  <a:pt x="3" y="0"/>
                  <a:pt x="5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8" y="0"/>
                  <a:pt x="64" y="16"/>
                  <a:pt x="64" y="35"/>
                </a:cubicBezTo>
                <a:cubicBezTo>
                  <a:pt x="64" y="37"/>
                  <a:pt x="63" y="38"/>
                  <a:pt x="61" y="38"/>
                </a:cubicBezTo>
                <a:close/>
                <a:moveTo>
                  <a:pt x="61" y="38"/>
                </a:moveTo>
                <a:cubicBezTo>
                  <a:pt x="61" y="38"/>
                  <a:pt x="61" y="38"/>
                  <a:pt x="61" y="38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9" name="Freeform 859"/>
          <p:cNvSpPr>
            <a:spLocks noEditPoints="1"/>
          </p:cNvSpPr>
          <p:nvPr/>
        </p:nvSpPr>
        <p:spPr bwMode="auto">
          <a:xfrm>
            <a:off x="10521950" y="3977043"/>
            <a:ext cx="95250" cy="60325"/>
          </a:xfrm>
          <a:custGeom>
            <a:avLst/>
            <a:gdLst>
              <a:gd name="T0" fmla="*/ 25 w 60"/>
              <a:gd name="T1" fmla="*/ 0 h 38"/>
              <a:gd name="T2" fmla="*/ 1 w 60"/>
              <a:gd name="T3" fmla="*/ 0 h 38"/>
              <a:gd name="T4" fmla="*/ 0 w 60"/>
              <a:gd name="T5" fmla="*/ 0 h 38"/>
              <a:gd name="T6" fmla="*/ 33 w 60"/>
              <a:gd name="T7" fmla="*/ 35 h 38"/>
              <a:gd name="T8" fmla="*/ 29 w 60"/>
              <a:gd name="T9" fmla="*/ 38 h 38"/>
              <a:gd name="T10" fmla="*/ 57 w 60"/>
              <a:gd name="T11" fmla="*/ 38 h 38"/>
              <a:gd name="T12" fmla="*/ 60 w 60"/>
              <a:gd name="T13" fmla="*/ 35 h 38"/>
              <a:gd name="T14" fmla="*/ 25 w 60"/>
              <a:gd name="T15" fmla="*/ 0 h 38"/>
              <a:gd name="T16" fmla="*/ 25 w 60"/>
              <a:gd name="T17" fmla="*/ 0 h 38"/>
              <a:gd name="T18" fmla="*/ 25 w 60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38">
                <a:moveTo>
                  <a:pt x="25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18" y="2"/>
                  <a:pt x="33" y="17"/>
                  <a:pt x="33" y="35"/>
                </a:cubicBezTo>
                <a:cubicBezTo>
                  <a:pt x="33" y="37"/>
                  <a:pt x="31" y="38"/>
                  <a:pt x="29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9" y="38"/>
                  <a:pt x="60" y="37"/>
                  <a:pt x="60" y="35"/>
                </a:cubicBezTo>
                <a:cubicBezTo>
                  <a:pt x="60" y="16"/>
                  <a:pt x="44" y="0"/>
                  <a:pt x="25" y="0"/>
                </a:cubicBezTo>
                <a:close/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0" name="Freeform 860"/>
          <p:cNvSpPr>
            <a:spLocks noEditPoints="1"/>
          </p:cNvSpPr>
          <p:nvPr/>
        </p:nvSpPr>
        <p:spPr bwMode="auto">
          <a:xfrm>
            <a:off x="10934700" y="3977043"/>
            <a:ext cx="100013" cy="60325"/>
          </a:xfrm>
          <a:custGeom>
            <a:avLst/>
            <a:gdLst>
              <a:gd name="T0" fmla="*/ 3 w 64"/>
              <a:gd name="T1" fmla="*/ 38 h 38"/>
              <a:gd name="T2" fmla="*/ 61 w 64"/>
              <a:gd name="T3" fmla="*/ 38 h 38"/>
              <a:gd name="T4" fmla="*/ 64 w 64"/>
              <a:gd name="T5" fmla="*/ 35 h 38"/>
              <a:gd name="T6" fmla="*/ 62 w 64"/>
              <a:gd name="T7" fmla="*/ 3 h 38"/>
              <a:gd name="T8" fmla="*/ 59 w 64"/>
              <a:gd name="T9" fmla="*/ 0 h 38"/>
              <a:gd name="T10" fmla="*/ 35 w 64"/>
              <a:gd name="T11" fmla="*/ 0 h 38"/>
              <a:gd name="T12" fmla="*/ 0 w 64"/>
              <a:gd name="T13" fmla="*/ 35 h 38"/>
              <a:gd name="T14" fmla="*/ 3 w 64"/>
              <a:gd name="T15" fmla="*/ 38 h 38"/>
              <a:gd name="T16" fmla="*/ 3 w 64"/>
              <a:gd name="T17" fmla="*/ 38 h 38"/>
              <a:gd name="T18" fmla="*/ 3 w 64"/>
              <a:gd name="T1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8">
                <a:moveTo>
                  <a:pt x="3" y="38"/>
                </a:moveTo>
                <a:cubicBezTo>
                  <a:pt x="61" y="38"/>
                  <a:pt x="61" y="38"/>
                  <a:pt x="61" y="38"/>
                </a:cubicBezTo>
                <a:cubicBezTo>
                  <a:pt x="62" y="38"/>
                  <a:pt x="64" y="37"/>
                  <a:pt x="64" y="3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1" y="0"/>
                  <a:pt x="5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37"/>
                  <a:pt x="2" y="38"/>
                  <a:pt x="3" y="38"/>
                </a:cubicBezTo>
                <a:close/>
                <a:moveTo>
                  <a:pt x="3" y="38"/>
                </a:moveTo>
                <a:cubicBezTo>
                  <a:pt x="3" y="38"/>
                  <a:pt x="3" y="38"/>
                  <a:pt x="3" y="38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1" name="Freeform 861"/>
          <p:cNvSpPr>
            <a:spLocks noEditPoints="1"/>
          </p:cNvSpPr>
          <p:nvPr/>
        </p:nvSpPr>
        <p:spPr bwMode="auto">
          <a:xfrm>
            <a:off x="10937875" y="3977043"/>
            <a:ext cx="93663" cy="60325"/>
          </a:xfrm>
          <a:custGeom>
            <a:avLst/>
            <a:gdLst>
              <a:gd name="T0" fmla="*/ 35 w 60"/>
              <a:gd name="T1" fmla="*/ 0 h 38"/>
              <a:gd name="T2" fmla="*/ 59 w 60"/>
              <a:gd name="T3" fmla="*/ 0 h 38"/>
              <a:gd name="T4" fmla="*/ 60 w 60"/>
              <a:gd name="T5" fmla="*/ 0 h 38"/>
              <a:gd name="T6" fmla="*/ 28 w 60"/>
              <a:gd name="T7" fmla="*/ 35 h 38"/>
              <a:gd name="T8" fmla="*/ 31 w 60"/>
              <a:gd name="T9" fmla="*/ 38 h 38"/>
              <a:gd name="T10" fmla="*/ 3 w 60"/>
              <a:gd name="T11" fmla="*/ 38 h 38"/>
              <a:gd name="T12" fmla="*/ 0 w 60"/>
              <a:gd name="T13" fmla="*/ 35 h 38"/>
              <a:gd name="T14" fmla="*/ 35 w 60"/>
              <a:gd name="T15" fmla="*/ 0 h 38"/>
              <a:gd name="T16" fmla="*/ 35 w 60"/>
              <a:gd name="T17" fmla="*/ 0 h 38"/>
              <a:gd name="T18" fmla="*/ 35 w 60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38">
                <a:moveTo>
                  <a:pt x="35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0" y="0"/>
                  <a:pt x="60" y="0"/>
                </a:cubicBezTo>
                <a:cubicBezTo>
                  <a:pt x="42" y="2"/>
                  <a:pt x="28" y="17"/>
                  <a:pt x="28" y="35"/>
                </a:cubicBezTo>
                <a:cubicBezTo>
                  <a:pt x="28" y="37"/>
                  <a:pt x="29" y="38"/>
                  <a:pt x="3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16"/>
                  <a:pt x="16" y="0"/>
                  <a:pt x="35" y="0"/>
                </a:cubicBezTo>
                <a:close/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2" name="Freeform 862"/>
          <p:cNvSpPr>
            <a:spLocks noEditPoints="1"/>
          </p:cNvSpPr>
          <p:nvPr/>
        </p:nvSpPr>
        <p:spPr bwMode="auto">
          <a:xfrm>
            <a:off x="10693400" y="3469043"/>
            <a:ext cx="168275" cy="41275"/>
          </a:xfrm>
          <a:custGeom>
            <a:avLst/>
            <a:gdLst>
              <a:gd name="T0" fmla="*/ 94 w 106"/>
              <a:gd name="T1" fmla="*/ 26 h 26"/>
              <a:gd name="T2" fmla="*/ 12 w 106"/>
              <a:gd name="T3" fmla="*/ 26 h 26"/>
              <a:gd name="T4" fmla="*/ 0 w 106"/>
              <a:gd name="T5" fmla="*/ 13 h 26"/>
              <a:gd name="T6" fmla="*/ 0 w 106"/>
              <a:gd name="T7" fmla="*/ 13 h 26"/>
              <a:gd name="T8" fmla="*/ 12 w 106"/>
              <a:gd name="T9" fmla="*/ 0 h 26"/>
              <a:gd name="T10" fmla="*/ 94 w 106"/>
              <a:gd name="T11" fmla="*/ 0 h 26"/>
              <a:gd name="T12" fmla="*/ 106 w 106"/>
              <a:gd name="T13" fmla="*/ 13 h 26"/>
              <a:gd name="T14" fmla="*/ 106 w 106"/>
              <a:gd name="T15" fmla="*/ 13 h 26"/>
              <a:gd name="T16" fmla="*/ 94 w 106"/>
              <a:gd name="T17" fmla="*/ 26 h 26"/>
              <a:gd name="T18" fmla="*/ 94 w 106"/>
              <a:gd name="T19" fmla="*/ 26 h 26"/>
              <a:gd name="T20" fmla="*/ 94 w 106"/>
              <a:gd name="T2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26">
                <a:moveTo>
                  <a:pt x="94" y="26"/>
                </a:moveTo>
                <a:cubicBezTo>
                  <a:pt x="12" y="26"/>
                  <a:pt x="12" y="26"/>
                  <a:pt x="12" y="26"/>
                </a:cubicBezTo>
                <a:cubicBezTo>
                  <a:pt x="5" y="26"/>
                  <a:pt x="0" y="2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0"/>
                  <a:pt x="106" y="6"/>
                  <a:pt x="106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20"/>
                  <a:pt x="101" y="26"/>
                  <a:pt x="94" y="26"/>
                </a:cubicBezTo>
                <a:close/>
                <a:moveTo>
                  <a:pt x="94" y="26"/>
                </a:moveTo>
                <a:cubicBezTo>
                  <a:pt x="94" y="26"/>
                  <a:pt x="94" y="26"/>
                  <a:pt x="94" y="26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3" name="Freeform 863"/>
          <p:cNvSpPr>
            <a:spLocks noEditPoints="1"/>
          </p:cNvSpPr>
          <p:nvPr/>
        </p:nvSpPr>
        <p:spPr bwMode="auto">
          <a:xfrm>
            <a:off x="7148513" y="2097443"/>
            <a:ext cx="563563" cy="246063"/>
          </a:xfrm>
          <a:custGeom>
            <a:avLst/>
            <a:gdLst>
              <a:gd name="T0" fmla="*/ 356 w 356"/>
              <a:gd name="T1" fmla="*/ 118 h 155"/>
              <a:gd name="T2" fmla="*/ 5 w 356"/>
              <a:gd name="T3" fmla="*/ 39 h 155"/>
              <a:gd name="T4" fmla="*/ 9 w 356"/>
              <a:gd name="T5" fmla="*/ 18 h 155"/>
              <a:gd name="T6" fmla="*/ 33 w 356"/>
              <a:gd name="T7" fmla="*/ 0 h 155"/>
              <a:gd name="T8" fmla="*/ 194 w 356"/>
              <a:gd name="T9" fmla="*/ 97 h 155"/>
              <a:gd name="T10" fmla="*/ 356 w 356"/>
              <a:gd name="T11" fmla="*/ 118 h 155"/>
              <a:gd name="T12" fmla="*/ 356 w 356"/>
              <a:gd name="T13" fmla="*/ 118 h 155"/>
              <a:gd name="T14" fmla="*/ 356 w 356"/>
              <a:gd name="T1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" h="155">
                <a:moveTo>
                  <a:pt x="356" y="118"/>
                </a:moveTo>
                <a:cubicBezTo>
                  <a:pt x="263" y="155"/>
                  <a:pt x="83" y="146"/>
                  <a:pt x="5" y="39"/>
                </a:cubicBezTo>
                <a:cubicBezTo>
                  <a:pt x="0" y="32"/>
                  <a:pt x="2" y="23"/>
                  <a:pt x="9" y="18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107" y="78"/>
                  <a:pt x="194" y="97"/>
                </a:cubicBezTo>
                <a:cubicBezTo>
                  <a:pt x="261" y="127"/>
                  <a:pt x="356" y="118"/>
                  <a:pt x="356" y="118"/>
                </a:cubicBezTo>
                <a:close/>
                <a:moveTo>
                  <a:pt x="356" y="118"/>
                </a:moveTo>
                <a:cubicBezTo>
                  <a:pt x="356" y="118"/>
                  <a:pt x="356" y="118"/>
                  <a:pt x="356" y="118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4" name="Freeform 864"/>
          <p:cNvSpPr>
            <a:spLocks noEditPoints="1"/>
          </p:cNvSpPr>
          <p:nvPr/>
        </p:nvSpPr>
        <p:spPr bwMode="auto">
          <a:xfrm>
            <a:off x="7775575" y="1643418"/>
            <a:ext cx="185738" cy="581025"/>
          </a:xfrm>
          <a:custGeom>
            <a:avLst/>
            <a:gdLst>
              <a:gd name="T0" fmla="*/ 24 w 117"/>
              <a:gd name="T1" fmla="*/ 5 h 367"/>
              <a:gd name="T2" fmla="*/ 0 w 117"/>
              <a:gd name="T3" fmla="*/ 22 h 367"/>
              <a:gd name="T4" fmla="*/ 43 w 117"/>
              <a:gd name="T5" fmla="*/ 206 h 367"/>
              <a:gd name="T6" fmla="*/ 13 w 117"/>
              <a:gd name="T7" fmla="*/ 367 h 367"/>
              <a:gd name="T8" fmla="*/ 46 w 117"/>
              <a:gd name="T9" fmla="*/ 8 h 367"/>
              <a:gd name="T10" fmla="*/ 24 w 117"/>
              <a:gd name="T11" fmla="*/ 5 h 367"/>
              <a:gd name="T12" fmla="*/ 24 w 117"/>
              <a:gd name="T13" fmla="*/ 5 h 367"/>
              <a:gd name="T14" fmla="*/ 24 w 117"/>
              <a:gd name="T15" fmla="*/ 5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367">
                <a:moveTo>
                  <a:pt x="24" y="5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51" y="117"/>
                  <a:pt x="43" y="206"/>
                </a:cubicBezTo>
                <a:cubicBezTo>
                  <a:pt x="51" y="279"/>
                  <a:pt x="13" y="367"/>
                  <a:pt x="13" y="367"/>
                </a:cubicBezTo>
                <a:cubicBezTo>
                  <a:pt x="76" y="289"/>
                  <a:pt x="117" y="107"/>
                  <a:pt x="46" y="8"/>
                </a:cubicBezTo>
                <a:cubicBezTo>
                  <a:pt x="41" y="1"/>
                  <a:pt x="31" y="0"/>
                  <a:pt x="24" y="5"/>
                </a:cubicBezTo>
                <a:close/>
                <a:moveTo>
                  <a:pt x="24" y="5"/>
                </a:moveTo>
                <a:cubicBezTo>
                  <a:pt x="24" y="5"/>
                  <a:pt x="24" y="5"/>
                  <a:pt x="24" y="5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5" name="Freeform 865"/>
          <p:cNvSpPr/>
          <p:nvPr/>
        </p:nvSpPr>
        <p:spPr bwMode="auto">
          <a:xfrm>
            <a:off x="7161213" y="1625956"/>
            <a:ext cx="960438" cy="1038225"/>
          </a:xfrm>
          <a:custGeom>
            <a:avLst/>
            <a:gdLst>
              <a:gd name="T0" fmla="*/ 230 w 607"/>
              <a:gd name="T1" fmla="*/ 94 h 656"/>
              <a:gd name="T2" fmla="*/ 7 w 607"/>
              <a:gd name="T3" fmla="*/ 257 h 656"/>
              <a:gd name="T4" fmla="*/ 4 w 607"/>
              <a:gd name="T5" fmla="*/ 275 h 656"/>
              <a:gd name="T6" fmla="*/ 4 w 607"/>
              <a:gd name="T7" fmla="*/ 275 h 656"/>
              <a:gd name="T8" fmla="*/ 25 w 607"/>
              <a:gd name="T9" fmla="*/ 299 h 656"/>
              <a:gd name="T10" fmla="*/ 348 w 607"/>
              <a:gd name="T11" fmla="*/ 414 h 656"/>
              <a:gd name="T12" fmla="*/ 441 w 607"/>
              <a:gd name="T13" fmla="*/ 542 h 656"/>
              <a:gd name="T14" fmla="*/ 374 w 607"/>
              <a:gd name="T15" fmla="*/ 591 h 656"/>
              <a:gd name="T16" fmla="*/ 421 w 607"/>
              <a:gd name="T17" fmla="*/ 656 h 656"/>
              <a:gd name="T18" fmla="*/ 607 w 607"/>
              <a:gd name="T19" fmla="*/ 521 h 656"/>
              <a:gd name="T20" fmla="*/ 560 w 607"/>
              <a:gd name="T21" fmla="*/ 456 h 656"/>
              <a:gd name="T22" fmla="*/ 493 w 607"/>
              <a:gd name="T23" fmla="*/ 505 h 656"/>
              <a:gd name="T24" fmla="*/ 399 w 607"/>
              <a:gd name="T25" fmla="*/ 377 h 656"/>
              <a:gd name="T26" fmla="*/ 389 w 607"/>
              <a:gd name="T27" fmla="*/ 33 h 656"/>
              <a:gd name="T28" fmla="*/ 372 w 607"/>
              <a:gd name="T29" fmla="*/ 7 h 656"/>
              <a:gd name="T30" fmla="*/ 354 w 607"/>
              <a:gd name="T31" fmla="*/ 4 h 656"/>
              <a:gd name="T32" fmla="*/ 262 w 607"/>
              <a:gd name="T33" fmla="*/ 7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7" h="656">
                <a:moveTo>
                  <a:pt x="230" y="94"/>
                </a:moveTo>
                <a:cubicBezTo>
                  <a:pt x="7" y="257"/>
                  <a:pt x="7" y="257"/>
                  <a:pt x="7" y="257"/>
                </a:cubicBezTo>
                <a:cubicBezTo>
                  <a:pt x="1" y="261"/>
                  <a:pt x="0" y="269"/>
                  <a:pt x="4" y="275"/>
                </a:cubicBezTo>
                <a:cubicBezTo>
                  <a:pt x="4" y="275"/>
                  <a:pt x="4" y="275"/>
                  <a:pt x="4" y="275"/>
                </a:cubicBezTo>
                <a:cubicBezTo>
                  <a:pt x="10" y="283"/>
                  <a:pt x="17" y="291"/>
                  <a:pt x="25" y="299"/>
                </a:cubicBezTo>
                <a:cubicBezTo>
                  <a:pt x="111" y="391"/>
                  <a:pt x="269" y="433"/>
                  <a:pt x="348" y="414"/>
                </a:cubicBezTo>
                <a:cubicBezTo>
                  <a:pt x="441" y="542"/>
                  <a:pt x="441" y="542"/>
                  <a:pt x="441" y="542"/>
                </a:cubicBezTo>
                <a:cubicBezTo>
                  <a:pt x="374" y="591"/>
                  <a:pt x="374" y="591"/>
                  <a:pt x="374" y="591"/>
                </a:cubicBezTo>
                <a:cubicBezTo>
                  <a:pt x="421" y="656"/>
                  <a:pt x="421" y="656"/>
                  <a:pt x="421" y="656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560" y="456"/>
                  <a:pt x="560" y="456"/>
                  <a:pt x="560" y="456"/>
                </a:cubicBezTo>
                <a:cubicBezTo>
                  <a:pt x="493" y="505"/>
                  <a:pt x="493" y="505"/>
                  <a:pt x="493" y="505"/>
                </a:cubicBezTo>
                <a:cubicBezTo>
                  <a:pt x="399" y="377"/>
                  <a:pt x="399" y="377"/>
                  <a:pt x="399" y="377"/>
                </a:cubicBezTo>
                <a:cubicBezTo>
                  <a:pt x="442" y="308"/>
                  <a:pt x="451" y="144"/>
                  <a:pt x="389" y="33"/>
                </a:cubicBezTo>
                <a:cubicBezTo>
                  <a:pt x="384" y="24"/>
                  <a:pt x="379" y="15"/>
                  <a:pt x="372" y="7"/>
                </a:cubicBezTo>
                <a:cubicBezTo>
                  <a:pt x="368" y="1"/>
                  <a:pt x="360" y="0"/>
                  <a:pt x="354" y="4"/>
                </a:cubicBezTo>
                <a:cubicBezTo>
                  <a:pt x="262" y="71"/>
                  <a:pt x="262" y="71"/>
                  <a:pt x="262" y="71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6" name="Freeform 866"/>
          <p:cNvSpPr>
            <a:spLocks noEditPoints="1"/>
          </p:cNvSpPr>
          <p:nvPr/>
        </p:nvSpPr>
        <p:spPr bwMode="auto">
          <a:xfrm>
            <a:off x="7654925" y="1625956"/>
            <a:ext cx="466725" cy="874713"/>
          </a:xfrm>
          <a:custGeom>
            <a:avLst/>
            <a:gdLst>
              <a:gd name="T0" fmla="*/ 205 w 295"/>
              <a:gd name="T1" fmla="*/ 487 h 552"/>
              <a:gd name="T2" fmla="*/ 248 w 295"/>
              <a:gd name="T3" fmla="*/ 456 h 552"/>
              <a:gd name="T4" fmla="*/ 295 w 295"/>
              <a:gd name="T5" fmla="*/ 521 h 552"/>
              <a:gd name="T6" fmla="*/ 253 w 295"/>
              <a:gd name="T7" fmla="*/ 552 h 552"/>
              <a:gd name="T8" fmla="*/ 205 w 295"/>
              <a:gd name="T9" fmla="*/ 487 h 552"/>
              <a:gd name="T10" fmla="*/ 42 w 295"/>
              <a:gd name="T11" fmla="*/ 4 h 552"/>
              <a:gd name="T12" fmla="*/ 0 w 295"/>
              <a:gd name="T13" fmla="*/ 35 h 552"/>
              <a:gd name="T14" fmla="*/ 18 w 295"/>
              <a:gd name="T15" fmla="*/ 38 h 552"/>
              <a:gd name="T16" fmla="*/ 35 w 295"/>
              <a:gd name="T17" fmla="*/ 64 h 552"/>
              <a:gd name="T18" fmla="*/ 58 w 295"/>
              <a:gd name="T19" fmla="*/ 381 h 552"/>
              <a:gd name="T20" fmla="*/ 160 w 295"/>
              <a:gd name="T21" fmla="*/ 520 h 552"/>
              <a:gd name="T22" fmla="*/ 181 w 295"/>
              <a:gd name="T23" fmla="*/ 505 h 552"/>
              <a:gd name="T24" fmla="*/ 87 w 295"/>
              <a:gd name="T25" fmla="*/ 377 h 552"/>
              <a:gd name="T26" fmla="*/ 77 w 295"/>
              <a:gd name="T27" fmla="*/ 33 h 552"/>
              <a:gd name="T28" fmla="*/ 60 w 295"/>
              <a:gd name="T29" fmla="*/ 7 h 552"/>
              <a:gd name="T30" fmla="*/ 42 w 295"/>
              <a:gd name="T31" fmla="*/ 4 h 552"/>
              <a:gd name="T32" fmla="*/ 42 w 295"/>
              <a:gd name="T33" fmla="*/ 4 h 552"/>
              <a:gd name="T34" fmla="*/ 42 w 295"/>
              <a:gd name="T35" fmla="*/ 4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" h="552">
                <a:moveTo>
                  <a:pt x="205" y="487"/>
                </a:moveTo>
                <a:cubicBezTo>
                  <a:pt x="248" y="456"/>
                  <a:pt x="248" y="456"/>
                  <a:pt x="248" y="456"/>
                </a:cubicBezTo>
                <a:cubicBezTo>
                  <a:pt x="295" y="521"/>
                  <a:pt x="295" y="521"/>
                  <a:pt x="295" y="521"/>
                </a:cubicBezTo>
                <a:cubicBezTo>
                  <a:pt x="253" y="552"/>
                  <a:pt x="253" y="552"/>
                  <a:pt x="253" y="552"/>
                </a:cubicBezTo>
                <a:lnTo>
                  <a:pt x="205" y="487"/>
                </a:lnTo>
                <a:close/>
                <a:moveTo>
                  <a:pt x="42" y="4"/>
                </a:moveTo>
                <a:cubicBezTo>
                  <a:pt x="0" y="35"/>
                  <a:pt x="0" y="35"/>
                  <a:pt x="0" y="35"/>
                </a:cubicBezTo>
                <a:cubicBezTo>
                  <a:pt x="6" y="31"/>
                  <a:pt x="14" y="32"/>
                  <a:pt x="18" y="38"/>
                </a:cubicBezTo>
                <a:cubicBezTo>
                  <a:pt x="24" y="46"/>
                  <a:pt x="30" y="55"/>
                  <a:pt x="35" y="64"/>
                </a:cubicBezTo>
                <a:cubicBezTo>
                  <a:pt x="89" y="162"/>
                  <a:pt x="89" y="302"/>
                  <a:pt x="58" y="381"/>
                </a:cubicBezTo>
                <a:cubicBezTo>
                  <a:pt x="160" y="520"/>
                  <a:pt x="160" y="520"/>
                  <a:pt x="160" y="520"/>
                </a:cubicBezTo>
                <a:cubicBezTo>
                  <a:pt x="181" y="505"/>
                  <a:pt x="181" y="505"/>
                  <a:pt x="181" y="505"/>
                </a:cubicBezTo>
                <a:cubicBezTo>
                  <a:pt x="87" y="377"/>
                  <a:pt x="87" y="377"/>
                  <a:pt x="87" y="377"/>
                </a:cubicBezTo>
                <a:cubicBezTo>
                  <a:pt x="130" y="308"/>
                  <a:pt x="139" y="144"/>
                  <a:pt x="77" y="33"/>
                </a:cubicBezTo>
                <a:cubicBezTo>
                  <a:pt x="72" y="24"/>
                  <a:pt x="67" y="15"/>
                  <a:pt x="60" y="7"/>
                </a:cubicBezTo>
                <a:cubicBezTo>
                  <a:pt x="56" y="1"/>
                  <a:pt x="48" y="0"/>
                  <a:pt x="42" y="4"/>
                </a:cubicBezTo>
                <a:close/>
                <a:moveTo>
                  <a:pt x="42" y="4"/>
                </a:moveTo>
                <a:cubicBezTo>
                  <a:pt x="42" y="4"/>
                  <a:pt x="42" y="4"/>
                  <a:pt x="42" y="4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7" name="Freeform 867"/>
          <p:cNvSpPr>
            <a:spLocks noEditPoints="1"/>
          </p:cNvSpPr>
          <p:nvPr/>
        </p:nvSpPr>
        <p:spPr bwMode="auto">
          <a:xfrm>
            <a:off x="5907088" y="5037493"/>
            <a:ext cx="715963" cy="358775"/>
          </a:xfrm>
          <a:custGeom>
            <a:avLst/>
            <a:gdLst>
              <a:gd name="T0" fmla="*/ 452 w 452"/>
              <a:gd name="T1" fmla="*/ 226 h 226"/>
              <a:gd name="T2" fmla="*/ 226 w 452"/>
              <a:gd name="T3" fmla="*/ 0 h 226"/>
              <a:gd name="T4" fmla="*/ 0 w 452"/>
              <a:gd name="T5" fmla="*/ 226 h 226"/>
              <a:gd name="T6" fmla="*/ 0 w 452"/>
              <a:gd name="T7" fmla="*/ 226 h 226"/>
              <a:gd name="T8" fmla="*/ 452 w 452"/>
              <a:gd name="T9" fmla="*/ 226 h 226"/>
              <a:gd name="T10" fmla="*/ 452 w 452"/>
              <a:gd name="T11" fmla="*/ 226 h 226"/>
              <a:gd name="T12" fmla="*/ 452 w 452"/>
              <a:gd name="T13" fmla="*/ 226 h 226"/>
              <a:gd name="T14" fmla="*/ 452 w 452"/>
              <a:gd name="T15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2" h="226">
                <a:moveTo>
                  <a:pt x="452" y="226"/>
                </a:moveTo>
                <a:cubicBezTo>
                  <a:pt x="452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2" y="226"/>
                  <a:pt x="452" y="226"/>
                  <a:pt x="452" y="226"/>
                </a:cubicBezTo>
                <a:close/>
                <a:moveTo>
                  <a:pt x="452" y="226"/>
                </a:moveTo>
                <a:cubicBezTo>
                  <a:pt x="452" y="226"/>
                  <a:pt x="452" y="226"/>
                  <a:pt x="452" y="226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8" name="Freeform 868"/>
          <p:cNvSpPr>
            <a:spLocks noEditPoints="1"/>
          </p:cNvSpPr>
          <p:nvPr/>
        </p:nvSpPr>
        <p:spPr bwMode="auto">
          <a:xfrm>
            <a:off x="6161088" y="5037493"/>
            <a:ext cx="411163" cy="358775"/>
          </a:xfrm>
          <a:custGeom>
            <a:avLst/>
            <a:gdLst>
              <a:gd name="T0" fmla="*/ 33 w 259"/>
              <a:gd name="T1" fmla="*/ 0 h 226"/>
              <a:gd name="T2" fmla="*/ 0 w 259"/>
              <a:gd name="T3" fmla="*/ 3 h 226"/>
              <a:gd name="T4" fmla="*/ 193 w 259"/>
              <a:gd name="T5" fmla="*/ 226 h 226"/>
              <a:gd name="T6" fmla="*/ 193 w 259"/>
              <a:gd name="T7" fmla="*/ 226 h 226"/>
              <a:gd name="T8" fmla="*/ 259 w 259"/>
              <a:gd name="T9" fmla="*/ 226 h 226"/>
              <a:gd name="T10" fmla="*/ 259 w 259"/>
              <a:gd name="T11" fmla="*/ 226 h 226"/>
              <a:gd name="T12" fmla="*/ 33 w 259"/>
              <a:gd name="T13" fmla="*/ 0 h 226"/>
              <a:gd name="T14" fmla="*/ 33 w 259"/>
              <a:gd name="T15" fmla="*/ 0 h 226"/>
              <a:gd name="T16" fmla="*/ 33 w 259"/>
              <a:gd name="T17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9" h="226">
                <a:moveTo>
                  <a:pt x="33" y="0"/>
                </a:moveTo>
                <a:cubicBezTo>
                  <a:pt x="21" y="0"/>
                  <a:pt x="10" y="1"/>
                  <a:pt x="0" y="3"/>
                </a:cubicBezTo>
                <a:cubicBezTo>
                  <a:pt x="109" y="18"/>
                  <a:pt x="193" y="113"/>
                  <a:pt x="193" y="226"/>
                </a:cubicBezTo>
                <a:cubicBezTo>
                  <a:pt x="193" y="226"/>
                  <a:pt x="193" y="226"/>
                  <a:pt x="193" y="226"/>
                </a:cubicBezTo>
                <a:cubicBezTo>
                  <a:pt x="259" y="226"/>
                  <a:pt x="259" y="226"/>
                  <a:pt x="259" y="226"/>
                </a:cubicBezTo>
                <a:cubicBezTo>
                  <a:pt x="259" y="226"/>
                  <a:pt x="259" y="226"/>
                  <a:pt x="259" y="226"/>
                </a:cubicBezTo>
                <a:cubicBezTo>
                  <a:pt x="259" y="101"/>
                  <a:pt x="157" y="0"/>
                  <a:pt x="33" y="0"/>
                </a:cubicBezTo>
                <a:close/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9" name="Freeform 869"/>
          <p:cNvSpPr>
            <a:spLocks noEditPoints="1"/>
          </p:cNvSpPr>
          <p:nvPr/>
        </p:nvSpPr>
        <p:spPr bwMode="auto">
          <a:xfrm>
            <a:off x="5821363" y="4178656"/>
            <a:ext cx="879475" cy="898525"/>
          </a:xfrm>
          <a:custGeom>
            <a:avLst/>
            <a:gdLst>
              <a:gd name="T0" fmla="*/ 0 w 556"/>
              <a:gd name="T1" fmla="*/ 278 h 568"/>
              <a:gd name="T2" fmla="*/ 139 w 556"/>
              <a:gd name="T3" fmla="*/ 518 h 568"/>
              <a:gd name="T4" fmla="*/ 417 w 556"/>
              <a:gd name="T5" fmla="*/ 518 h 568"/>
              <a:gd name="T6" fmla="*/ 556 w 556"/>
              <a:gd name="T7" fmla="*/ 278 h 568"/>
              <a:gd name="T8" fmla="*/ 278 w 556"/>
              <a:gd name="T9" fmla="*/ 0 h 568"/>
              <a:gd name="T10" fmla="*/ 0 w 556"/>
              <a:gd name="T11" fmla="*/ 278 h 568"/>
              <a:gd name="T12" fmla="*/ 0 w 556"/>
              <a:gd name="T13" fmla="*/ 278 h 568"/>
              <a:gd name="T14" fmla="*/ 0 w 556"/>
              <a:gd name="T15" fmla="*/ 27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6" h="568">
                <a:moveTo>
                  <a:pt x="0" y="278"/>
                </a:moveTo>
                <a:cubicBezTo>
                  <a:pt x="0" y="377"/>
                  <a:pt x="53" y="469"/>
                  <a:pt x="139" y="518"/>
                </a:cubicBezTo>
                <a:cubicBezTo>
                  <a:pt x="225" y="568"/>
                  <a:pt x="331" y="568"/>
                  <a:pt x="417" y="518"/>
                </a:cubicBezTo>
                <a:cubicBezTo>
                  <a:pt x="503" y="469"/>
                  <a:pt x="556" y="377"/>
                  <a:pt x="556" y="278"/>
                </a:cubicBezTo>
                <a:cubicBezTo>
                  <a:pt x="556" y="124"/>
                  <a:pt x="431" y="0"/>
                  <a:pt x="278" y="0"/>
                </a:cubicBezTo>
                <a:cubicBezTo>
                  <a:pt x="124" y="0"/>
                  <a:pt x="0" y="124"/>
                  <a:pt x="0" y="278"/>
                </a:cubicBezTo>
                <a:close/>
                <a:moveTo>
                  <a:pt x="0" y="278"/>
                </a:moveTo>
                <a:cubicBezTo>
                  <a:pt x="0" y="278"/>
                  <a:pt x="0" y="278"/>
                  <a:pt x="0" y="278"/>
                </a:cubicBezTo>
              </a:path>
            </a:pathLst>
          </a:custGeom>
          <a:solidFill>
            <a:srgbClr val="04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0" name="Freeform 870"/>
          <p:cNvSpPr>
            <a:spLocks noEditPoints="1"/>
          </p:cNvSpPr>
          <p:nvPr/>
        </p:nvSpPr>
        <p:spPr bwMode="auto">
          <a:xfrm>
            <a:off x="6164263" y="4178656"/>
            <a:ext cx="487363" cy="877888"/>
          </a:xfrm>
          <a:custGeom>
            <a:avLst/>
            <a:gdLst>
              <a:gd name="T0" fmla="*/ 29 w 307"/>
              <a:gd name="T1" fmla="*/ 0 h 555"/>
              <a:gd name="T2" fmla="*/ 0 w 307"/>
              <a:gd name="T3" fmla="*/ 1 h 555"/>
              <a:gd name="T4" fmla="*/ 248 w 307"/>
              <a:gd name="T5" fmla="*/ 278 h 555"/>
              <a:gd name="T6" fmla="*/ 0 w 307"/>
              <a:gd name="T7" fmla="*/ 554 h 555"/>
              <a:gd name="T8" fmla="*/ 29 w 307"/>
              <a:gd name="T9" fmla="*/ 555 h 555"/>
              <a:gd name="T10" fmla="*/ 307 w 307"/>
              <a:gd name="T11" fmla="*/ 278 h 555"/>
              <a:gd name="T12" fmla="*/ 29 w 307"/>
              <a:gd name="T13" fmla="*/ 0 h 555"/>
              <a:gd name="T14" fmla="*/ 29 w 307"/>
              <a:gd name="T15" fmla="*/ 0 h 555"/>
              <a:gd name="T16" fmla="*/ 29 w 307"/>
              <a:gd name="T1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7" h="555">
                <a:moveTo>
                  <a:pt x="29" y="0"/>
                </a:moveTo>
                <a:cubicBezTo>
                  <a:pt x="19" y="0"/>
                  <a:pt x="9" y="0"/>
                  <a:pt x="0" y="1"/>
                </a:cubicBezTo>
                <a:cubicBezTo>
                  <a:pt x="139" y="16"/>
                  <a:pt x="248" y="134"/>
                  <a:pt x="248" y="278"/>
                </a:cubicBezTo>
                <a:cubicBezTo>
                  <a:pt x="248" y="421"/>
                  <a:pt x="139" y="539"/>
                  <a:pt x="0" y="554"/>
                </a:cubicBezTo>
                <a:cubicBezTo>
                  <a:pt x="9" y="555"/>
                  <a:pt x="19" y="555"/>
                  <a:pt x="29" y="555"/>
                </a:cubicBezTo>
                <a:cubicBezTo>
                  <a:pt x="182" y="555"/>
                  <a:pt x="307" y="431"/>
                  <a:pt x="307" y="278"/>
                </a:cubicBezTo>
                <a:cubicBezTo>
                  <a:pt x="307" y="124"/>
                  <a:pt x="182" y="0"/>
                  <a:pt x="29" y="0"/>
                </a:cubicBezTo>
                <a:close/>
                <a:moveTo>
                  <a:pt x="29" y="0"/>
                </a:moveTo>
                <a:cubicBezTo>
                  <a:pt x="29" y="0"/>
                  <a:pt x="29" y="0"/>
                  <a:pt x="29" y="0"/>
                </a:cubicBezTo>
              </a:path>
            </a:pathLst>
          </a:custGeom>
          <a:solidFill>
            <a:srgbClr val="02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1" name="Freeform 871"/>
          <p:cNvSpPr>
            <a:spLocks noEditPoints="1"/>
          </p:cNvSpPr>
          <p:nvPr/>
        </p:nvSpPr>
        <p:spPr bwMode="auto">
          <a:xfrm>
            <a:off x="9261475" y="2105381"/>
            <a:ext cx="1063625" cy="925513"/>
          </a:xfrm>
          <a:custGeom>
            <a:avLst/>
            <a:gdLst>
              <a:gd name="T0" fmla="*/ 497 w 672"/>
              <a:gd name="T1" fmla="*/ 584 h 584"/>
              <a:gd name="T2" fmla="*/ 203 w 672"/>
              <a:gd name="T3" fmla="*/ 553 h 584"/>
              <a:gd name="T4" fmla="*/ 194 w 672"/>
              <a:gd name="T5" fmla="*/ 548 h 584"/>
              <a:gd name="T6" fmla="*/ 3 w 672"/>
              <a:gd name="T7" fmla="*/ 324 h 584"/>
              <a:gd name="T8" fmla="*/ 2 w 672"/>
              <a:gd name="T9" fmla="*/ 311 h 584"/>
              <a:gd name="T10" fmla="*/ 166 w 672"/>
              <a:gd name="T11" fmla="*/ 0 h 584"/>
              <a:gd name="T12" fmla="*/ 361 w 672"/>
              <a:gd name="T13" fmla="*/ 230 h 584"/>
              <a:gd name="T14" fmla="*/ 371 w 672"/>
              <a:gd name="T15" fmla="*/ 235 h 584"/>
              <a:gd name="T16" fmla="*/ 672 w 672"/>
              <a:gd name="T17" fmla="*/ 266 h 584"/>
              <a:gd name="T18" fmla="*/ 508 w 672"/>
              <a:gd name="T19" fmla="*/ 577 h 584"/>
              <a:gd name="T20" fmla="*/ 497 w 672"/>
              <a:gd name="T21" fmla="*/ 584 h 584"/>
              <a:gd name="T22" fmla="*/ 497 w 672"/>
              <a:gd name="T23" fmla="*/ 584 h 584"/>
              <a:gd name="T24" fmla="*/ 497 w 672"/>
              <a:gd name="T25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2" h="584">
                <a:moveTo>
                  <a:pt x="497" y="584"/>
                </a:moveTo>
                <a:cubicBezTo>
                  <a:pt x="203" y="553"/>
                  <a:pt x="203" y="553"/>
                  <a:pt x="203" y="553"/>
                </a:cubicBezTo>
                <a:cubicBezTo>
                  <a:pt x="200" y="553"/>
                  <a:pt x="196" y="551"/>
                  <a:pt x="194" y="548"/>
                </a:cubicBezTo>
                <a:cubicBezTo>
                  <a:pt x="3" y="324"/>
                  <a:pt x="3" y="324"/>
                  <a:pt x="3" y="324"/>
                </a:cubicBezTo>
                <a:cubicBezTo>
                  <a:pt x="1" y="321"/>
                  <a:pt x="0" y="315"/>
                  <a:pt x="2" y="311"/>
                </a:cubicBezTo>
                <a:cubicBezTo>
                  <a:pt x="166" y="0"/>
                  <a:pt x="166" y="0"/>
                  <a:pt x="166" y="0"/>
                </a:cubicBezTo>
                <a:cubicBezTo>
                  <a:pt x="361" y="230"/>
                  <a:pt x="361" y="230"/>
                  <a:pt x="361" y="230"/>
                </a:cubicBezTo>
                <a:cubicBezTo>
                  <a:pt x="363" y="233"/>
                  <a:pt x="367" y="235"/>
                  <a:pt x="371" y="235"/>
                </a:cubicBezTo>
                <a:cubicBezTo>
                  <a:pt x="672" y="266"/>
                  <a:pt x="672" y="266"/>
                  <a:pt x="672" y="266"/>
                </a:cubicBezTo>
                <a:cubicBezTo>
                  <a:pt x="508" y="577"/>
                  <a:pt x="508" y="577"/>
                  <a:pt x="508" y="577"/>
                </a:cubicBezTo>
                <a:cubicBezTo>
                  <a:pt x="506" y="581"/>
                  <a:pt x="502" y="584"/>
                  <a:pt x="497" y="584"/>
                </a:cubicBezTo>
                <a:close/>
                <a:moveTo>
                  <a:pt x="497" y="584"/>
                </a:moveTo>
                <a:cubicBezTo>
                  <a:pt x="497" y="584"/>
                  <a:pt x="497" y="584"/>
                  <a:pt x="497" y="584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2" name="Freeform 872"/>
          <p:cNvSpPr>
            <a:spLocks noEditPoints="1"/>
          </p:cNvSpPr>
          <p:nvPr/>
        </p:nvSpPr>
        <p:spPr bwMode="auto">
          <a:xfrm>
            <a:off x="9448800" y="2078393"/>
            <a:ext cx="823913" cy="925513"/>
          </a:xfrm>
          <a:custGeom>
            <a:avLst/>
            <a:gdLst>
              <a:gd name="T0" fmla="*/ 139 w 520"/>
              <a:gd name="T1" fmla="*/ 193 h 584"/>
              <a:gd name="T2" fmla="*/ 149 w 520"/>
              <a:gd name="T3" fmla="*/ 198 h 584"/>
              <a:gd name="T4" fmla="*/ 186 w 520"/>
              <a:gd name="T5" fmla="*/ 202 h 584"/>
              <a:gd name="T6" fmla="*/ 15 w 520"/>
              <a:gd name="T7" fmla="*/ 0 h 584"/>
              <a:gd name="T8" fmla="*/ 0 w 520"/>
              <a:gd name="T9" fmla="*/ 28 h 584"/>
              <a:gd name="T10" fmla="*/ 139 w 520"/>
              <a:gd name="T11" fmla="*/ 193 h 584"/>
              <a:gd name="T12" fmla="*/ 435 w 520"/>
              <a:gd name="T13" fmla="*/ 257 h 584"/>
              <a:gd name="T14" fmla="*/ 286 w 520"/>
              <a:gd name="T15" fmla="*/ 540 h 584"/>
              <a:gd name="T16" fmla="*/ 275 w 520"/>
              <a:gd name="T17" fmla="*/ 547 h 584"/>
              <a:gd name="T18" fmla="*/ 18 w 520"/>
              <a:gd name="T19" fmla="*/ 520 h 584"/>
              <a:gd name="T20" fmla="*/ 42 w 520"/>
              <a:gd name="T21" fmla="*/ 548 h 584"/>
              <a:gd name="T22" fmla="*/ 52 w 520"/>
              <a:gd name="T23" fmla="*/ 554 h 584"/>
              <a:gd name="T24" fmla="*/ 345 w 520"/>
              <a:gd name="T25" fmla="*/ 584 h 584"/>
              <a:gd name="T26" fmla="*/ 357 w 520"/>
              <a:gd name="T27" fmla="*/ 577 h 584"/>
              <a:gd name="T28" fmla="*/ 520 w 520"/>
              <a:gd name="T29" fmla="*/ 266 h 584"/>
              <a:gd name="T30" fmla="*/ 435 w 520"/>
              <a:gd name="T31" fmla="*/ 257 h 584"/>
              <a:gd name="T32" fmla="*/ 435 w 520"/>
              <a:gd name="T33" fmla="*/ 257 h 584"/>
              <a:gd name="T34" fmla="*/ 435 w 520"/>
              <a:gd name="T35" fmla="*/ 257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" h="584">
                <a:moveTo>
                  <a:pt x="139" y="193"/>
                </a:moveTo>
                <a:cubicBezTo>
                  <a:pt x="142" y="196"/>
                  <a:pt x="145" y="198"/>
                  <a:pt x="149" y="198"/>
                </a:cubicBezTo>
                <a:cubicBezTo>
                  <a:pt x="186" y="202"/>
                  <a:pt x="186" y="202"/>
                  <a:pt x="186" y="202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28"/>
                  <a:pt x="0" y="28"/>
                  <a:pt x="0" y="28"/>
                </a:cubicBezTo>
                <a:lnTo>
                  <a:pt x="139" y="193"/>
                </a:lnTo>
                <a:close/>
                <a:moveTo>
                  <a:pt x="435" y="257"/>
                </a:moveTo>
                <a:cubicBezTo>
                  <a:pt x="286" y="540"/>
                  <a:pt x="286" y="540"/>
                  <a:pt x="286" y="540"/>
                </a:cubicBezTo>
                <a:cubicBezTo>
                  <a:pt x="284" y="544"/>
                  <a:pt x="280" y="547"/>
                  <a:pt x="275" y="547"/>
                </a:cubicBezTo>
                <a:cubicBezTo>
                  <a:pt x="18" y="520"/>
                  <a:pt x="18" y="520"/>
                  <a:pt x="18" y="520"/>
                </a:cubicBezTo>
                <a:cubicBezTo>
                  <a:pt x="42" y="548"/>
                  <a:pt x="42" y="548"/>
                  <a:pt x="42" y="548"/>
                </a:cubicBezTo>
                <a:cubicBezTo>
                  <a:pt x="44" y="552"/>
                  <a:pt x="48" y="553"/>
                  <a:pt x="52" y="554"/>
                </a:cubicBezTo>
                <a:cubicBezTo>
                  <a:pt x="345" y="584"/>
                  <a:pt x="345" y="584"/>
                  <a:pt x="345" y="584"/>
                </a:cubicBezTo>
                <a:cubicBezTo>
                  <a:pt x="350" y="584"/>
                  <a:pt x="354" y="581"/>
                  <a:pt x="357" y="577"/>
                </a:cubicBezTo>
                <a:cubicBezTo>
                  <a:pt x="520" y="266"/>
                  <a:pt x="520" y="266"/>
                  <a:pt x="520" y="266"/>
                </a:cubicBezTo>
                <a:lnTo>
                  <a:pt x="435" y="257"/>
                </a:lnTo>
                <a:close/>
                <a:moveTo>
                  <a:pt x="435" y="257"/>
                </a:moveTo>
                <a:cubicBezTo>
                  <a:pt x="435" y="257"/>
                  <a:pt x="435" y="257"/>
                  <a:pt x="435" y="257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3" name="Freeform 873"/>
          <p:cNvSpPr/>
          <p:nvPr/>
        </p:nvSpPr>
        <p:spPr bwMode="auto">
          <a:xfrm>
            <a:off x="8983663" y="1916468"/>
            <a:ext cx="371475" cy="658813"/>
          </a:xfrm>
          <a:custGeom>
            <a:avLst/>
            <a:gdLst>
              <a:gd name="T0" fmla="*/ 213 w 234"/>
              <a:gd name="T1" fmla="*/ 0 h 415"/>
              <a:gd name="T2" fmla="*/ 234 w 234"/>
              <a:gd name="T3" fmla="*/ 11 h 415"/>
              <a:gd name="T4" fmla="*/ 21 w 234"/>
              <a:gd name="T5" fmla="*/ 415 h 415"/>
              <a:gd name="T6" fmla="*/ 0 w 234"/>
              <a:gd name="T7" fmla="*/ 404 h 415"/>
              <a:gd name="T8" fmla="*/ 213 w 234"/>
              <a:gd name="T9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415">
                <a:moveTo>
                  <a:pt x="213" y="0"/>
                </a:moveTo>
                <a:lnTo>
                  <a:pt x="234" y="11"/>
                </a:lnTo>
                <a:lnTo>
                  <a:pt x="21" y="415"/>
                </a:lnTo>
                <a:lnTo>
                  <a:pt x="0" y="404"/>
                </a:lnTo>
                <a:lnTo>
                  <a:pt x="213" y="0"/>
                </a:lnTo>
                <a:close/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4" name="Freeform 874"/>
          <p:cNvSpPr>
            <a:spLocks noEditPoints="1"/>
          </p:cNvSpPr>
          <p:nvPr/>
        </p:nvSpPr>
        <p:spPr bwMode="auto">
          <a:xfrm>
            <a:off x="8937625" y="2543531"/>
            <a:ext cx="98425" cy="96838"/>
          </a:xfrm>
          <a:custGeom>
            <a:avLst/>
            <a:gdLst>
              <a:gd name="T0" fmla="*/ 7 w 62"/>
              <a:gd name="T1" fmla="*/ 18 h 62"/>
              <a:gd name="T2" fmla="*/ 18 w 62"/>
              <a:gd name="T3" fmla="*/ 55 h 62"/>
              <a:gd name="T4" fmla="*/ 55 w 62"/>
              <a:gd name="T5" fmla="*/ 44 h 62"/>
              <a:gd name="T6" fmla="*/ 44 w 62"/>
              <a:gd name="T7" fmla="*/ 7 h 62"/>
              <a:gd name="T8" fmla="*/ 7 w 62"/>
              <a:gd name="T9" fmla="*/ 18 h 62"/>
              <a:gd name="T10" fmla="*/ 7 w 62"/>
              <a:gd name="T11" fmla="*/ 18 h 62"/>
              <a:gd name="T12" fmla="*/ 7 w 62"/>
              <a:gd name="T13" fmla="*/ 1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62">
                <a:moveTo>
                  <a:pt x="7" y="18"/>
                </a:moveTo>
                <a:cubicBezTo>
                  <a:pt x="0" y="31"/>
                  <a:pt x="5" y="48"/>
                  <a:pt x="18" y="55"/>
                </a:cubicBezTo>
                <a:cubicBezTo>
                  <a:pt x="32" y="62"/>
                  <a:pt x="48" y="57"/>
                  <a:pt x="55" y="44"/>
                </a:cubicBezTo>
                <a:cubicBezTo>
                  <a:pt x="62" y="30"/>
                  <a:pt x="57" y="14"/>
                  <a:pt x="44" y="7"/>
                </a:cubicBezTo>
                <a:cubicBezTo>
                  <a:pt x="30" y="0"/>
                  <a:pt x="14" y="5"/>
                  <a:pt x="7" y="18"/>
                </a:cubicBezTo>
                <a:close/>
                <a:moveTo>
                  <a:pt x="7" y="18"/>
                </a:moveTo>
                <a:cubicBezTo>
                  <a:pt x="7" y="18"/>
                  <a:pt x="7" y="18"/>
                  <a:pt x="7" y="1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5" name="Freeform 875"/>
          <p:cNvSpPr>
            <a:spLocks noEditPoints="1"/>
          </p:cNvSpPr>
          <p:nvPr/>
        </p:nvSpPr>
        <p:spPr bwMode="auto">
          <a:xfrm>
            <a:off x="9367838" y="1857731"/>
            <a:ext cx="1363663" cy="731838"/>
          </a:xfrm>
          <a:custGeom>
            <a:avLst/>
            <a:gdLst>
              <a:gd name="T0" fmla="*/ 843 w 861"/>
              <a:gd name="T1" fmla="*/ 461 h 462"/>
              <a:gd name="T2" fmla="*/ 342 w 861"/>
              <a:gd name="T3" fmla="*/ 409 h 462"/>
              <a:gd name="T4" fmla="*/ 334 w 861"/>
              <a:gd name="T5" fmla="*/ 405 h 462"/>
              <a:gd name="T6" fmla="*/ 7 w 861"/>
              <a:gd name="T7" fmla="*/ 22 h 462"/>
              <a:gd name="T8" fmla="*/ 18 w 861"/>
              <a:gd name="T9" fmla="*/ 1 h 462"/>
              <a:gd name="T10" fmla="*/ 518 w 861"/>
              <a:gd name="T11" fmla="*/ 55 h 462"/>
              <a:gd name="T12" fmla="*/ 526 w 861"/>
              <a:gd name="T13" fmla="*/ 60 h 462"/>
              <a:gd name="T14" fmla="*/ 853 w 861"/>
              <a:gd name="T15" fmla="*/ 441 h 462"/>
              <a:gd name="T16" fmla="*/ 843 w 861"/>
              <a:gd name="T17" fmla="*/ 461 h 462"/>
              <a:gd name="T18" fmla="*/ 843 w 861"/>
              <a:gd name="T19" fmla="*/ 461 h 462"/>
              <a:gd name="T20" fmla="*/ 843 w 861"/>
              <a:gd name="T21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1" h="462">
                <a:moveTo>
                  <a:pt x="843" y="461"/>
                </a:moveTo>
                <a:cubicBezTo>
                  <a:pt x="342" y="409"/>
                  <a:pt x="342" y="409"/>
                  <a:pt x="342" y="409"/>
                </a:cubicBezTo>
                <a:cubicBezTo>
                  <a:pt x="339" y="409"/>
                  <a:pt x="336" y="408"/>
                  <a:pt x="334" y="40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13"/>
                  <a:pt x="7" y="0"/>
                  <a:pt x="18" y="1"/>
                </a:cubicBezTo>
                <a:cubicBezTo>
                  <a:pt x="518" y="55"/>
                  <a:pt x="518" y="55"/>
                  <a:pt x="518" y="55"/>
                </a:cubicBezTo>
                <a:cubicBezTo>
                  <a:pt x="521" y="56"/>
                  <a:pt x="524" y="57"/>
                  <a:pt x="526" y="60"/>
                </a:cubicBezTo>
                <a:cubicBezTo>
                  <a:pt x="853" y="441"/>
                  <a:pt x="853" y="441"/>
                  <a:pt x="853" y="441"/>
                </a:cubicBezTo>
                <a:cubicBezTo>
                  <a:pt x="861" y="449"/>
                  <a:pt x="854" y="462"/>
                  <a:pt x="843" y="461"/>
                </a:cubicBezTo>
                <a:close/>
                <a:moveTo>
                  <a:pt x="843" y="461"/>
                </a:moveTo>
                <a:cubicBezTo>
                  <a:pt x="843" y="461"/>
                  <a:pt x="843" y="461"/>
                  <a:pt x="843" y="461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6" name="Freeform 876"/>
          <p:cNvSpPr>
            <a:spLocks noEditPoints="1"/>
          </p:cNvSpPr>
          <p:nvPr/>
        </p:nvSpPr>
        <p:spPr bwMode="auto">
          <a:xfrm>
            <a:off x="9698038" y="1872018"/>
            <a:ext cx="920750" cy="658813"/>
          </a:xfrm>
          <a:custGeom>
            <a:avLst/>
            <a:gdLst>
              <a:gd name="T0" fmla="*/ 575 w 582"/>
              <a:gd name="T1" fmla="*/ 395 h 416"/>
              <a:gd name="T2" fmla="*/ 247 w 582"/>
              <a:gd name="T3" fmla="*/ 14 h 416"/>
              <a:gd name="T4" fmla="*/ 239 w 582"/>
              <a:gd name="T5" fmla="*/ 9 h 416"/>
              <a:gd name="T6" fmla="*/ 155 w 582"/>
              <a:gd name="T7" fmla="*/ 0 h 416"/>
              <a:gd name="T8" fmla="*/ 427 w 582"/>
              <a:gd name="T9" fmla="*/ 317 h 416"/>
              <a:gd name="T10" fmla="*/ 416 w 582"/>
              <a:gd name="T11" fmla="*/ 337 h 416"/>
              <a:gd name="T12" fmla="*/ 0 w 582"/>
              <a:gd name="T13" fmla="*/ 294 h 416"/>
              <a:gd name="T14" fmla="*/ 55 w 582"/>
              <a:gd name="T15" fmla="*/ 359 h 416"/>
              <a:gd name="T16" fmla="*/ 64 w 582"/>
              <a:gd name="T17" fmla="*/ 363 h 416"/>
              <a:gd name="T18" fmla="*/ 564 w 582"/>
              <a:gd name="T19" fmla="*/ 415 h 416"/>
              <a:gd name="T20" fmla="*/ 575 w 582"/>
              <a:gd name="T21" fmla="*/ 395 h 416"/>
              <a:gd name="T22" fmla="*/ 575 w 582"/>
              <a:gd name="T23" fmla="*/ 395 h 416"/>
              <a:gd name="T24" fmla="*/ 575 w 582"/>
              <a:gd name="T25" fmla="*/ 39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2" h="416">
                <a:moveTo>
                  <a:pt x="575" y="395"/>
                </a:moveTo>
                <a:cubicBezTo>
                  <a:pt x="247" y="14"/>
                  <a:pt x="247" y="14"/>
                  <a:pt x="247" y="14"/>
                </a:cubicBezTo>
                <a:cubicBezTo>
                  <a:pt x="245" y="11"/>
                  <a:pt x="243" y="10"/>
                  <a:pt x="239" y="9"/>
                </a:cubicBezTo>
                <a:cubicBezTo>
                  <a:pt x="155" y="0"/>
                  <a:pt x="155" y="0"/>
                  <a:pt x="155" y="0"/>
                </a:cubicBezTo>
                <a:cubicBezTo>
                  <a:pt x="427" y="317"/>
                  <a:pt x="427" y="317"/>
                  <a:pt x="427" y="317"/>
                </a:cubicBezTo>
                <a:cubicBezTo>
                  <a:pt x="434" y="325"/>
                  <a:pt x="428" y="338"/>
                  <a:pt x="416" y="337"/>
                </a:cubicBezTo>
                <a:cubicBezTo>
                  <a:pt x="0" y="294"/>
                  <a:pt x="0" y="294"/>
                  <a:pt x="0" y="294"/>
                </a:cubicBezTo>
                <a:cubicBezTo>
                  <a:pt x="55" y="359"/>
                  <a:pt x="55" y="359"/>
                  <a:pt x="55" y="359"/>
                </a:cubicBezTo>
                <a:cubicBezTo>
                  <a:pt x="57" y="361"/>
                  <a:pt x="60" y="363"/>
                  <a:pt x="64" y="363"/>
                </a:cubicBezTo>
                <a:cubicBezTo>
                  <a:pt x="564" y="415"/>
                  <a:pt x="564" y="415"/>
                  <a:pt x="564" y="415"/>
                </a:cubicBezTo>
                <a:cubicBezTo>
                  <a:pt x="575" y="416"/>
                  <a:pt x="582" y="403"/>
                  <a:pt x="575" y="395"/>
                </a:cubicBezTo>
                <a:close/>
                <a:moveTo>
                  <a:pt x="575" y="395"/>
                </a:moveTo>
                <a:cubicBezTo>
                  <a:pt x="575" y="395"/>
                  <a:pt x="575" y="395"/>
                  <a:pt x="575" y="395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7" name="Freeform 877"/>
          <p:cNvSpPr>
            <a:spLocks noEditPoints="1"/>
          </p:cNvSpPr>
          <p:nvPr/>
        </p:nvSpPr>
        <p:spPr bwMode="auto">
          <a:xfrm>
            <a:off x="8847138" y="2607031"/>
            <a:ext cx="169863" cy="203200"/>
          </a:xfrm>
          <a:custGeom>
            <a:avLst/>
            <a:gdLst>
              <a:gd name="T0" fmla="*/ 98 w 107"/>
              <a:gd name="T1" fmla="*/ 0 h 129"/>
              <a:gd name="T2" fmla="*/ 33 w 107"/>
              <a:gd name="T3" fmla="*/ 51 h 129"/>
              <a:gd name="T4" fmla="*/ 0 w 107"/>
              <a:gd name="T5" fmla="*/ 98 h 129"/>
              <a:gd name="T6" fmla="*/ 56 w 107"/>
              <a:gd name="T7" fmla="*/ 127 h 129"/>
              <a:gd name="T8" fmla="*/ 87 w 107"/>
              <a:gd name="T9" fmla="*/ 92 h 129"/>
              <a:gd name="T10" fmla="*/ 107 w 107"/>
              <a:gd name="T11" fmla="*/ 1 h 129"/>
              <a:gd name="T12" fmla="*/ 98 w 107"/>
              <a:gd name="T13" fmla="*/ 0 h 129"/>
              <a:gd name="T14" fmla="*/ 98 w 107"/>
              <a:gd name="T15" fmla="*/ 0 h 129"/>
              <a:gd name="T16" fmla="*/ 98 w 107"/>
              <a:gd name="T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129">
                <a:moveTo>
                  <a:pt x="98" y="0"/>
                </a:moveTo>
                <a:cubicBezTo>
                  <a:pt x="98" y="0"/>
                  <a:pt x="45" y="9"/>
                  <a:pt x="33" y="51"/>
                </a:cubicBezTo>
                <a:cubicBezTo>
                  <a:pt x="22" y="94"/>
                  <a:pt x="0" y="98"/>
                  <a:pt x="0" y="98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6" y="127"/>
                  <a:pt x="81" y="129"/>
                  <a:pt x="87" y="92"/>
                </a:cubicBezTo>
                <a:cubicBezTo>
                  <a:pt x="93" y="55"/>
                  <a:pt x="101" y="16"/>
                  <a:pt x="107" y="1"/>
                </a:cubicBezTo>
                <a:lnTo>
                  <a:pt x="98" y="0"/>
                </a:lnTo>
                <a:close/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8" name="Freeform 878"/>
          <p:cNvSpPr>
            <a:spLocks noEditPoints="1"/>
          </p:cNvSpPr>
          <p:nvPr/>
        </p:nvSpPr>
        <p:spPr bwMode="auto">
          <a:xfrm>
            <a:off x="10310813" y="4608868"/>
            <a:ext cx="917575" cy="938213"/>
          </a:xfrm>
          <a:custGeom>
            <a:avLst/>
            <a:gdLst>
              <a:gd name="T0" fmla="*/ 0 w 580"/>
              <a:gd name="T1" fmla="*/ 290 h 593"/>
              <a:gd name="T2" fmla="*/ 145 w 580"/>
              <a:gd name="T3" fmla="*/ 541 h 593"/>
              <a:gd name="T4" fmla="*/ 435 w 580"/>
              <a:gd name="T5" fmla="*/ 541 h 593"/>
              <a:gd name="T6" fmla="*/ 580 w 580"/>
              <a:gd name="T7" fmla="*/ 290 h 593"/>
              <a:gd name="T8" fmla="*/ 290 w 580"/>
              <a:gd name="T9" fmla="*/ 0 h 593"/>
              <a:gd name="T10" fmla="*/ 0 w 580"/>
              <a:gd name="T11" fmla="*/ 290 h 593"/>
              <a:gd name="T12" fmla="*/ 0 w 580"/>
              <a:gd name="T13" fmla="*/ 290 h 593"/>
              <a:gd name="T14" fmla="*/ 0 w 580"/>
              <a:gd name="T15" fmla="*/ 29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0" h="593">
                <a:moveTo>
                  <a:pt x="0" y="290"/>
                </a:moveTo>
                <a:cubicBezTo>
                  <a:pt x="0" y="394"/>
                  <a:pt x="55" y="489"/>
                  <a:pt x="145" y="541"/>
                </a:cubicBezTo>
                <a:cubicBezTo>
                  <a:pt x="235" y="593"/>
                  <a:pt x="345" y="593"/>
                  <a:pt x="435" y="541"/>
                </a:cubicBezTo>
                <a:cubicBezTo>
                  <a:pt x="525" y="489"/>
                  <a:pt x="580" y="394"/>
                  <a:pt x="580" y="290"/>
                </a:cubicBezTo>
                <a:cubicBezTo>
                  <a:pt x="580" y="130"/>
                  <a:pt x="450" y="0"/>
                  <a:pt x="290" y="0"/>
                </a:cubicBezTo>
                <a:cubicBezTo>
                  <a:pt x="130" y="0"/>
                  <a:pt x="0" y="130"/>
                  <a:pt x="0" y="290"/>
                </a:cubicBezTo>
                <a:close/>
                <a:moveTo>
                  <a:pt x="0" y="290"/>
                </a:moveTo>
                <a:cubicBezTo>
                  <a:pt x="0" y="290"/>
                  <a:pt x="0" y="290"/>
                  <a:pt x="0" y="290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9" name="Freeform 879"/>
          <p:cNvSpPr>
            <a:spLocks noEditPoints="1"/>
          </p:cNvSpPr>
          <p:nvPr/>
        </p:nvSpPr>
        <p:spPr bwMode="auto">
          <a:xfrm>
            <a:off x="10680700" y="4612043"/>
            <a:ext cx="496888" cy="917575"/>
          </a:xfrm>
          <a:custGeom>
            <a:avLst/>
            <a:gdLst>
              <a:gd name="T0" fmla="*/ 24 w 314"/>
              <a:gd name="T1" fmla="*/ 0 h 580"/>
              <a:gd name="T2" fmla="*/ 0 w 314"/>
              <a:gd name="T3" fmla="*/ 1 h 580"/>
              <a:gd name="T4" fmla="*/ 266 w 314"/>
              <a:gd name="T5" fmla="*/ 290 h 580"/>
              <a:gd name="T6" fmla="*/ 0 w 314"/>
              <a:gd name="T7" fmla="*/ 579 h 580"/>
              <a:gd name="T8" fmla="*/ 24 w 314"/>
              <a:gd name="T9" fmla="*/ 580 h 580"/>
              <a:gd name="T10" fmla="*/ 314 w 314"/>
              <a:gd name="T11" fmla="*/ 290 h 580"/>
              <a:gd name="T12" fmla="*/ 24 w 314"/>
              <a:gd name="T13" fmla="*/ 0 h 580"/>
              <a:gd name="T14" fmla="*/ 24 w 314"/>
              <a:gd name="T15" fmla="*/ 0 h 580"/>
              <a:gd name="T16" fmla="*/ 24 w 314"/>
              <a:gd name="T17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580">
                <a:moveTo>
                  <a:pt x="24" y="0"/>
                </a:moveTo>
                <a:cubicBezTo>
                  <a:pt x="16" y="0"/>
                  <a:pt x="8" y="0"/>
                  <a:pt x="0" y="1"/>
                </a:cubicBezTo>
                <a:cubicBezTo>
                  <a:pt x="149" y="13"/>
                  <a:pt x="266" y="138"/>
                  <a:pt x="266" y="290"/>
                </a:cubicBezTo>
                <a:cubicBezTo>
                  <a:pt x="266" y="442"/>
                  <a:pt x="149" y="567"/>
                  <a:pt x="0" y="579"/>
                </a:cubicBezTo>
                <a:cubicBezTo>
                  <a:pt x="8" y="579"/>
                  <a:pt x="16" y="580"/>
                  <a:pt x="24" y="580"/>
                </a:cubicBezTo>
                <a:cubicBezTo>
                  <a:pt x="185" y="580"/>
                  <a:pt x="314" y="450"/>
                  <a:pt x="314" y="290"/>
                </a:cubicBezTo>
                <a:cubicBezTo>
                  <a:pt x="314" y="130"/>
                  <a:pt x="184" y="0"/>
                  <a:pt x="24" y="0"/>
                </a:cubicBezTo>
                <a:close/>
                <a:moveTo>
                  <a:pt x="24" y="0"/>
                </a:moveTo>
                <a:cubicBezTo>
                  <a:pt x="24" y="0"/>
                  <a:pt x="24" y="0"/>
                  <a:pt x="24" y="0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0" name="Freeform 880"/>
          <p:cNvSpPr>
            <a:spLocks noEditPoints="1"/>
          </p:cNvSpPr>
          <p:nvPr/>
        </p:nvSpPr>
        <p:spPr bwMode="auto">
          <a:xfrm>
            <a:off x="10814050" y="4618393"/>
            <a:ext cx="182563" cy="179388"/>
          </a:xfrm>
          <a:custGeom>
            <a:avLst/>
            <a:gdLst>
              <a:gd name="T0" fmla="*/ 116 w 116"/>
              <a:gd name="T1" fmla="*/ 54 h 113"/>
              <a:gd name="T2" fmla="*/ 99 w 116"/>
              <a:gd name="T3" fmla="*/ 41 h 113"/>
              <a:gd name="T4" fmla="*/ 81 w 116"/>
              <a:gd name="T5" fmla="*/ 31 h 113"/>
              <a:gd name="T6" fmla="*/ 0 w 116"/>
              <a:gd name="T7" fmla="*/ 0 h 113"/>
              <a:gd name="T8" fmla="*/ 0 w 116"/>
              <a:gd name="T9" fmla="*/ 113 h 113"/>
              <a:gd name="T10" fmla="*/ 116 w 116"/>
              <a:gd name="T11" fmla="*/ 113 h 113"/>
              <a:gd name="T12" fmla="*/ 116 w 116"/>
              <a:gd name="T13" fmla="*/ 54 h 113"/>
              <a:gd name="T14" fmla="*/ 116 w 116"/>
              <a:gd name="T15" fmla="*/ 54 h 113"/>
              <a:gd name="T16" fmla="*/ 116 w 116"/>
              <a:gd name="T17" fmla="*/ 5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3">
                <a:moveTo>
                  <a:pt x="116" y="54"/>
                </a:moveTo>
                <a:cubicBezTo>
                  <a:pt x="111" y="49"/>
                  <a:pt x="105" y="45"/>
                  <a:pt x="99" y="41"/>
                </a:cubicBezTo>
                <a:cubicBezTo>
                  <a:pt x="93" y="37"/>
                  <a:pt x="87" y="34"/>
                  <a:pt x="81" y="31"/>
                </a:cubicBezTo>
                <a:cubicBezTo>
                  <a:pt x="56" y="17"/>
                  <a:pt x="29" y="6"/>
                  <a:pt x="0" y="0"/>
                </a:cubicBezTo>
                <a:cubicBezTo>
                  <a:pt x="0" y="113"/>
                  <a:pt x="0" y="113"/>
                  <a:pt x="0" y="113"/>
                </a:cubicBezTo>
                <a:cubicBezTo>
                  <a:pt x="116" y="113"/>
                  <a:pt x="116" y="113"/>
                  <a:pt x="116" y="113"/>
                </a:cubicBezTo>
                <a:lnTo>
                  <a:pt x="116" y="54"/>
                </a:lnTo>
                <a:close/>
                <a:moveTo>
                  <a:pt x="116" y="54"/>
                </a:moveTo>
                <a:cubicBezTo>
                  <a:pt x="116" y="54"/>
                  <a:pt x="116" y="54"/>
                  <a:pt x="116" y="54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1" name="Freeform 881"/>
          <p:cNvSpPr>
            <a:spLocks noEditPoints="1"/>
          </p:cNvSpPr>
          <p:nvPr/>
        </p:nvSpPr>
        <p:spPr bwMode="auto">
          <a:xfrm>
            <a:off x="10644188" y="5037493"/>
            <a:ext cx="169863" cy="173038"/>
          </a:xfrm>
          <a:custGeom>
            <a:avLst/>
            <a:gdLst>
              <a:gd name="T0" fmla="*/ 0 w 107"/>
              <a:gd name="T1" fmla="*/ 56 h 109"/>
              <a:gd name="T2" fmla="*/ 54 w 107"/>
              <a:gd name="T3" fmla="*/ 109 h 109"/>
              <a:gd name="T4" fmla="*/ 107 w 107"/>
              <a:gd name="T5" fmla="*/ 56 h 109"/>
              <a:gd name="T6" fmla="*/ 80 w 107"/>
              <a:gd name="T7" fmla="*/ 9 h 109"/>
              <a:gd name="T8" fmla="*/ 27 w 107"/>
              <a:gd name="T9" fmla="*/ 9 h 109"/>
              <a:gd name="T10" fmla="*/ 0 w 107"/>
              <a:gd name="T11" fmla="*/ 56 h 109"/>
              <a:gd name="T12" fmla="*/ 0 w 107"/>
              <a:gd name="T13" fmla="*/ 56 h 109"/>
              <a:gd name="T14" fmla="*/ 0 w 107"/>
              <a:gd name="T15" fmla="*/ 5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109">
                <a:moveTo>
                  <a:pt x="0" y="56"/>
                </a:moveTo>
                <a:cubicBezTo>
                  <a:pt x="0" y="85"/>
                  <a:pt x="24" y="109"/>
                  <a:pt x="54" y="109"/>
                </a:cubicBezTo>
                <a:cubicBezTo>
                  <a:pt x="83" y="109"/>
                  <a:pt x="107" y="85"/>
                  <a:pt x="107" y="56"/>
                </a:cubicBezTo>
                <a:cubicBezTo>
                  <a:pt x="107" y="37"/>
                  <a:pt x="97" y="19"/>
                  <a:pt x="80" y="9"/>
                </a:cubicBezTo>
                <a:cubicBezTo>
                  <a:pt x="64" y="0"/>
                  <a:pt x="43" y="0"/>
                  <a:pt x="27" y="9"/>
                </a:cubicBezTo>
                <a:cubicBezTo>
                  <a:pt x="10" y="19"/>
                  <a:pt x="0" y="37"/>
                  <a:pt x="0" y="56"/>
                </a:cubicBezTo>
                <a:close/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2" name="Freeform 882"/>
          <p:cNvSpPr>
            <a:spLocks noEditPoints="1"/>
          </p:cNvSpPr>
          <p:nvPr/>
        </p:nvSpPr>
        <p:spPr bwMode="auto">
          <a:xfrm>
            <a:off x="10710863" y="5040668"/>
            <a:ext cx="103188" cy="169863"/>
          </a:xfrm>
          <a:custGeom>
            <a:avLst/>
            <a:gdLst>
              <a:gd name="T0" fmla="*/ 12 w 65"/>
              <a:gd name="T1" fmla="*/ 0 h 107"/>
              <a:gd name="T2" fmla="*/ 0 w 65"/>
              <a:gd name="T3" fmla="*/ 2 h 107"/>
              <a:gd name="T4" fmla="*/ 41 w 65"/>
              <a:gd name="T5" fmla="*/ 54 h 107"/>
              <a:gd name="T6" fmla="*/ 0 w 65"/>
              <a:gd name="T7" fmla="*/ 106 h 107"/>
              <a:gd name="T8" fmla="*/ 12 w 65"/>
              <a:gd name="T9" fmla="*/ 107 h 107"/>
              <a:gd name="T10" fmla="*/ 65 w 65"/>
              <a:gd name="T11" fmla="*/ 54 h 107"/>
              <a:gd name="T12" fmla="*/ 12 w 65"/>
              <a:gd name="T13" fmla="*/ 0 h 107"/>
              <a:gd name="T14" fmla="*/ 12 w 65"/>
              <a:gd name="T15" fmla="*/ 0 h 107"/>
              <a:gd name="T16" fmla="*/ 12 w 65"/>
              <a:gd name="T1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107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cubicBezTo>
                  <a:pt x="23" y="7"/>
                  <a:pt x="41" y="28"/>
                  <a:pt x="41" y="54"/>
                </a:cubicBezTo>
                <a:cubicBezTo>
                  <a:pt x="41" y="79"/>
                  <a:pt x="23" y="100"/>
                  <a:pt x="0" y="106"/>
                </a:cubicBezTo>
                <a:cubicBezTo>
                  <a:pt x="3" y="107"/>
                  <a:pt x="7" y="107"/>
                  <a:pt x="12" y="107"/>
                </a:cubicBezTo>
                <a:cubicBezTo>
                  <a:pt x="41" y="107"/>
                  <a:pt x="65" y="83"/>
                  <a:pt x="65" y="54"/>
                </a:cubicBezTo>
                <a:cubicBezTo>
                  <a:pt x="65" y="24"/>
                  <a:pt x="41" y="0"/>
                  <a:pt x="12" y="0"/>
                </a:cubicBezTo>
                <a:close/>
                <a:moveTo>
                  <a:pt x="12" y="0"/>
                </a:move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3" name="Freeform 883"/>
          <p:cNvSpPr>
            <a:spLocks noEditPoints="1"/>
          </p:cNvSpPr>
          <p:nvPr/>
        </p:nvSpPr>
        <p:spPr bwMode="auto">
          <a:xfrm>
            <a:off x="10814050" y="4618393"/>
            <a:ext cx="182563" cy="179388"/>
          </a:xfrm>
          <a:custGeom>
            <a:avLst/>
            <a:gdLst>
              <a:gd name="T0" fmla="*/ 116 w 116"/>
              <a:gd name="T1" fmla="*/ 54 h 113"/>
              <a:gd name="T2" fmla="*/ 99 w 116"/>
              <a:gd name="T3" fmla="*/ 41 h 113"/>
              <a:gd name="T4" fmla="*/ 81 w 116"/>
              <a:gd name="T5" fmla="*/ 31 h 113"/>
              <a:gd name="T6" fmla="*/ 0 w 116"/>
              <a:gd name="T7" fmla="*/ 0 h 113"/>
              <a:gd name="T8" fmla="*/ 0 w 116"/>
              <a:gd name="T9" fmla="*/ 9 h 113"/>
              <a:gd name="T10" fmla="*/ 50 w 116"/>
              <a:gd name="T11" fmla="*/ 31 h 113"/>
              <a:gd name="T12" fmla="*/ 67 w 116"/>
              <a:gd name="T13" fmla="*/ 41 h 113"/>
              <a:gd name="T14" fmla="*/ 85 w 116"/>
              <a:gd name="T15" fmla="*/ 54 h 113"/>
              <a:gd name="T16" fmla="*/ 85 w 116"/>
              <a:gd name="T17" fmla="*/ 113 h 113"/>
              <a:gd name="T18" fmla="*/ 116 w 116"/>
              <a:gd name="T19" fmla="*/ 113 h 113"/>
              <a:gd name="T20" fmla="*/ 116 w 116"/>
              <a:gd name="T21" fmla="*/ 54 h 113"/>
              <a:gd name="T22" fmla="*/ 116 w 116"/>
              <a:gd name="T23" fmla="*/ 54 h 113"/>
              <a:gd name="T24" fmla="*/ 116 w 116"/>
              <a:gd name="T25" fmla="*/ 5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3">
                <a:moveTo>
                  <a:pt x="116" y="54"/>
                </a:moveTo>
                <a:cubicBezTo>
                  <a:pt x="111" y="49"/>
                  <a:pt x="105" y="45"/>
                  <a:pt x="99" y="41"/>
                </a:cubicBezTo>
                <a:cubicBezTo>
                  <a:pt x="93" y="37"/>
                  <a:pt x="87" y="34"/>
                  <a:pt x="81" y="31"/>
                </a:cubicBezTo>
                <a:cubicBezTo>
                  <a:pt x="56" y="17"/>
                  <a:pt x="29" y="6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17" y="15"/>
                  <a:pt x="34" y="22"/>
                  <a:pt x="50" y="31"/>
                </a:cubicBezTo>
                <a:cubicBezTo>
                  <a:pt x="56" y="34"/>
                  <a:pt x="62" y="38"/>
                  <a:pt x="67" y="41"/>
                </a:cubicBezTo>
                <a:cubicBezTo>
                  <a:pt x="74" y="45"/>
                  <a:pt x="79" y="49"/>
                  <a:pt x="85" y="54"/>
                </a:cubicBezTo>
                <a:cubicBezTo>
                  <a:pt x="85" y="113"/>
                  <a:pt x="85" y="113"/>
                  <a:pt x="85" y="113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16" y="113"/>
                  <a:pt x="116" y="54"/>
                  <a:pt x="116" y="54"/>
                </a:cubicBezTo>
                <a:close/>
                <a:moveTo>
                  <a:pt x="116" y="54"/>
                </a:moveTo>
                <a:cubicBezTo>
                  <a:pt x="116" y="54"/>
                  <a:pt x="116" y="54"/>
                  <a:pt x="116" y="54"/>
                </a:cubicBezTo>
              </a:path>
            </a:pathLst>
          </a:custGeom>
          <a:solidFill>
            <a:srgbClr val="02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954482" y="2605040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954482" y="1165833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954482" y="346011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54482" y="375638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Freeform 813"/>
          <p:cNvSpPr>
            <a:spLocks noEditPoints="1"/>
          </p:cNvSpPr>
          <p:nvPr/>
        </p:nvSpPr>
        <p:spPr bwMode="auto">
          <a:xfrm>
            <a:off x="3278188" y="1609726"/>
            <a:ext cx="300038" cy="319088"/>
          </a:xfrm>
          <a:custGeom>
            <a:avLst/>
            <a:gdLst>
              <a:gd name="T0" fmla="*/ 61 w 189"/>
              <a:gd name="T1" fmla="*/ 16 h 201"/>
              <a:gd name="T2" fmla="*/ 30 w 189"/>
              <a:gd name="T3" fmla="*/ 34 h 201"/>
              <a:gd name="T4" fmla="*/ 56 w 189"/>
              <a:gd name="T5" fmla="*/ 59 h 201"/>
              <a:gd name="T6" fmla="*/ 31 w 189"/>
              <a:gd name="T7" fmla="*/ 108 h 201"/>
              <a:gd name="T8" fmla="*/ 0 w 189"/>
              <a:gd name="T9" fmla="*/ 106 h 201"/>
              <a:gd name="T10" fmla="*/ 5 w 189"/>
              <a:gd name="T11" fmla="*/ 128 h 201"/>
              <a:gd name="T12" fmla="*/ 117 w 189"/>
              <a:gd name="T13" fmla="*/ 185 h 201"/>
              <a:gd name="T14" fmla="*/ 174 w 189"/>
              <a:gd name="T15" fmla="*/ 73 h 201"/>
              <a:gd name="T16" fmla="*/ 61 w 189"/>
              <a:gd name="T17" fmla="*/ 16 h 201"/>
              <a:gd name="T18" fmla="*/ 61 w 189"/>
              <a:gd name="T19" fmla="*/ 16 h 201"/>
              <a:gd name="T20" fmla="*/ 61 w 189"/>
              <a:gd name="T21" fmla="*/ 1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201">
                <a:moveTo>
                  <a:pt x="61" y="16"/>
                </a:moveTo>
                <a:cubicBezTo>
                  <a:pt x="50" y="19"/>
                  <a:pt x="39" y="26"/>
                  <a:pt x="30" y="34"/>
                </a:cubicBezTo>
                <a:cubicBezTo>
                  <a:pt x="42" y="37"/>
                  <a:pt x="52" y="46"/>
                  <a:pt x="56" y="59"/>
                </a:cubicBezTo>
                <a:cubicBezTo>
                  <a:pt x="63" y="79"/>
                  <a:pt x="52" y="102"/>
                  <a:pt x="31" y="108"/>
                </a:cubicBezTo>
                <a:cubicBezTo>
                  <a:pt x="21" y="112"/>
                  <a:pt x="10" y="111"/>
                  <a:pt x="0" y="106"/>
                </a:cubicBezTo>
                <a:cubicBezTo>
                  <a:pt x="1" y="113"/>
                  <a:pt x="2" y="121"/>
                  <a:pt x="5" y="128"/>
                </a:cubicBezTo>
                <a:cubicBezTo>
                  <a:pt x="20" y="175"/>
                  <a:pt x="70" y="201"/>
                  <a:pt x="117" y="185"/>
                </a:cubicBezTo>
                <a:cubicBezTo>
                  <a:pt x="164" y="170"/>
                  <a:pt x="189" y="119"/>
                  <a:pt x="174" y="73"/>
                </a:cubicBezTo>
                <a:cubicBezTo>
                  <a:pt x="159" y="26"/>
                  <a:pt x="108" y="0"/>
                  <a:pt x="61" y="16"/>
                </a:cubicBezTo>
                <a:close/>
                <a:moveTo>
                  <a:pt x="61" y="16"/>
                </a:moveTo>
                <a:cubicBezTo>
                  <a:pt x="61" y="16"/>
                  <a:pt x="61" y="16"/>
                  <a:pt x="61" y="16"/>
                </a:cubicBezTo>
              </a:path>
            </a:pathLst>
          </a:custGeom>
          <a:solidFill>
            <a:srgbClr val="B6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0" name="Freeform 814"/>
          <p:cNvSpPr>
            <a:spLocks noEditPoints="1"/>
          </p:cNvSpPr>
          <p:nvPr/>
        </p:nvSpPr>
        <p:spPr bwMode="auto">
          <a:xfrm>
            <a:off x="3189288" y="1600201"/>
            <a:ext cx="333375" cy="339725"/>
          </a:xfrm>
          <a:custGeom>
            <a:avLst/>
            <a:gdLst>
              <a:gd name="T0" fmla="*/ 167 w 210"/>
              <a:gd name="T1" fmla="*/ 83 h 214"/>
              <a:gd name="T2" fmla="*/ 170 w 210"/>
              <a:gd name="T3" fmla="*/ 112 h 214"/>
              <a:gd name="T4" fmla="*/ 113 w 210"/>
              <a:gd name="T5" fmla="*/ 167 h 214"/>
              <a:gd name="T6" fmla="*/ 43 w 210"/>
              <a:gd name="T7" fmla="*/ 97 h 214"/>
              <a:gd name="T8" fmla="*/ 97 w 210"/>
              <a:gd name="T9" fmla="*/ 40 h 214"/>
              <a:gd name="T10" fmla="*/ 126 w 210"/>
              <a:gd name="T11" fmla="*/ 42 h 214"/>
              <a:gd name="T12" fmla="*/ 145 w 210"/>
              <a:gd name="T13" fmla="*/ 38 h 214"/>
              <a:gd name="T14" fmla="*/ 146 w 210"/>
              <a:gd name="T15" fmla="*/ 38 h 214"/>
              <a:gd name="T16" fmla="*/ 139 w 210"/>
              <a:gd name="T17" fmla="*/ 6 h 214"/>
              <a:gd name="T18" fmla="*/ 99 w 210"/>
              <a:gd name="T19" fmla="*/ 1 h 214"/>
              <a:gd name="T20" fmla="*/ 4 w 210"/>
              <a:gd name="T21" fmla="*/ 96 h 214"/>
              <a:gd name="T22" fmla="*/ 122 w 210"/>
              <a:gd name="T23" fmla="*/ 204 h 214"/>
              <a:gd name="T24" fmla="*/ 207 w 210"/>
              <a:gd name="T25" fmla="*/ 120 h 214"/>
              <a:gd name="T26" fmla="*/ 204 w 210"/>
              <a:gd name="T27" fmla="*/ 71 h 214"/>
              <a:gd name="T28" fmla="*/ 172 w 210"/>
              <a:gd name="T29" fmla="*/ 63 h 214"/>
              <a:gd name="T30" fmla="*/ 167 w 210"/>
              <a:gd name="T31" fmla="*/ 83 h 214"/>
              <a:gd name="T32" fmla="*/ 167 w 210"/>
              <a:gd name="T33" fmla="*/ 83 h 214"/>
              <a:gd name="T34" fmla="*/ 167 w 210"/>
              <a:gd name="T35" fmla="*/ 8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0" h="214">
                <a:moveTo>
                  <a:pt x="167" y="83"/>
                </a:moveTo>
                <a:cubicBezTo>
                  <a:pt x="170" y="92"/>
                  <a:pt x="171" y="102"/>
                  <a:pt x="170" y="112"/>
                </a:cubicBezTo>
                <a:cubicBezTo>
                  <a:pt x="166" y="141"/>
                  <a:pt x="142" y="164"/>
                  <a:pt x="113" y="167"/>
                </a:cubicBezTo>
                <a:cubicBezTo>
                  <a:pt x="73" y="171"/>
                  <a:pt x="39" y="137"/>
                  <a:pt x="43" y="97"/>
                </a:cubicBezTo>
                <a:cubicBezTo>
                  <a:pt x="46" y="68"/>
                  <a:pt x="68" y="44"/>
                  <a:pt x="97" y="40"/>
                </a:cubicBezTo>
                <a:cubicBezTo>
                  <a:pt x="107" y="38"/>
                  <a:pt x="117" y="39"/>
                  <a:pt x="126" y="42"/>
                </a:cubicBezTo>
                <a:cubicBezTo>
                  <a:pt x="133" y="44"/>
                  <a:pt x="140" y="43"/>
                  <a:pt x="145" y="38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56" y="28"/>
                  <a:pt x="153" y="10"/>
                  <a:pt x="139" y="6"/>
                </a:cubicBezTo>
                <a:cubicBezTo>
                  <a:pt x="126" y="2"/>
                  <a:pt x="113" y="0"/>
                  <a:pt x="99" y="1"/>
                </a:cubicBezTo>
                <a:cubicBezTo>
                  <a:pt x="48" y="4"/>
                  <a:pt x="7" y="46"/>
                  <a:pt x="4" y="96"/>
                </a:cubicBezTo>
                <a:cubicBezTo>
                  <a:pt x="0" y="161"/>
                  <a:pt x="56" y="214"/>
                  <a:pt x="122" y="204"/>
                </a:cubicBezTo>
                <a:cubicBezTo>
                  <a:pt x="165" y="198"/>
                  <a:pt x="200" y="164"/>
                  <a:pt x="207" y="120"/>
                </a:cubicBezTo>
                <a:cubicBezTo>
                  <a:pt x="210" y="103"/>
                  <a:pt x="209" y="86"/>
                  <a:pt x="204" y="71"/>
                </a:cubicBezTo>
                <a:cubicBezTo>
                  <a:pt x="199" y="58"/>
                  <a:pt x="183" y="53"/>
                  <a:pt x="172" y="63"/>
                </a:cubicBezTo>
                <a:cubicBezTo>
                  <a:pt x="167" y="68"/>
                  <a:pt x="165" y="76"/>
                  <a:pt x="167" y="83"/>
                </a:cubicBezTo>
                <a:close/>
                <a:moveTo>
                  <a:pt x="167" y="83"/>
                </a:moveTo>
                <a:cubicBezTo>
                  <a:pt x="167" y="83"/>
                  <a:pt x="167" y="83"/>
                  <a:pt x="167" y="83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1" name="Freeform 815"/>
          <p:cNvSpPr>
            <a:spLocks noEditPoints="1"/>
          </p:cNvSpPr>
          <p:nvPr/>
        </p:nvSpPr>
        <p:spPr bwMode="auto">
          <a:xfrm>
            <a:off x="8424863" y="2376488"/>
            <a:ext cx="80963" cy="80963"/>
          </a:xfrm>
          <a:custGeom>
            <a:avLst/>
            <a:gdLst>
              <a:gd name="T0" fmla="*/ 0 w 51"/>
              <a:gd name="T1" fmla="*/ 26 h 51"/>
              <a:gd name="T2" fmla="*/ 26 w 51"/>
              <a:gd name="T3" fmla="*/ 51 h 51"/>
              <a:gd name="T4" fmla="*/ 51 w 51"/>
              <a:gd name="T5" fmla="*/ 26 h 51"/>
              <a:gd name="T6" fmla="*/ 26 w 51"/>
              <a:gd name="T7" fmla="*/ 0 h 51"/>
              <a:gd name="T8" fmla="*/ 0 w 51"/>
              <a:gd name="T9" fmla="*/ 26 h 51"/>
              <a:gd name="T10" fmla="*/ 0 w 51"/>
              <a:gd name="T11" fmla="*/ 26 h 51"/>
              <a:gd name="T12" fmla="*/ 0 w 51"/>
              <a:gd name="T13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6"/>
                </a:moveTo>
                <a:cubicBezTo>
                  <a:pt x="0" y="40"/>
                  <a:pt x="12" y="51"/>
                  <a:pt x="26" y="51"/>
                </a:cubicBezTo>
                <a:cubicBezTo>
                  <a:pt x="40" y="51"/>
                  <a:pt x="51" y="40"/>
                  <a:pt x="51" y="26"/>
                </a:cubicBezTo>
                <a:cubicBezTo>
                  <a:pt x="51" y="12"/>
                  <a:pt x="40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lose/>
                <a:moveTo>
                  <a:pt x="0" y="26"/>
                </a:moveTo>
                <a:cubicBezTo>
                  <a:pt x="0" y="26"/>
                  <a:pt x="0" y="26"/>
                  <a:pt x="0" y="26"/>
                </a:cubicBezTo>
              </a:path>
            </a:pathLst>
          </a:custGeom>
          <a:solidFill>
            <a:srgbClr val="4CC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2" name="Freeform 816"/>
          <p:cNvSpPr>
            <a:spLocks noEditPoints="1"/>
          </p:cNvSpPr>
          <p:nvPr/>
        </p:nvSpPr>
        <p:spPr bwMode="auto">
          <a:xfrm>
            <a:off x="6219825" y="2093913"/>
            <a:ext cx="80963" cy="79375"/>
          </a:xfrm>
          <a:custGeom>
            <a:avLst/>
            <a:gdLst>
              <a:gd name="T0" fmla="*/ 0 w 51"/>
              <a:gd name="T1" fmla="*/ 26 h 51"/>
              <a:gd name="T2" fmla="*/ 26 w 51"/>
              <a:gd name="T3" fmla="*/ 51 h 51"/>
              <a:gd name="T4" fmla="*/ 51 w 51"/>
              <a:gd name="T5" fmla="*/ 26 h 51"/>
              <a:gd name="T6" fmla="*/ 26 w 51"/>
              <a:gd name="T7" fmla="*/ 0 h 51"/>
              <a:gd name="T8" fmla="*/ 0 w 51"/>
              <a:gd name="T9" fmla="*/ 26 h 51"/>
              <a:gd name="T10" fmla="*/ 0 w 51"/>
              <a:gd name="T11" fmla="*/ 26 h 51"/>
              <a:gd name="T12" fmla="*/ 0 w 51"/>
              <a:gd name="T13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6"/>
                </a:moveTo>
                <a:cubicBezTo>
                  <a:pt x="0" y="40"/>
                  <a:pt x="11" y="51"/>
                  <a:pt x="26" y="51"/>
                </a:cubicBezTo>
                <a:cubicBezTo>
                  <a:pt x="40" y="51"/>
                  <a:pt x="51" y="40"/>
                  <a:pt x="51" y="26"/>
                </a:cubicBezTo>
                <a:cubicBezTo>
                  <a:pt x="51" y="12"/>
                  <a:pt x="40" y="0"/>
                  <a:pt x="26" y="0"/>
                </a:cubicBezTo>
                <a:cubicBezTo>
                  <a:pt x="11" y="0"/>
                  <a:pt x="0" y="12"/>
                  <a:pt x="0" y="26"/>
                </a:cubicBezTo>
                <a:close/>
                <a:moveTo>
                  <a:pt x="0" y="26"/>
                </a:moveTo>
                <a:cubicBezTo>
                  <a:pt x="0" y="26"/>
                  <a:pt x="0" y="26"/>
                  <a:pt x="0" y="26"/>
                </a:cubicBezTo>
              </a:path>
            </a:pathLst>
          </a:custGeom>
          <a:solidFill>
            <a:srgbClr val="4CC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3" name="Freeform 817"/>
          <p:cNvSpPr>
            <a:spLocks noEditPoints="1"/>
          </p:cNvSpPr>
          <p:nvPr/>
        </p:nvSpPr>
        <p:spPr bwMode="auto">
          <a:xfrm>
            <a:off x="4356100" y="1666876"/>
            <a:ext cx="80963" cy="80963"/>
          </a:xfrm>
          <a:custGeom>
            <a:avLst/>
            <a:gdLst>
              <a:gd name="T0" fmla="*/ 0 w 51"/>
              <a:gd name="T1" fmla="*/ 25 h 51"/>
              <a:gd name="T2" fmla="*/ 26 w 51"/>
              <a:gd name="T3" fmla="*/ 51 h 51"/>
              <a:gd name="T4" fmla="*/ 51 w 51"/>
              <a:gd name="T5" fmla="*/ 25 h 51"/>
              <a:gd name="T6" fmla="*/ 26 w 51"/>
              <a:gd name="T7" fmla="*/ 0 h 51"/>
              <a:gd name="T8" fmla="*/ 0 w 51"/>
              <a:gd name="T9" fmla="*/ 25 h 51"/>
              <a:gd name="T10" fmla="*/ 0 w 51"/>
              <a:gd name="T11" fmla="*/ 25 h 51"/>
              <a:gd name="T12" fmla="*/ 0 w 51"/>
              <a:gd name="T13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5"/>
                </a:moveTo>
                <a:cubicBezTo>
                  <a:pt x="0" y="39"/>
                  <a:pt x="12" y="51"/>
                  <a:pt x="26" y="51"/>
                </a:cubicBezTo>
                <a:cubicBezTo>
                  <a:pt x="40" y="51"/>
                  <a:pt x="51" y="39"/>
                  <a:pt x="51" y="25"/>
                </a:cubicBezTo>
                <a:cubicBezTo>
                  <a:pt x="51" y="11"/>
                  <a:pt x="40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lose/>
                <a:moveTo>
                  <a:pt x="0" y="25"/>
                </a:moveTo>
                <a:cubicBezTo>
                  <a:pt x="0" y="25"/>
                  <a:pt x="0" y="25"/>
                  <a:pt x="0" y="25"/>
                </a:cubicBezTo>
              </a:path>
            </a:pathLst>
          </a:custGeom>
          <a:solidFill>
            <a:srgbClr val="5C33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4" name="Freeform 818"/>
          <p:cNvSpPr>
            <a:spLocks noEditPoints="1"/>
          </p:cNvSpPr>
          <p:nvPr/>
        </p:nvSpPr>
        <p:spPr bwMode="auto">
          <a:xfrm>
            <a:off x="9150350" y="3298826"/>
            <a:ext cx="101600" cy="101600"/>
          </a:xfrm>
          <a:custGeom>
            <a:avLst/>
            <a:gdLst>
              <a:gd name="T0" fmla="*/ 0 w 64"/>
              <a:gd name="T1" fmla="*/ 32 h 64"/>
              <a:gd name="T2" fmla="*/ 32 w 64"/>
              <a:gd name="T3" fmla="*/ 64 h 64"/>
              <a:gd name="T4" fmla="*/ 64 w 64"/>
              <a:gd name="T5" fmla="*/ 32 h 64"/>
              <a:gd name="T6" fmla="*/ 32 w 64"/>
              <a:gd name="T7" fmla="*/ 0 h 64"/>
              <a:gd name="T8" fmla="*/ 0 w 64"/>
              <a:gd name="T9" fmla="*/ 32 h 64"/>
              <a:gd name="T10" fmla="*/ 0 w 64"/>
              <a:gd name="T11" fmla="*/ 32 h 64"/>
              <a:gd name="T12" fmla="*/ 0 w 64"/>
              <a:gd name="T1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lose/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</a:path>
            </a:pathLst>
          </a:custGeom>
          <a:solidFill>
            <a:srgbClr val="FF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5" name="Freeform 819"/>
          <p:cNvSpPr>
            <a:spLocks noEditPoints="1"/>
          </p:cNvSpPr>
          <p:nvPr/>
        </p:nvSpPr>
        <p:spPr bwMode="auto">
          <a:xfrm>
            <a:off x="6953250" y="1230313"/>
            <a:ext cx="171450" cy="177800"/>
          </a:xfrm>
          <a:custGeom>
            <a:avLst/>
            <a:gdLst>
              <a:gd name="T0" fmla="*/ 46 w 108"/>
              <a:gd name="T1" fmla="*/ 4 h 112"/>
              <a:gd name="T2" fmla="*/ 45 w 108"/>
              <a:gd name="T3" fmla="*/ 4 h 112"/>
              <a:gd name="T4" fmla="*/ 60 w 108"/>
              <a:gd name="T5" fmla="*/ 26 h 112"/>
              <a:gd name="T6" fmla="*/ 34 w 108"/>
              <a:gd name="T7" fmla="*/ 61 h 112"/>
              <a:gd name="T8" fmla="*/ 2 w 108"/>
              <a:gd name="T9" fmla="*/ 44 h 112"/>
              <a:gd name="T10" fmla="*/ 1 w 108"/>
              <a:gd name="T11" fmla="*/ 63 h 112"/>
              <a:gd name="T12" fmla="*/ 60 w 108"/>
              <a:gd name="T13" fmla="*/ 108 h 112"/>
              <a:gd name="T14" fmla="*/ 105 w 108"/>
              <a:gd name="T15" fmla="*/ 49 h 112"/>
              <a:gd name="T16" fmla="*/ 46 w 108"/>
              <a:gd name="T17" fmla="*/ 4 h 112"/>
              <a:gd name="T18" fmla="*/ 46 w 108"/>
              <a:gd name="T19" fmla="*/ 4 h 112"/>
              <a:gd name="T20" fmla="*/ 46 w 108"/>
              <a:gd name="T21" fmla="*/ 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112">
                <a:moveTo>
                  <a:pt x="46" y="4"/>
                </a:moveTo>
                <a:cubicBezTo>
                  <a:pt x="45" y="4"/>
                  <a:pt x="45" y="4"/>
                  <a:pt x="45" y="4"/>
                </a:cubicBezTo>
                <a:cubicBezTo>
                  <a:pt x="53" y="8"/>
                  <a:pt x="59" y="16"/>
                  <a:pt x="60" y="26"/>
                </a:cubicBezTo>
                <a:cubicBezTo>
                  <a:pt x="62" y="43"/>
                  <a:pt x="50" y="58"/>
                  <a:pt x="34" y="61"/>
                </a:cubicBezTo>
                <a:cubicBezTo>
                  <a:pt x="20" y="62"/>
                  <a:pt x="8" y="55"/>
                  <a:pt x="2" y="44"/>
                </a:cubicBezTo>
                <a:cubicBezTo>
                  <a:pt x="0" y="50"/>
                  <a:pt x="0" y="56"/>
                  <a:pt x="1" y="63"/>
                </a:cubicBezTo>
                <a:cubicBezTo>
                  <a:pt x="5" y="92"/>
                  <a:pt x="31" y="112"/>
                  <a:pt x="60" y="108"/>
                </a:cubicBezTo>
                <a:cubicBezTo>
                  <a:pt x="89" y="104"/>
                  <a:pt x="108" y="78"/>
                  <a:pt x="105" y="49"/>
                </a:cubicBezTo>
                <a:cubicBezTo>
                  <a:pt x="101" y="20"/>
                  <a:pt x="75" y="0"/>
                  <a:pt x="46" y="4"/>
                </a:cubicBezTo>
                <a:close/>
                <a:moveTo>
                  <a:pt x="46" y="4"/>
                </a:moveTo>
                <a:cubicBezTo>
                  <a:pt x="46" y="4"/>
                  <a:pt x="46" y="4"/>
                  <a:pt x="46" y="4"/>
                </a:cubicBezTo>
              </a:path>
            </a:pathLst>
          </a:custGeom>
          <a:solidFill>
            <a:srgbClr val="FFE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6" name="Freeform 820"/>
          <p:cNvSpPr>
            <a:spLocks noEditPoints="1"/>
          </p:cNvSpPr>
          <p:nvPr/>
        </p:nvSpPr>
        <p:spPr bwMode="auto">
          <a:xfrm>
            <a:off x="8863013" y="2036763"/>
            <a:ext cx="220663" cy="222250"/>
          </a:xfrm>
          <a:custGeom>
            <a:avLst/>
            <a:gdLst>
              <a:gd name="T0" fmla="*/ 70 w 140"/>
              <a:gd name="T1" fmla="*/ 0 h 141"/>
              <a:gd name="T2" fmla="*/ 0 w 140"/>
              <a:gd name="T3" fmla="*/ 71 h 141"/>
              <a:gd name="T4" fmla="*/ 70 w 140"/>
              <a:gd name="T5" fmla="*/ 141 h 141"/>
              <a:gd name="T6" fmla="*/ 140 w 140"/>
              <a:gd name="T7" fmla="*/ 71 h 141"/>
              <a:gd name="T8" fmla="*/ 70 w 140"/>
              <a:gd name="T9" fmla="*/ 0 h 141"/>
              <a:gd name="T10" fmla="*/ 70 w 140"/>
              <a:gd name="T11" fmla="*/ 96 h 141"/>
              <a:gd name="T12" fmla="*/ 44 w 140"/>
              <a:gd name="T13" fmla="*/ 71 h 141"/>
              <a:gd name="T14" fmla="*/ 70 w 140"/>
              <a:gd name="T15" fmla="*/ 45 h 141"/>
              <a:gd name="T16" fmla="*/ 96 w 140"/>
              <a:gd name="T17" fmla="*/ 71 h 141"/>
              <a:gd name="T18" fmla="*/ 70 w 140"/>
              <a:gd name="T19" fmla="*/ 96 h 141"/>
              <a:gd name="T20" fmla="*/ 70 w 140"/>
              <a:gd name="T21" fmla="*/ 96 h 141"/>
              <a:gd name="T22" fmla="*/ 70 w 140"/>
              <a:gd name="T23" fmla="*/ 9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1">
                <a:moveTo>
                  <a:pt x="70" y="0"/>
                </a:moveTo>
                <a:cubicBezTo>
                  <a:pt x="31" y="0"/>
                  <a:pt x="0" y="32"/>
                  <a:pt x="0" y="71"/>
                </a:cubicBezTo>
                <a:cubicBezTo>
                  <a:pt x="0" y="110"/>
                  <a:pt x="31" y="141"/>
                  <a:pt x="70" y="141"/>
                </a:cubicBezTo>
                <a:cubicBezTo>
                  <a:pt x="109" y="141"/>
                  <a:pt x="140" y="110"/>
                  <a:pt x="140" y="71"/>
                </a:cubicBezTo>
                <a:cubicBezTo>
                  <a:pt x="140" y="32"/>
                  <a:pt x="109" y="0"/>
                  <a:pt x="70" y="0"/>
                </a:cubicBezTo>
                <a:close/>
                <a:moveTo>
                  <a:pt x="70" y="96"/>
                </a:moveTo>
                <a:cubicBezTo>
                  <a:pt x="56" y="96"/>
                  <a:pt x="44" y="85"/>
                  <a:pt x="44" y="71"/>
                </a:cubicBezTo>
                <a:cubicBezTo>
                  <a:pt x="44" y="57"/>
                  <a:pt x="56" y="45"/>
                  <a:pt x="70" y="45"/>
                </a:cubicBezTo>
                <a:cubicBezTo>
                  <a:pt x="84" y="45"/>
                  <a:pt x="96" y="57"/>
                  <a:pt x="96" y="71"/>
                </a:cubicBezTo>
                <a:cubicBezTo>
                  <a:pt x="96" y="85"/>
                  <a:pt x="84" y="96"/>
                  <a:pt x="70" y="96"/>
                </a:cubicBezTo>
                <a:close/>
                <a:moveTo>
                  <a:pt x="70" y="96"/>
                </a:moveTo>
                <a:cubicBezTo>
                  <a:pt x="70" y="96"/>
                  <a:pt x="70" y="96"/>
                  <a:pt x="70" y="96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7" name="Freeform 821"/>
          <p:cNvSpPr>
            <a:spLocks noEditPoints="1"/>
          </p:cNvSpPr>
          <p:nvPr/>
        </p:nvSpPr>
        <p:spPr bwMode="auto">
          <a:xfrm>
            <a:off x="2795588" y="3409951"/>
            <a:ext cx="182563" cy="182563"/>
          </a:xfrm>
          <a:custGeom>
            <a:avLst/>
            <a:gdLst>
              <a:gd name="T0" fmla="*/ 57 w 115"/>
              <a:gd name="T1" fmla="*/ 0 h 115"/>
              <a:gd name="T2" fmla="*/ 0 w 115"/>
              <a:gd name="T3" fmla="*/ 58 h 115"/>
              <a:gd name="T4" fmla="*/ 57 w 115"/>
              <a:gd name="T5" fmla="*/ 115 h 115"/>
              <a:gd name="T6" fmla="*/ 115 w 115"/>
              <a:gd name="T7" fmla="*/ 58 h 115"/>
              <a:gd name="T8" fmla="*/ 57 w 115"/>
              <a:gd name="T9" fmla="*/ 0 h 115"/>
              <a:gd name="T10" fmla="*/ 57 w 115"/>
              <a:gd name="T11" fmla="*/ 79 h 115"/>
              <a:gd name="T12" fmla="*/ 37 w 115"/>
              <a:gd name="T13" fmla="*/ 58 h 115"/>
              <a:gd name="T14" fmla="*/ 57 w 115"/>
              <a:gd name="T15" fmla="*/ 37 h 115"/>
              <a:gd name="T16" fmla="*/ 78 w 115"/>
              <a:gd name="T17" fmla="*/ 58 h 115"/>
              <a:gd name="T18" fmla="*/ 57 w 115"/>
              <a:gd name="T19" fmla="*/ 79 h 115"/>
              <a:gd name="T20" fmla="*/ 57 w 115"/>
              <a:gd name="T21" fmla="*/ 79 h 115"/>
              <a:gd name="T22" fmla="*/ 57 w 115"/>
              <a:gd name="T23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15">
                <a:moveTo>
                  <a:pt x="57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89"/>
                  <a:pt x="26" y="115"/>
                  <a:pt x="57" y="115"/>
                </a:cubicBezTo>
                <a:cubicBezTo>
                  <a:pt x="89" y="115"/>
                  <a:pt x="115" y="89"/>
                  <a:pt x="115" y="58"/>
                </a:cubicBezTo>
                <a:cubicBezTo>
                  <a:pt x="115" y="26"/>
                  <a:pt x="89" y="0"/>
                  <a:pt x="57" y="0"/>
                </a:cubicBezTo>
                <a:close/>
                <a:moveTo>
                  <a:pt x="57" y="79"/>
                </a:moveTo>
                <a:cubicBezTo>
                  <a:pt x="46" y="79"/>
                  <a:pt x="37" y="70"/>
                  <a:pt x="37" y="58"/>
                </a:cubicBezTo>
                <a:cubicBezTo>
                  <a:pt x="37" y="47"/>
                  <a:pt x="46" y="37"/>
                  <a:pt x="57" y="37"/>
                </a:cubicBezTo>
                <a:cubicBezTo>
                  <a:pt x="69" y="37"/>
                  <a:pt x="78" y="47"/>
                  <a:pt x="78" y="58"/>
                </a:cubicBezTo>
                <a:cubicBezTo>
                  <a:pt x="79" y="70"/>
                  <a:pt x="69" y="79"/>
                  <a:pt x="57" y="79"/>
                </a:cubicBezTo>
                <a:close/>
                <a:moveTo>
                  <a:pt x="57" y="79"/>
                </a:moveTo>
                <a:cubicBezTo>
                  <a:pt x="57" y="79"/>
                  <a:pt x="57" y="79"/>
                  <a:pt x="57" y="79"/>
                </a:cubicBezTo>
              </a:path>
            </a:pathLst>
          </a:custGeom>
          <a:solidFill>
            <a:srgbClr val="EE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8" name="Freeform 822"/>
          <p:cNvSpPr>
            <a:spLocks noEditPoints="1"/>
          </p:cNvSpPr>
          <p:nvPr/>
        </p:nvSpPr>
        <p:spPr bwMode="auto">
          <a:xfrm>
            <a:off x="8496300" y="2925763"/>
            <a:ext cx="273050" cy="274638"/>
          </a:xfrm>
          <a:custGeom>
            <a:avLst/>
            <a:gdLst>
              <a:gd name="T0" fmla="*/ 16 w 173"/>
              <a:gd name="T1" fmla="*/ 72 h 173"/>
              <a:gd name="T2" fmla="*/ 61 w 173"/>
              <a:gd name="T3" fmla="*/ 72 h 173"/>
              <a:gd name="T4" fmla="*/ 77 w 173"/>
              <a:gd name="T5" fmla="*/ 88 h 173"/>
              <a:gd name="T6" fmla="*/ 61 w 173"/>
              <a:gd name="T7" fmla="*/ 104 h 173"/>
              <a:gd name="T8" fmla="*/ 16 w 173"/>
              <a:gd name="T9" fmla="*/ 104 h 173"/>
              <a:gd name="T10" fmla="*/ 0 w 173"/>
              <a:gd name="T11" fmla="*/ 88 h 173"/>
              <a:gd name="T12" fmla="*/ 16 w 173"/>
              <a:gd name="T13" fmla="*/ 72 h 173"/>
              <a:gd name="T14" fmla="*/ 72 w 173"/>
              <a:gd name="T15" fmla="*/ 157 h 173"/>
              <a:gd name="T16" fmla="*/ 72 w 173"/>
              <a:gd name="T17" fmla="*/ 112 h 173"/>
              <a:gd name="T18" fmla="*/ 88 w 173"/>
              <a:gd name="T19" fmla="*/ 96 h 173"/>
              <a:gd name="T20" fmla="*/ 104 w 173"/>
              <a:gd name="T21" fmla="*/ 112 h 173"/>
              <a:gd name="T22" fmla="*/ 104 w 173"/>
              <a:gd name="T23" fmla="*/ 157 h 173"/>
              <a:gd name="T24" fmla="*/ 88 w 173"/>
              <a:gd name="T25" fmla="*/ 173 h 173"/>
              <a:gd name="T26" fmla="*/ 72 w 173"/>
              <a:gd name="T27" fmla="*/ 157 h 173"/>
              <a:gd name="T28" fmla="*/ 157 w 173"/>
              <a:gd name="T29" fmla="*/ 100 h 173"/>
              <a:gd name="T30" fmla="*/ 112 w 173"/>
              <a:gd name="T31" fmla="*/ 100 h 173"/>
              <a:gd name="T32" fmla="*/ 96 w 173"/>
              <a:gd name="T33" fmla="*/ 84 h 173"/>
              <a:gd name="T34" fmla="*/ 112 w 173"/>
              <a:gd name="T35" fmla="*/ 68 h 173"/>
              <a:gd name="T36" fmla="*/ 157 w 173"/>
              <a:gd name="T37" fmla="*/ 68 h 173"/>
              <a:gd name="T38" fmla="*/ 173 w 173"/>
              <a:gd name="T39" fmla="*/ 84 h 173"/>
              <a:gd name="T40" fmla="*/ 157 w 173"/>
              <a:gd name="T41" fmla="*/ 100 h 173"/>
              <a:gd name="T42" fmla="*/ 101 w 173"/>
              <a:gd name="T43" fmla="*/ 16 h 173"/>
              <a:gd name="T44" fmla="*/ 101 w 173"/>
              <a:gd name="T45" fmla="*/ 61 h 173"/>
              <a:gd name="T46" fmla="*/ 85 w 173"/>
              <a:gd name="T47" fmla="*/ 77 h 173"/>
              <a:gd name="T48" fmla="*/ 69 w 173"/>
              <a:gd name="T49" fmla="*/ 61 h 173"/>
              <a:gd name="T50" fmla="*/ 69 w 173"/>
              <a:gd name="T51" fmla="*/ 16 h 173"/>
              <a:gd name="T52" fmla="*/ 85 w 173"/>
              <a:gd name="T53" fmla="*/ 0 h 173"/>
              <a:gd name="T54" fmla="*/ 101 w 173"/>
              <a:gd name="T55" fmla="*/ 16 h 173"/>
              <a:gd name="T56" fmla="*/ 101 w 173"/>
              <a:gd name="T57" fmla="*/ 16 h 173"/>
              <a:gd name="T58" fmla="*/ 101 w 173"/>
              <a:gd name="T59" fmla="*/ 1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73">
                <a:moveTo>
                  <a:pt x="16" y="72"/>
                </a:moveTo>
                <a:cubicBezTo>
                  <a:pt x="61" y="72"/>
                  <a:pt x="61" y="72"/>
                  <a:pt x="61" y="72"/>
                </a:cubicBezTo>
                <a:cubicBezTo>
                  <a:pt x="70" y="72"/>
                  <a:pt x="77" y="79"/>
                  <a:pt x="77" y="88"/>
                </a:cubicBezTo>
                <a:cubicBezTo>
                  <a:pt x="77" y="97"/>
                  <a:pt x="70" y="104"/>
                  <a:pt x="61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7" y="104"/>
                  <a:pt x="0" y="97"/>
                  <a:pt x="0" y="88"/>
                </a:cubicBezTo>
                <a:cubicBezTo>
                  <a:pt x="0" y="79"/>
                  <a:pt x="7" y="72"/>
                  <a:pt x="16" y="72"/>
                </a:cubicBezTo>
                <a:close/>
                <a:moveTo>
                  <a:pt x="72" y="157"/>
                </a:moveTo>
                <a:cubicBezTo>
                  <a:pt x="72" y="112"/>
                  <a:pt x="72" y="112"/>
                  <a:pt x="72" y="112"/>
                </a:cubicBezTo>
                <a:cubicBezTo>
                  <a:pt x="72" y="103"/>
                  <a:pt x="79" y="96"/>
                  <a:pt x="88" y="96"/>
                </a:cubicBezTo>
                <a:cubicBezTo>
                  <a:pt x="97" y="96"/>
                  <a:pt x="104" y="103"/>
                  <a:pt x="104" y="112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04" y="166"/>
                  <a:pt x="97" y="173"/>
                  <a:pt x="88" y="173"/>
                </a:cubicBezTo>
                <a:cubicBezTo>
                  <a:pt x="80" y="173"/>
                  <a:pt x="72" y="166"/>
                  <a:pt x="72" y="157"/>
                </a:cubicBezTo>
                <a:close/>
                <a:moveTo>
                  <a:pt x="157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03" y="100"/>
                  <a:pt x="96" y="93"/>
                  <a:pt x="96" y="84"/>
                </a:cubicBezTo>
                <a:cubicBezTo>
                  <a:pt x="96" y="75"/>
                  <a:pt x="103" y="68"/>
                  <a:pt x="112" y="68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66" y="68"/>
                  <a:pt x="173" y="75"/>
                  <a:pt x="173" y="84"/>
                </a:cubicBezTo>
                <a:cubicBezTo>
                  <a:pt x="173" y="93"/>
                  <a:pt x="166" y="100"/>
                  <a:pt x="157" y="100"/>
                </a:cubicBezTo>
                <a:close/>
                <a:moveTo>
                  <a:pt x="101" y="16"/>
                </a:moveTo>
                <a:cubicBezTo>
                  <a:pt x="101" y="61"/>
                  <a:pt x="101" y="61"/>
                  <a:pt x="101" y="61"/>
                </a:cubicBezTo>
                <a:cubicBezTo>
                  <a:pt x="101" y="70"/>
                  <a:pt x="93" y="77"/>
                  <a:pt x="85" y="77"/>
                </a:cubicBezTo>
                <a:cubicBezTo>
                  <a:pt x="76" y="77"/>
                  <a:pt x="69" y="70"/>
                  <a:pt x="69" y="61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7"/>
                  <a:pt x="76" y="0"/>
                  <a:pt x="85" y="0"/>
                </a:cubicBezTo>
                <a:cubicBezTo>
                  <a:pt x="93" y="0"/>
                  <a:pt x="101" y="7"/>
                  <a:pt x="101" y="16"/>
                </a:cubicBezTo>
                <a:close/>
                <a:moveTo>
                  <a:pt x="101" y="16"/>
                </a:moveTo>
                <a:cubicBezTo>
                  <a:pt x="101" y="16"/>
                  <a:pt x="101" y="16"/>
                  <a:pt x="101" y="16"/>
                </a:cubicBezTo>
              </a:path>
            </a:pathLst>
          </a:custGeom>
          <a:solidFill>
            <a:srgbClr val="AD9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9" name="Freeform 823"/>
          <p:cNvSpPr>
            <a:spLocks noEditPoints="1"/>
          </p:cNvSpPr>
          <p:nvPr/>
        </p:nvSpPr>
        <p:spPr bwMode="auto">
          <a:xfrm>
            <a:off x="7985125" y="1587501"/>
            <a:ext cx="49213" cy="49213"/>
          </a:xfrm>
          <a:custGeom>
            <a:avLst/>
            <a:gdLst>
              <a:gd name="T0" fmla="*/ 0 w 31"/>
              <a:gd name="T1" fmla="*/ 15 h 31"/>
              <a:gd name="T2" fmla="*/ 15 w 31"/>
              <a:gd name="T3" fmla="*/ 31 h 31"/>
              <a:gd name="T4" fmla="*/ 31 w 31"/>
              <a:gd name="T5" fmla="*/ 15 h 31"/>
              <a:gd name="T6" fmla="*/ 15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0" name="Freeform 824"/>
          <p:cNvSpPr>
            <a:spLocks noEditPoints="1"/>
          </p:cNvSpPr>
          <p:nvPr/>
        </p:nvSpPr>
        <p:spPr bwMode="auto">
          <a:xfrm>
            <a:off x="8169275" y="1574801"/>
            <a:ext cx="49213" cy="49213"/>
          </a:xfrm>
          <a:custGeom>
            <a:avLst/>
            <a:gdLst>
              <a:gd name="T0" fmla="*/ 0 w 31"/>
              <a:gd name="T1" fmla="*/ 15 h 31"/>
              <a:gd name="T2" fmla="*/ 16 w 31"/>
              <a:gd name="T3" fmla="*/ 31 h 31"/>
              <a:gd name="T4" fmla="*/ 31 w 31"/>
              <a:gd name="T5" fmla="*/ 15 h 31"/>
              <a:gd name="T6" fmla="*/ 16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1" name="Freeform 825"/>
          <p:cNvSpPr>
            <a:spLocks noEditPoints="1"/>
          </p:cNvSpPr>
          <p:nvPr/>
        </p:nvSpPr>
        <p:spPr bwMode="auto">
          <a:xfrm>
            <a:off x="8069263" y="1504951"/>
            <a:ext cx="49213" cy="49213"/>
          </a:xfrm>
          <a:custGeom>
            <a:avLst/>
            <a:gdLst>
              <a:gd name="T0" fmla="*/ 0 w 31"/>
              <a:gd name="T1" fmla="*/ 16 h 31"/>
              <a:gd name="T2" fmla="*/ 15 w 31"/>
              <a:gd name="T3" fmla="*/ 31 h 31"/>
              <a:gd name="T4" fmla="*/ 31 w 31"/>
              <a:gd name="T5" fmla="*/ 16 h 31"/>
              <a:gd name="T6" fmla="*/ 15 w 31"/>
              <a:gd name="T7" fmla="*/ 0 h 31"/>
              <a:gd name="T8" fmla="*/ 0 w 31"/>
              <a:gd name="T9" fmla="*/ 16 h 31"/>
              <a:gd name="T10" fmla="*/ 0 w 31"/>
              <a:gd name="T11" fmla="*/ 16 h 31"/>
              <a:gd name="T12" fmla="*/ 0 w 31"/>
              <a:gd name="T1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2" name="Freeform 826"/>
          <p:cNvSpPr>
            <a:spLocks noEditPoints="1"/>
          </p:cNvSpPr>
          <p:nvPr/>
        </p:nvSpPr>
        <p:spPr bwMode="auto">
          <a:xfrm>
            <a:off x="8077200" y="1671638"/>
            <a:ext cx="49213" cy="49213"/>
          </a:xfrm>
          <a:custGeom>
            <a:avLst/>
            <a:gdLst>
              <a:gd name="T0" fmla="*/ 0 w 31"/>
              <a:gd name="T1" fmla="*/ 15 h 31"/>
              <a:gd name="T2" fmla="*/ 15 w 31"/>
              <a:gd name="T3" fmla="*/ 31 h 31"/>
              <a:gd name="T4" fmla="*/ 31 w 31"/>
              <a:gd name="T5" fmla="*/ 15 h 31"/>
              <a:gd name="T6" fmla="*/ 15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3" name="Freeform 827"/>
          <p:cNvSpPr>
            <a:spLocks noEditPoints="1"/>
          </p:cNvSpPr>
          <p:nvPr/>
        </p:nvSpPr>
        <p:spPr bwMode="auto">
          <a:xfrm>
            <a:off x="7956550" y="1462088"/>
            <a:ext cx="293688" cy="293688"/>
          </a:xfrm>
          <a:custGeom>
            <a:avLst/>
            <a:gdLst>
              <a:gd name="T0" fmla="*/ 23 w 186"/>
              <a:gd name="T1" fmla="*/ 10 h 186"/>
              <a:gd name="T2" fmla="*/ 71 w 186"/>
              <a:gd name="T3" fmla="*/ 58 h 186"/>
              <a:gd name="T4" fmla="*/ 71 w 186"/>
              <a:gd name="T5" fmla="*/ 76 h 186"/>
              <a:gd name="T6" fmla="*/ 52 w 186"/>
              <a:gd name="T7" fmla="*/ 76 h 186"/>
              <a:gd name="T8" fmla="*/ 5 w 186"/>
              <a:gd name="T9" fmla="*/ 29 h 186"/>
              <a:gd name="T10" fmla="*/ 5 w 186"/>
              <a:gd name="T11" fmla="*/ 10 h 186"/>
              <a:gd name="T12" fmla="*/ 23 w 186"/>
              <a:gd name="T13" fmla="*/ 10 h 186"/>
              <a:gd name="T14" fmla="*/ 5 w 186"/>
              <a:gd name="T15" fmla="*/ 162 h 186"/>
              <a:gd name="T16" fmla="*/ 53 w 186"/>
              <a:gd name="T17" fmla="*/ 115 h 186"/>
              <a:gd name="T18" fmla="*/ 71 w 186"/>
              <a:gd name="T19" fmla="*/ 115 h 186"/>
              <a:gd name="T20" fmla="*/ 71 w 186"/>
              <a:gd name="T21" fmla="*/ 133 h 186"/>
              <a:gd name="T22" fmla="*/ 24 w 186"/>
              <a:gd name="T23" fmla="*/ 180 h 186"/>
              <a:gd name="T24" fmla="*/ 5 w 186"/>
              <a:gd name="T25" fmla="*/ 180 h 186"/>
              <a:gd name="T26" fmla="*/ 5 w 186"/>
              <a:gd name="T27" fmla="*/ 162 h 186"/>
              <a:gd name="T28" fmla="*/ 162 w 186"/>
              <a:gd name="T29" fmla="*/ 178 h 186"/>
              <a:gd name="T30" fmla="*/ 115 w 186"/>
              <a:gd name="T31" fmla="*/ 130 h 186"/>
              <a:gd name="T32" fmla="*/ 115 w 186"/>
              <a:gd name="T33" fmla="*/ 112 h 186"/>
              <a:gd name="T34" fmla="*/ 133 w 186"/>
              <a:gd name="T35" fmla="*/ 112 h 186"/>
              <a:gd name="T36" fmla="*/ 181 w 186"/>
              <a:gd name="T37" fmla="*/ 159 h 186"/>
              <a:gd name="T38" fmla="*/ 181 w 186"/>
              <a:gd name="T39" fmla="*/ 178 h 186"/>
              <a:gd name="T40" fmla="*/ 162 w 186"/>
              <a:gd name="T41" fmla="*/ 178 h 186"/>
              <a:gd name="T42" fmla="*/ 175 w 186"/>
              <a:gd name="T43" fmla="*/ 23 h 186"/>
              <a:gd name="T44" fmla="*/ 128 w 186"/>
              <a:gd name="T45" fmla="*/ 71 h 186"/>
              <a:gd name="T46" fmla="*/ 110 w 186"/>
              <a:gd name="T47" fmla="*/ 71 h 186"/>
              <a:gd name="T48" fmla="*/ 110 w 186"/>
              <a:gd name="T49" fmla="*/ 52 h 186"/>
              <a:gd name="T50" fmla="*/ 157 w 186"/>
              <a:gd name="T51" fmla="*/ 5 h 186"/>
              <a:gd name="T52" fmla="*/ 175 w 186"/>
              <a:gd name="T53" fmla="*/ 5 h 186"/>
              <a:gd name="T54" fmla="*/ 175 w 186"/>
              <a:gd name="T55" fmla="*/ 23 h 186"/>
              <a:gd name="T56" fmla="*/ 175 w 186"/>
              <a:gd name="T57" fmla="*/ 23 h 186"/>
              <a:gd name="T58" fmla="*/ 175 w 186"/>
              <a:gd name="T59" fmla="*/ 2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6" h="186">
                <a:moveTo>
                  <a:pt x="23" y="10"/>
                </a:moveTo>
                <a:cubicBezTo>
                  <a:pt x="71" y="58"/>
                  <a:pt x="71" y="58"/>
                  <a:pt x="71" y="58"/>
                </a:cubicBezTo>
                <a:cubicBezTo>
                  <a:pt x="76" y="63"/>
                  <a:pt x="76" y="71"/>
                  <a:pt x="71" y="76"/>
                </a:cubicBezTo>
                <a:cubicBezTo>
                  <a:pt x="66" y="81"/>
                  <a:pt x="58" y="81"/>
                  <a:pt x="52" y="76"/>
                </a:cubicBezTo>
                <a:cubicBezTo>
                  <a:pt x="5" y="29"/>
                  <a:pt x="5" y="29"/>
                  <a:pt x="5" y="29"/>
                </a:cubicBezTo>
                <a:cubicBezTo>
                  <a:pt x="0" y="24"/>
                  <a:pt x="0" y="16"/>
                  <a:pt x="5" y="10"/>
                </a:cubicBezTo>
                <a:cubicBezTo>
                  <a:pt x="10" y="5"/>
                  <a:pt x="18" y="5"/>
                  <a:pt x="23" y="10"/>
                </a:cubicBezTo>
                <a:close/>
                <a:moveTo>
                  <a:pt x="5" y="162"/>
                </a:moveTo>
                <a:cubicBezTo>
                  <a:pt x="53" y="115"/>
                  <a:pt x="53" y="115"/>
                  <a:pt x="53" y="115"/>
                </a:cubicBezTo>
                <a:cubicBezTo>
                  <a:pt x="58" y="110"/>
                  <a:pt x="66" y="110"/>
                  <a:pt x="71" y="115"/>
                </a:cubicBezTo>
                <a:cubicBezTo>
                  <a:pt x="76" y="120"/>
                  <a:pt x="76" y="128"/>
                  <a:pt x="71" y="133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18" y="186"/>
                  <a:pt x="10" y="186"/>
                  <a:pt x="5" y="180"/>
                </a:cubicBezTo>
                <a:cubicBezTo>
                  <a:pt x="1" y="175"/>
                  <a:pt x="1" y="167"/>
                  <a:pt x="5" y="162"/>
                </a:cubicBezTo>
                <a:close/>
                <a:moveTo>
                  <a:pt x="162" y="178"/>
                </a:moveTo>
                <a:cubicBezTo>
                  <a:pt x="115" y="130"/>
                  <a:pt x="115" y="130"/>
                  <a:pt x="115" y="130"/>
                </a:cubicBezTo>
                <a:cubicBezTo>
                  <a:pt x="110" y="125"/>
                  <a:pt x="110" y="117"/>
                  <a:pt x="115" y="112"/>
                </a:cubicBezTo>
                <a:cubicBezTo>
                  <a:pt x="120" y="107"/>
                  <a:pt x="128" y="107"/>
                  <a:pt x="133" y="112"/>
                </a:cubicBezTo>
                <a:cubicBezTo>
                  <a:pt x="181" y="159"/>
                  <a:pt x="181" y="159"/>
                  <a:pt x="181" y="159"/>
                </a:cubicBezTo>
                <a:cubicBezTo>
                  <a:pt x="186" y="164"/>
                  <a:pt x="186" y="172"/>
                  <a:pt x="181" y="178"/>
                </a:cubicBezTo>
                <a:cubicBezTo>
                  <a:pt x="176" y="183"/>
                  <a:pt x="168" y="183"/>
                  <a:pt x="162" y="178"/>
                </a:cubicBezTo>
                <a:close/>
                <a:moveTo>
                  <a:pt x="175" y="23"/>
                </a:moveTo>
                <a:cubicBezTo>
                  <a:pt x="128" y="71"/>
                  <a:pt x="128" y="71"/>
                  <a:pt x="128" y="71"/>
                </a:cubicBezTo>
                <a:cubicBezTo>
                  <a:pt x="123" y="76"/>
                  <a:pt x="115" y="76"/>
                  <a:pt x="110" y="71"/>
                </a:cubicBezTo>
                <a:cubicBezTo>
                  <a:pt x="105" y="66"/>
                  <a:pt x="105" y="58"/>
                  <a:pt x="110" y="52"/>
                </a:cubicBezTo>
                <a:cubicBezTo>
                  <a:pt x="157" y="5"/>
                  <a:pt x="157" y="5"/>
                  <a:pt x="157" y="5"/>
                </a:cubicBezTo>
                <a:cubicBezTo>
                  <a:pt x="162" y="0"/>
                  <a:pt x="170" y="0"/>
                  <a:pt x="175" y="5"/>
                </a:cubicBezTo>
                <a:cubicBezTo>
                  <a:pt x="180" y="10"/>
                  <a:pt x="180" y="18"/>
                  <a:pt x="175" y="23"/>
                </a:cubicBezTo>
                <a:close/>
                <a:moveTo>
                  <a:pt x="175" y="23"/>
                </a:moveTo>
                <a:cubicBezTo>
                  <a:pt x="175" y="23"/>
                  <a:pt x="175" y="23"/>
                  <a:pt x="175" y="23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4" name="Freeform 828"/>
          <p:cNvSpPr>
            <a:spLocks noEditPoints="1"/>
          </p:cNvSpPr>
          <p:nvPr/>
        </p:nvSpPr>
        <p:spPr bwMode="auto">
          <a:xfrm>
            <a:off x="3271838" y="2430463"/>
            <a:ext cx="296863" cy="296863"/>
          </a:xfrm>
          <a:custGeom>
            <a:avLst/>
            <a:gdLst>
              <a:gd name="T0" fmla="*/ 48 w 187"/>
              <a:gd name="T1" fmla="*/ 70 h 188"/>
              <a:gd name="T2" fmla="*/ 26 w 187"/>
              <a:gd name="T3" fmla="*/ 47 h 188"/>
              <a:gd name="T4" fmla="*/ 26 w 187"/>
              <a:gd name="T5" fmla="*/ 29 h 188"/>
              <a:gd name="T6" fmla="*/ 44 w 187"/>
              <a:gd name="T7" fmla="*/ 29 h 188"/>
              <a:gd name="T8" fmla="*/ 67 w 187"/>
              <a:gd name="T9" fmla="*/ 52 h 188"/>
              <a:gd name="T10" fmla="*/ 67 w 187"/>
              <a:gd name="T11" fmla="*/ 70 h 188"/>
              <a:gd name="T12" fmla="*/ 48 w 187"/>
              <a:gd name="T13" fmla="*/ 70 h 188"/>
              <a:gd name="T14" fmla="*/ 45 w 187"/>
              <a:gd name="T15" fmla="*/ 109 h 188"/>
              <a:gd name="T16" fmla="*/ 13 w 187"/>
              <a:gd name="T17" fmla="*/ 109 h 188"/>
              <a:gd name="T18" fmla="*/ 0 w 187"/>
              <a:gd name="T19" fmla="*/ 96 h 188"/>
              <a:gd name="T20" fmla="*/ 13 w 187"/>
              <a:gd name="T21" fmla="*/ 83 h 188"/>
              <a:gd name="T22" fmla="*/ 45 w 187"/>
              <a:gd name="T23" fmla="*/ 83 h 188"/>
              <a:gd name="T24" fmla="*/ 57 w 187"/>
              <a:gd name="T25" fmla="*/ 96 h 188"/>
              <a:gd name="T26" fmla="*/ 45 w 187"/>
              <a:gd name="T27" fmla="*/ 109 h 188"/>
              <a:gd name="T28" fmla="*/ 69 w 187"/>
              <a:gd name="T29" fmla="*/ 139 h 188"/>
              <a:gd name="T30" fmla="*/ 47 w 187"/>
              <a:gd name="T31" fmla="*/ 161 h 188"/>
              <a:gd name="T32" fmla="*/ 28 w 187"/>
              <a:gd name="T33" fmla="*/ 161 h 188"/>
              <a:gd name="T34" fmla="*/ 28 w 187"/>
              <a:gd name="T35" fmla="*/ 143 h 188"/>
              <a:gd name="T36" fmla="*/ 51 w 187"/>
              <a:gd name="T37" fmla="*/ 120 h 188"/>
              <a:gd name="T38" fmla="*/ 69 w 187"/>
              <a:gd name="T39" fmla="*/ 120 h 188"/>
              <a:gd name="T40" fmla="*/ 69 w 187"/>
              <a:gd name="T41" fmla="*/ 139 h 188"/>
              <a:gd name="T42" fmla="*/ 108 w 187"/>
              <a:gd name="T43" fmla="*/ 143 h 188"/>
              <a:gd name="T44" fmla="*/ 108 w 187"/>
              <a:gd name="T45" fmla="*/ 175 h 188"/>
              <a:gd name="T46" fmla="*/ 95 w 187"/>
              <a:gd name="T47" fmla="*/ 188 h 188"/>
              <a:gd name="T48" fmla="*/ 82 w 187"/>
              <a:gd name="T49" fmla="*/ 175 h 188"/>
              <a:gd name="T50" fmla="*/ 82 w 187"/>
              <a:gd name="T51" fmla="*/ 143 h 188"/>
              <a:gd name="T52" fmla="*/ 95 w 187"/>
              <a:gd name="T53" fmla="*/ 130 h 188"/>
              <a:gd name="T54" fmla="*/ 108 w 187"/>
              <a:gd name="T55" fmla="*/ 143 h 188"/>
              <a:gd name="T56" fmla="*/ 138 w 187"/>
              <a:gd name="T57" fmla="*/ 118 h 188"/>
              <a:gd name="T58" fmla="*/ 161 w 187"/>
              <a:gd name="T59" fmla="*/ 141 h 188"/>
              <a:gd name="T60" fmla="*/ 161 w 187"/>
              <a:gd name="T61" fmla="*/ 159 h 188"/>
              <a:gd name="T62" fmla="*/ 143 w 187"/>
              <a:gd name="T63" fmla="*/ 159 h 188"/>
              <a:gd name="T64" fmla="*/ 120 w 187"/>
              <a:gd name="T65" fmla="*/ 136 h 188"/>
              <a:gd name="T66" fmla="*/ 120 w 187"/>
              <a:gd name="T67" fmla="*/ 118 h 188"/>
              <a:gd name="T68" fmla="*/ 138 w 187"/>
              <a:gd name="T69" fmla="*/ 118 h 188"/>
              <a:gd name="T70" fmla="*/ 142 w 187"/>
              <a:gd name="T71" fmla="*/ 79 h 188"/>
              <a:gd name="T72" fmla="*/ 174 w 187"/>
              <a:gd name="T73" fmla="*/ 79 h 188"/>
              <a:gd name="T74" fmla="*/ 187 w 187"/>
              <a:gd name="T75" fmla="*/ 92 h 188"/>
              <a:gd name="T76" fmla="*/ 174 w 187"/>
              <a:gd name="T77" fmla="*/ 105 h 188"/>
              <a:gd name="T78" fmla="*/ 142 w 187"/>
              <a:gd name="T79" fmla="*/ 105 h 188"/>
              <a:gd name="T80" fmla="*/ 129 w 187"/>
              <a:gd name="T81" fmla="*/ 92 h 188"/>
              <a:gd name="T82" fmla="*/ 142 w 187"/>
              <a:gd name="T83" fmla="*/ 79 h 188"/>
              <a:gd name="T84" fmla="*/ 118 w 187"/>
              <a:gd name="T85" fmla="*/ 49 h 188"/>
              <a:gd name="T86" fmla="*/ 140 w 187"/>
              <a:gd name="T87" fmla="*/ 26 h 188"/>
              <a:gd name="T88" fmla="*/ 159 w 187"/>
              <a:gd name="T89" fmla="*/ 26 h 188"/>
              <a:gd name="T90" fmla="*/ 159 w 187"/>
              <a:gd name="T91" fmla="*/ 45 h 188"/>
              <a:gd name="T92" fmla="*/ 136 w 187"/>
              <a:gd name="T93" fmla="*/ 67 h 188"/>
              <a:gd name="T94" fmla="*/ 118 w 187"/>
              <a:gd name="T95" fmla="*/ 67 h 188"/>
              <a:gd name="T96" fmla="*/ 118 w 187"/>
              <a:gd name="T97" fmla="*/ 49 h 188"/>
              <a:gd name="T98" fmla="*/ 79 w 187"/>
              <a:gd name="T99" fmla="*/ 45 h 188"/>
              <a:gd name="T100" fmla="*/ 79 w 187"/>
              <a:gd name="T101" fmla="*/ 13 h 188"/>
              <a:gd name="T102" fmla="*/ 92 w 187"/>
              <a:gd name="T103" fmla="*/ 0 h 188"/>
              <a:gd name="T104" fmla="*/ 104 w 187"/>
              <a:gd name="T105" fmla="*/ 13 h 188"/>
              <a:gd name="T106" fmla="*/ 104 w 187"/>
              <a:gd name="T107" fmla="*/ 45 h 188"/>
              <a:gd name="T108" fmla="*/ 92 w 187"/>
              <a:gd name="T109" fmla="*/ 58 h 188"/>
              <a:gd name="T110" fmla="*/ 79 w 187"/>
              <a:gd name="T111" fmla="*/ 45 h 188"/>
              <a:gd name="T112" fmla="*/ 79 w 187"/>
              <a:gd name="T113" fmla="*/ 45 h 188"/>
              <a:gd name="T114" fmla="*/ 79 w 187"/>
              <a:gd name="T115" fmla="*/ 4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" h="188">
                <a:moveTo>
                  <a:pt x="48" y="70"/>
                </a:moveTo>
                <a:cubicBezTo>
                  <a:pt x="26" y="47"/>
                  <a:pt x="26" y="47"/>
                  <a:pt x="26" y="47"/>
                </a:cubicBezTo>
                <a:cubicBezTo>
                  <a:pt x="21" y="42"/>
                  <a:pt x="21" y="34"/>
                  <a:pt x="26" y="29"/>
                </a:cubicBezTo>
                <a:cubicBezTo>
                  <a:pt x="31" y="24"/>
                  <a:pt x="39" y="24"/>
                  <a:pt x="44" y="29"/>
                </a:cubicBezTo>
                <a:cubicBezTo>
                  <a:pt x="67" y="52"/>
                  <a:pt x="67" y="52"/>
                  <a:pt x="67" y="52"/>
                </a:cubicBezTo>
                <a:cubicBezTo>
                  <a:pt x="72" y="57"/>
                  <a:pt x="72" y="65"/>
                  <a:pt x="67" y="70"/>
                </a:cubicBezTo>
                <a:cubicBezTo>
                  <a:pt x="62" y="75"/>
                  <a:pt x="54" y="75"/>
                  <a:pt x="48" y="70"/>
                </a:cubicBezTo>
                <a:close/>
                <a:moveTo>
                  <a:pt x="45" y="109"/>
                </a:moveTo>
                <a:cubicBezTo>
                  <a:pt x="13" y="109"/>
                  <a:pt x="13" y="109"/>
                  <a:pt x="13" y="109"/>
                </a:cubicBezTo>
                <a:cubicBezTo>
                  <a:pt x="6" y="109"/>
                  <a:pt x="0" y="103"/>
                  <a:pt x="0" y="96"/>
                </a:cubicBezTo>
                <a:cubicBezTo>
                  <a:pt x="0" y="89"/>
                  <a:pt x="6" y="83"/>
                  <a:pt x="13" y="83"/>
                </a:cubicBezTo>
                <a:cubicBezTo>
                  <a:pt x="45" y="83"/>
                  <a:pt x="45" y="83"/>
                  <a:pt x="45" y="83"/>
                </a:cubicBezTo>
                <a:cubicBezTo>
                  <a:pt x="52" y="83"/>
                  <a:pt x="57" y="89"/>
                  <a:pt x="57" y="96"/>
                </a:cubicBezTo>
                <a:cubicBezTo>
                  <a:pt x="57" y="103"/>
                  <a:pt x="52" y="109"/>
                  <a:pt x="45" y="109"/>
                </a:cubicBezTo>
                <a:close/>
                <a:moveTo>
                  <a:pt x="69" y="139"/>
                </a:moveTo>
                <a:cubicBezTo>
                  <a:pt x="47" y="161"/>
                  <a:pt x="47" y="161"/>
                  <a:pt x="47" y="161"/>
                </a:cubicBezTo>
                <a:cubicBezTo>
                  <a:pt x="41" y="167"/>
                  <a:pt x="33" y="167"/>
                  <a:pt x="28" y="161"/>
                </a:cubicBezTo>
                <a:cubicBezTo>
                  <a:pt x="23" y="156"/>
                  <a:pt x="23" y="148"/>
                  <a:pt x="28" y="143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6" y="115"/>
                  <a:pt x="64" y="115"/>
                  <a:pt x="69" y="120"/>
                </a:cubicBezTo>
                <a:cubicBezTo>
                  <a:pt x="74" y="126"/>
                  <a:pt x="74" y="134"/>
                  <a:pt x="69" y="139"/>
                </a:cubicBezTo>
                <a:close/>
                <a:moveTo>
                  <a:pt x="108" y="143"/>
                </a:moveTo>
                <a:cubicBezTo>
                  <a:pt x="108" y="175"/>
                  <a:pt x="108" y="175"/>
                  <a:pt x="108" y="175"/>
                </a:cubicBezTo>
                <a:cubicBezTo>
                  <a:pt x="108" y="182"/>
                  <a:pt x="102" y="188"/>
                  <a:pt x="95" y="188"/>
                </a:cubicBezTo>
                <a:cubicBezTo>
                  <a:pt x="88" y="188"/>
                  <a:pt x="82" y="182"/>
                  <a:pt x="82" y="175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36"/>
                  <a:pt x="88" y="130"/>
                  <a:pt x="95" y="130"/>
                </a:cubicBezTo>
                <a:cubicBezTo>
                  <a:pt x="102" y="130"/>
                  <a:pt x="108" y="136"/>
                  <a:pt x="108" y="143"/>
                </a:cubicBezTo>
                <a:close/>
                <a:moveTo>
                  <a:pt x="138" y="118"/>
                </a:moveTo>
                <a:cubicBezTo>
                  <a:pt x="161" y="141"/>
                  <a:pt x="161" y="141"/>
                  <a:pt x="161" y="141"/>
                </a:cubicBezTo>
                <a:cubicBezTo>
                  <a:pt x="166" y="146"/>
                  <a:pt x="166" y="154"/>
                  <a:pt x="161" y="159"/>
                </a:cubicBezTo>
                <a:cubicBezTo>
                  <a:pt x="156" y="164"/>
                  <a:pt x="148" y="164"/>
                  <a:pt x="143" y="159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15" y="131"/>
                  <a:pt x="115" y="123"/>
                  <a:pt x="120" y="118"/>
                </a:cubicBezTo>
                <a:cubicBezTo>
                  <a:pt x="125" y="113"/>
                  <a:pt x="133" y="113"/>
                  <a:pt x="138" y="118"/>
                </a:cubicBezTo>
                <a:close/>
                <a:moveTo>
                  <a:pt x="142" y="79"/>
                </a:moveTo>
                <a:cubicBezTo>
                  <a:pt x="174" y="79"/>
                  <a:pt x="174" y="79"/>
                  <a:pt x="174" y="79"/>
                </a:cubicBezTo>
                <a:cubicBezTo>
                  <a:pt x="181" y="79"/>
                  <a:pt x="187" y="85"/>
                  <a:pt x="187" y="92"/>
                </a:cubicBezTo>
                <a:cubicBezTo>
                  <a:pt x="187" y="99"/>
                  <a:pt x="181" y="105"/>
                  <a:pt x="174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35" y="105"/>
                  <a:pt x="129" y="99"/>
                  <a:pt x="129" y="92"/>
                </a:cubicBezTo>
                <a:cubicBezTo>
                  <a:pt x="129" y="85"/>
                  <a:pt x="135" y="79"/>
                  <a:pt x="142" y="79"/>
                </a:cubicBezTo>
                <a:close/>
                <a:moveTo>
                  <a:pt x="118" y="49"/>
                </a:moveTo>
                <a:cubicBezTo>
                  <a:pt x="140" y="26"/>
                  <a:pt x="140" y="26"/>
                  <a:pt x="140" y="26"/>
                </a:cubicBezTo>
                <a:cubicBezTo>
                  <a:pt x="145" y="21"/>
                  <a:pt x="153" y="21"/>
                  <a:pt x="159" y="26"/>
                </a:cubicBezTo>
                <a:cubicBezTo>
                  <a:pt x="164" y="31"/>
                  <a:pt x="164" y="39"/>
                  <a:pt x="159" y="45"/>
                </a:cubicBezTo>
                <a:cubicBezTo>
                  <a:pt x="136" y="67"/>
                  <a:pt x="136" y="67"/>
                  <a:pt x="136" y="67"/>
                </a:cubicBezTo>
                <a:cubicBezTo>
                  <a:pt x="131" y="72"/>
                  <a:pt x="123" y="72"/>
                  <a:pt x="118" y="67"/>
                </a:cubicBezTo>
                <a:cubicBezTo>
                  <a:pt x="112" y="62"/>
                  <a:pt x="112" y="54"/>
                  <a:pt x="118" y="49"/>
                </a:cubicBezTo>
                <a:close/>
                <a:moveTo>
                  <a:pt x="79" y="45"/>
                </a:moveTo>
                <a:cubicBezTo>
                  <a:pt x="79" y="13"/>
                  <a:pt x="79" y="13"/>
                  <a:pt x="79" y="13"/>
                </a:cubicBezTo>
                <a:cubicBezTo>
                  <a:pt x="79" y="6"/>
                  <a:pt x="85" y="0"/>
                  <a:pt x="92" y="0"/>
                </a:cubicBezTo>
                <a:cubicBezTo>
                  <a:pt x="99" y="0"/>
                  <a:pt x="104" y="6"/>
                  <a:pt x="104" y="13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04" y="52"/>
                  <a:pt x="99" y="58"/>
                  <a:pt x="92" y="58"/>
                </a:cubicBezTo>
                <a:cubicBezTo>
                  <a:pt x="85" y="58"/>
                  <a:pt x="79" y="52"/>
                  <a:pt x="79" y="45"/>
                </a:cubicBezTo>
                <a:close/>
                <a:moveTo>
                  <a:pt x="79" y="45"/>
                </a:moveTo>
                <a:cubicBezTo>
                  <a:pt x="79" y="45"/>
                  <a:pt x="79" y="45"/>
                  <a:pt x="79" y="45"/>
                </a:cubicBezTo>
              </a:path>
            </a:pathLst>
          </a:custGeom>
          <a:solidFill>
            <a:srgbClr val="7BD7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20" name="组合 919"/>
          <p:cNvGrpSpPr/>
          <p:nvPr/>
        </p:nvGrpSpPr>
        <p:grpSpPr>
          <a:xfrm>
            <a:off x="3236915" y="2933139"/>
            <a:ext cx="962482" cy="892737"/>
            <a:chOff x="3675063" y="2744788"/>
            <a:chExt cx="985838" cy="914401"/>
          </a:xfrm>
        </p:grpSpPr>
        <p:sp>
          <p:nvSpPr>
            <p:cNvPr id="866" name="Freeform 830"/>
            <p:cNvSpPr/>
            <p:nvPr/>
          </p:nvSpPr>
          <p:spPr bwMode="auto">
            <a:xfrm>
              <a:off x="4016375" y="2747963"/>
              <a:ext cx="455613" cy="566738"/>
            </a:xfrm>
            <a:custGeom>
              <a:avLst/>
              <a:gdLst>
                <a:gd name="T0" fmla="*/ 225 w 288"/>
                <a:gd name="T1" fmla="*/ 38 h 358"/>
                <a:gd name="T2" fmla="*/ 279 w 288"/>
                <a:gd name="T3" fmla="*/ 131 h 358"/>
                <a:gd name="T4" fmla="*/ 230 w 288"/>
                <a:gd name="T5" fmla="*/ 184 h 358"/>
                <a:gd name="T6" fmla="*/ 226 w 288"/>
                <a:gd name="T7" fmla="*/ 203 h 358"/>
                <a:gd name="T8" fmla="*/ 248 w 288"/>
                <a:gd name="T9" fmla="*/ 277 h 358"/>
                <a:gd name="T10" fmla="*/ 124 w 288"/>
                <a:gd name="T11" fmla="*/ 340 h 358"/>
                <a:gd name="T12" fmla="*/ 27 w 288"/>
                <a:gd name="T13" fmla="*/ 312 h 358"/>
                <a:gd name="T14" fmla="*/ 5 w 288"/>
                <a:gd name="T15" fmla="*/ 271 h 358"/>
                <a:gd name="T16" fmla="*/ 75 w 288"/>
                <a:gd name="T17" fmla="*/ 28 h 358"/>
                <a:gd name="T18" fmla="*/ 116 w 288"/>
                <a:gd name="T19" fmla="*/ 5 h 358"/>
                <a:gd name="T20" fmla="*/ 125 w 288"/>
                <a:gd name="T21" fmla="*/ 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358">
                  <a:moveTo>
                    <a:pt x="225" y="38"/>
                  </a:moveTo>
                  <a:cubicBezTo>
                    <a:pt x="270" y="58"/>
                    <a:pt x="288" y="88"/>
                    <a:pt x="279" y="131"/>
                  </a:cubicBezTo>
                  <a:cubicBezTo>
                    <a:pt x="271" y="159"/>
                    <a:pt x="255" y="176"/>
                    <a:pt x="230" y="184"/>
                  </a:cubicBezTo>
                  <a:cubicBezTo>
                    <a:pt x="222" y="187"/>
                    <a:pt x="220" y="197"/>
                    <a:pt x="226" y="203"/>
                  </a:cubicBezTo>
                  <a:cubicBezTo>
                    <a:pt x="246" y="221"/>
                    <a:pt x="253" y="246"/>
                    <a:pt x="248" y="277"/>
                  </a:cubicBezTo>
                  <a:cubicBezTo>
                    <a:pt x="231" y="338"/>
                    <a:pt x="190" y="358"/>
                    <a:pt x="124" y="340"/>
                  </a:cubicBezTo>
                  <a:cubicBezTo>
                    <a:pt x="27" y="312"/>
                    <a:pt x="27" y="312"/>
                    <a:pt x="27" y="312"/>
                  </a:cubicBezTo>
                  <a:cubicBezTo>
                    <a:pt x="10" y="307"/>
                    <a:pt x="0" y="288"/>
                    <a:pt x="5" y="27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10"/>
                    <a:pt x="98" y="0"/>
                    <a:pt x="116" y="5"/>
                  </a:cubicBezTo>
                  <a:cubicBezTo>
                    <a:pt x="125" y="8"/>
                    <a:pt x="125" y="8"/>
                    <a:pt x="125" y="8"/>
                  </a:cubicBezTo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7" name="Freeform 831"/>
            <p:cNvSpPr>
              <a:spLocks noEditPoints="1"/>
            </p:cNvSpPr>
            <p:nvPr/>
          </p:nvSpPr>
          <p:spPr bwMode="auto">
            <a:xfrm>
              <a:off x="4019550" y="2744788"/>
              <a:ext cx="417513" cy="560388"/>
            </a:xfrm>
            <a:custGeom>
              <a:avLst/>
              <a:gdLst>
                <a:gd name="T0" fmla="*/ 201 w 264"/>
                <a:gd name="T1" fmla="*/ 34 h 354"/>
                <a:gd name="T2" fmla="*/ 101 w 264"/>
                <a:gd name="T3" fmla="*/ 3 h 354"/>
                <a:gd name="T4" fmla="*/ 92 w 264"/>
                <a:gd name="T5" fmla="*/ 1 h 354"/>
                <a:gd name="T6" fmla="*/ 89 w 264"/>
                <a:gd name="T7" fmla="*/ 0 h 354"/>
                <a:gd name="T8" fmla="*/ 162 w 264"/>
                <a:gd name="T9" fmla="*/ 22 h 354"/>
                <a:gd name="T10" fmla="*/ 216 w 264"/>
                <a:gd name="T11" fmla="*/ 115 h 354"/>
                <a:gd name="T12" fmla="*/ 168 w 264"/>
                <a:gd name="T13" fmla="*/ 168 h 354"/>
                <a:gd name="T14" fmla="*/ 164 w 264"/>
                <a:gd name="T15" fmla="*/ 188 h 354"/>
                <a:gd name="T16" fmla="*/ 185 w 264"/>
                <a:gd name="T17" fmla="*/ 262 h 354"/>
                <a:gd name="T18" fmla="*/ 62 w 264"/>
                <a:gd name="T19" fmla="*/ 324 h 354"/>
                <a:gd name="T20" fmla="*/ 0 w 264"/>
                <a:gd name="T21" fmla="*/ 306 h 354"/>
                <a:gd name="T22" fmla="*/ 4 w 264"/>
                <a:gd name="T23" fmla="*/ 307 h 354"/>
                <a:gd name="T24" fmla="*/ 101 w 264"/>
                <a:gd name="T25" fmla="*/ 335 h 354"/>
                <a:gd name="T26" fmla="*/ 225 w 264"/>
                <a:gd name="T27" fmla="*/ 273 h 354"/>
                <a:gd name="T28" fmla="*/ 196 w 264"/>
                <a:gd name="T29" fmla="*/ 193 h 354"/>
                <a:gd name="T30" fmla="*/ 199 w 264"/>
                <a:gd name="T31" fmla="*/ 182 h 354"/>
                <a:gd name="T32" fmla="*/ 255 w 264"/>
                <a:gd name="T33" fmla="*/ 126 h 354"/>
                <a:gd name="T34" fmla="*/ 201 w 264"/>
                <a:gd name="T35" fmla="*/ 34 h 354"/>
                <a:gd name="T36" fmla="*/ 201 w 264"/>
                <a:gd name="T37" fmla="*/ 34 h 354"/>
                <a:gd name="T38" fmla="*/ 201 w 264"/>
                <a:gd name="T39" fmla="*/ 3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4" h="354">
                  <a:moveTo>
                    <a:pt x="201" y="34"/>
                  </a:moveTo>
                  <a:cubicBezTo>
                    <a:pt x="101" y="3"/>
                    <a:pt x="101" y="3"/>
                    <a:pt x="101" y="3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207" y="42"/>
                    <a:pt x="225" y="73"/>
                    <a:pt x="216" y="115"/>
                  </a:cubicBezTo>
                  <a:cubicBezTo>
                    <a:pt x="208" y="142"/>
                    <a:pt x="192" y="160"/>
                    <a:pt x="168" y="168"/>
                  </a:cubicBezTo>
                  <a:cubicBezTo>
                    <a:pt x="160" y="171"/>
                    <a:pt x="158" y="181"/>
                    <a:pt x="164" y="188"/>
                  </a:cubicBezTo>
                  <a:cubicBezTo>
                    <a:pt x="183" y="207"/>
                    <a:pt x="190" y="231"/>
                    <a:pt x="185" y="262"/>
                  </a:cubicBezTo>
                  <a:cubicBezTo>
                    <a:pt x="168" y="322"/>
                    <a:pt x="127" y="343"/>
                    <a:pt x="62" y="324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" y="307"/>
                    <a:pt x="2" y="307"/>
                    <a:pt x="4" y="307"/>
                  </a:cubicBezTo>
                  <a:cubicBezTo>
                    <a:pt x="101" y="335"/>
                    <a:pt x="101" y="335"/>
                    <a:pt x="101" y="335"/>
                  </a:cubicBezTo>
                  <a:cubicBezTo>
                    <a:pt x="166" y="354"/>
                    <a:pt x="207" y="333"/>
                    <a:pt x="225" y="273"/>
                  </a:cubicBezTo>
                  <a:cubicBezTo>
                    <a:pt x="230" y="239"/>
                    <a:pt x="220" y="212"/>
                    <a:pt x="196" y="193"/>
                  </a:cubicBezTo>
                  <a:cubicBezTo>
                    <a:pt x="192" y="190"/>
                    <a:pt x="193" y="183"/>
                    <a:pt x="199" y="182"/>
                  </a:cubicBezTo>
                  <a:cubicBezTo>
                    <a:pt x="227" y="176"/>
                    <a:pt x="246" y="157"/>
                    <a:pt x="255" y="126"/>
                  </a:cubicBezTo>
                  <a:cubicBezTo>
                    <a:pt x="264" y="84"/>
                    <a:pt x="246" y="53"/>
                    <a:pt x="201" y="34"/>
                  </a:cubicBezTo>
                  <a:close/>
                  <a:moveTo>
                    <a:pt x="201" y="34"/>
                  </a:moveTo>
                  <a:cubicBezTo>
                    <a:pt x="201" y="34"/>
                    <a:pt x="201" y="34"/>
                    <a:pt x="201" y="34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8" name="Freeform 832"/>
            <p:cNvSpPr>
              <a:spLocks noEditPoints="1"/>
            </p:cNvSpPr>
            <p:nvPr/>
          </p:nvSpPr>
          <p:spPr bwMode="auto">
            <a:xfrm>
              <a:off x="4110038" y="2862263"/>
              <a:ext cx="204788" cy="325438"/>
            </a:xfrm>
            <a:custGeom>
              <a:avLst/>
              <a:gdLst>
                <a:gd name="T0" fmla="*/ 72 w 130"/>
                <a:gd name="T1" fmla="*/ 123 h 205"/>
                <a:gd name="T2" fmla="*/ 46 w 130"/>
                <a:gd name="T3" fmla="*/ 116 h 205"/>
                <a:gd name="T4" fmla="*/ 10 w 130"/>
                <a:gd name="T5" fmla="*/ 136 h 205"/>
                <a:gd name="T6" fmla="*/ 5 w 130"/>
                <a:gd name="T7" fmla="*/ 153 h 205"/>
                <a:gd name="T8" fmla="*/ 25 w 130"/>
                <a:gd name="T9" fmla="*/ 190 h 205"/>
                <a:gd name="T10" fmla="*/ 49 w 130"/>
                <a:gd name="T11" fmla="*/ 197 h 205"/>
                <a:gd name="T12" fmla="*/ 101 w 130"/>
                <a:gd name="T13" fmla="*/ 171 h 205"/>
                <a:gd name="T14" fmla="*/ 72 w 130"/>
                <a:gd name="T15" fmla="*/ 123 h 205"/>
                <a:gd name="T16" fmla="*/ 98 w 130"/>
                <a:gd name="T17" fmla="*/ 11 h 205"/>
                <a:gd name="T18" fmla="*/ 79 w 130"/>
                <a:gd name="T19" fmla="*/ 5 h 205"/>
                <a:gd name="T20" fmla="*/ 42 w 130"/>
                <a:gd name="T21" fmla="*/ 25 h 205"/>
                <a:gd name="T22" fmla="*/ 40 w 130"/>
                <a:gd name="T23" fmla="*/ 33 h 205"/>
                <a:gd name="T24" fmla="*/ 60 w 130"/>
                <a:gd name="T25" fmla="*/ 70 h 205"/>
                <a:gd name="T26" fmla="*/ 80 w 130"/>
                <a:gd name="T27" fmla="*/ 76 h 205"/>
                <a:gd name="T28" fmla="*/ 125 w 130"/>
                <a:gd name="T29" fmla="*/ 51 h 205"/>
                <a:gd name="T30" fmla="*/ 98 w 130"/>
                <a:gd name="T31" fmla="*/ 11 h 205"/>
                <a:gd name="T32" fmla="*/ 98 w 130"/>
                <a:gd name="T33" fmla="*/ 11 h 205"/>
                <a:gd name="T34" fmla="*/ 98 w 130"/>
                <a:gd name="T35" fmla="*/ 1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205">
                  <a:moveTo>
                    <a:pt x="72" y="123"/>
                  </a:moveTo>
                  <a:cubicBezTo>
                    <a:pt x="46" y="116"/>
                    <a:pt x="46" y="116"/>
                    <a:pt x="46" y="116"/>
                  </a:cubicBezTo>
                  <a:cubicBezTo>
                    <a:pt x="31" y="112"/>
                    <a:pt x="14" y="121"/>
                    <a:pt x="10" y="136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0" y="169"/>
                    <a:pt x="10" y="186"/>
                    <a:pt x="25" y="190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76" y="205"/>
                    <a:pt x="93" y="196"/>
                    <a:pt x="101" y="171"/>
                  </a:cubicBezTo>
                  <a:cubicBezTo>
                    <a:pt x="105" y="147"/>
                    <a:pt x="96" y="131"/>
                    <a:pt x="72" y="123"/>
                  </a:cubicBezTo>
                  <a:close/>
                  <a:moveTo>
                    <a:pt x="98" y="11"/>
                  </a:moveTo>
                  <a:cubicBezTo>
                    <a:pt x="79" y="5"/>
                    <a:pt x="79" y="5"/>
                    <a:pt x="79" y="5"/>
                  </a:cubicBezTo>
                  <a:cubicBezTo>
                    <a:pt x="63" y="0"/>
                    <a:pt x="46" y="9"/>
                    <a:pt x="42" y="25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5" y="49"/>
                    <a:pt x="44" y="65"/>
                    <a:pt x="60" y="70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103" y="81"/>
                    <a:pt x="118" y="73"/>
                    <a:pt x="125" y="51"/>
                  </a:cubicBezTo>
                  <a:cubicBezTo>
                    <a:pt x="130" y="31"/>
                    <a:pt x="121" y="17"/>
                    <a:pt x="98" y="11"/>
                  </a:cubicBezTo>
                  <a:close/>
                  <a:moveTo>
                    <a:pt x="98" y="11"/>
                  </a:moveTo>
                  <a:cubicBezTo>
                    <a:pt x="98" y="11"/>
                    <a:pt x="98" y="11"/>
                    <a:pt x="9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9" name="Freeform 833"/>
            <p:cNvSpPr>
              <a:spLocks noEditPoints="1"/>
            </p:cNvSpPr>
            <p:nvPr/>
          </p:nvSpPr>
          <p:spPr bwMode="auto">
            <a:xfrm>
              <a:off x="3675063" y="3090863"/>
              <a:ext cx="508000" cy="514350"/>
            </a:xfrm>
            <a:custGeom>
              <a:avLst/>
              <a:gdLst>
                <a:gd name="T0" fmla="*/ 314 w 320"/>
                <a:gd name="T1" fmla="*/ 266 h 325"/>
                <a:gd name="T2" fmla="*/ 212 w 320"/>
                <a:gd name="T3" fmla="*/ 35 h 325"/>
                <a:gd name="T4" fmla="*/ 158 w 320"/>
                <a:gd name="T5" fmla="*/ 0 h 325"/>
                <a:gd name="T6" fmla="*/ 105 w 320"/>
                <a:gd name="T7" fmla="*/ 36 h 325"/>
                <a:gd name="T8" fmla="*/ 6 w 320"/>
                <a:gd name="T9" fmla="*/ 267 h 325"/>
                <a:gd name="T10" fmla="*/ 10 w 320"/>
                <a:gd name="T11" fmla="*/ 307 h 325"/>
                <a:gd name="T12" fmla="*/ 45 w 320"/>
                <a:gd name="T13" fmla="*/ 325 h 325"/>
                <a:gd name="T14" fmla="*/ 59 w 320"/>
                <a:gd name="T15" fmla="*/ 325 h 325"/>
                <a:gd name="T16" fmla="*/ 97 w 320"/>
                <a:gd name="T17" fmla="*/ 303 h 325"/>
                <a:gd name="T18" fmla="*/ 100 w 320"/>
                <a:gd name="T19" fmla="*/ 297 h 325"/>
                <a:gd name="T20" fmla="*/ 112 w 320"/>
                <a:gd name="T21" fmla="*/ 290 h 325"/>
                <a:gd name="T22" fmla="*/ 208 w 320"/>
                <a:gd name="T23" fmla="*/ 290 h 325"/>
                <a:gd name="T24" fmla="*/ 219 w 320"/>
                <a:gd name="T25" fmla="*/ 297 h 325"/>
                <a:gd name="T26" fmla="*/ 223 w 320"/>
                <a:gd name="T27" fmla="*/ 303 h 325"/>
                <a:gd name="T28" fmla="*/ 260 w 320"/>
                <a:gd name="T29" fmla="*/ 325 h 325"/>
                <a:gd name="T30" fmla="*/ 275 w 320"/>
                <a:gd name="T31" fmla="*/ 325 h 325"/>
                <a:gd name="T32" fmla="*/ 311 w 320"/>
                <a:gd name="T33" fmla="*/ 306 h 325"/>
                <a:gd name="T34" fmla="*/ 314 w 320"/>
                <a:gd name="T35" fmla="*/ 266 h 325"/>
                <a:gd name="T36" fmla="*/ 314 w 320"/>
                <a:gd name="T37" fmla="*/ 266 h 325"/>
                <a:gd name="T38" fmla="*/ 314 w 320"/>
                <a:gd name="T39" fmla="*/ 26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325">
                  <a:moveTo>
                    <a:pt x="314" y="266"/>
                  </a:moveTo>
                  <a:cubicBezTo>
                    <a:pt x="212" y="35"/>
                    <a:pt x="212" y="35"/>
                    <a:pt x="212" y="35"/>
                  </a:cubicBezTo>
                  <a:cubicBezTo>
                    <a:pt x="202" y="14"/>
                    <a:pt x="182" y="0"/>
                    <a:pt x="158" y="0"/>
                  </a:cubicBezTo>
                  <a:cubicBezTo>
                    <a:pt x="134" y="0"/>
                    <a:pt x="114" y="14"/>
                    <a:pt x="105" y="36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0" y="280"/>
                    <a:pt x="2" y="295"/>
                    <a:pt x="10" y="307"/>
                  </a:cubicBezTo>
                  <a:cubicBezTo>
                    <a:pt x="17" y="318"/>
                    <a:pt x="31" y="325"/>
                    <a:pt x="45" y="325"/>
                  </a:cubicBezTo>
                  <a:cubicBezTo>
                    <a:pt x="59" y="325"/>
                    <a:pt x="59" y="325"/>
                    <a:pt x="59" y="325"/>
                  </a:cubicBezTo>
                  <a:cubicBezTo>
                    <a:pt x="75" y="325"/>
                    <a:pt x="89" y="317"/>
                    <a:pt x="97" y="303"/>
                  </a:cubicBezTo>
                  <a:cubicBezTo>
                    <a:pt x="100" y="297"/>
                    <a:pt x="100" y="297"/>
                    <a:pt x="100" y="297"/>
                  </a:cubicBezTo>
                  <a:cubicBezTo>
                    <a:pt x="102" y="292"/>
                    <a:pt x="107" y="290"/>
                    <a:pt x="112" y="290"/>
                  </a:cubicBezTo>
                  <a:cubicBezTo>
                    <a:pt x="208" y="290"/>
                    <a:pt x="208" y="290"/>
                    <a:pt x="208" y="290"/>
                  </a:cubicBezTo>
                  <a:cubicBezTo>
                    <a:pt x="213" y="290"/>
                    <a:pt x="217" y="292"/>
                    <a:pt x="219" y="297"/>
                  </a:cubicBezTo>
                  <a:cubicBezTo>
                    <a:pt x="223" y="303"/>
                    <a:pt x="223" y="303"/>
                    <a:pt x="223" y="303"/>
                  </a:cubicBezTo>
                  <a:cubicBezTo>
                    <a:pt x="230" y="317"/>
                    <a:pt x="244" y="325"/>
                    <a:pt x="260" y="325"/>
                  </a:cubicBezTo>
                  <a:cubicBezTo>
                    <a:pt x="275" y="325"/>
                    <a:pt x="275" y="325"/>
                    <a:pt x="275" y="325"/>
                  </a:cubicBezTo>
                  <a:cubicBezTo>
                    <a:pt x="290" y="325"/>
                    <a:pt x="303" y="318"/>
                    <a:pt x="311" y="306"/>
                  </a:cubicBezTo>
                  <a:cubicBezTo>
                    <a:pt x="318" y="294"/>
                    <a:pt x="320" y="279"/>
                    <a:pt x="314" y="266"/>
                  </a:cubicBezTo>
                  <a:close/>
                  <a:moveTo>
                    <a:pt x="314" y="266"/>
                  </a:moveTo>
                  <a:cubicBezTo>
                    <a:pt x="314" y="266"/>
                    <a:pt x="314" y="266"/>
                    <a:pt x="314" y="266"/>
                  </a:cubicBezTo>
                </a:path>
              </a:pathLst>
            </a:custGeom>
            <a:solidFill>
              <a:srgbClr val="00B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0" name="Freeform 834"/>
            <p:cNvSpPr>
              <a:spLocks noEditPoints="1"/>
            </p:cNvSpPr>
            <p:nvPr/>
          </p:nvSpPr>
          <p:spPr bwMode="auto">
            <a:xfrm>
              <a:off x="3859213" y="3090863"/>
              <a:ext cx="285750" cy="514350"/>
            </a:xfrm>
            <a:custGeom>
              <a:avLst/>
              <a:gdLst>
                <a:gd name="T0" fmla="*/ 174 w 180"/>
                <a:gd name="T1" fmla="*/ 266 h 325"/>
                <a:gd name="T2" fmla="*/ 72 w 180"/>
                <a:gd name="T3" fmla="*/ 35 h 325"/>
                <a:gd name="T4" fmla="*/ 19 w 180"/>
                <a:gd name="T5" fmla="*/ 0 h 325"/>
                <a:gd name="T6" fmla="*/ 0 w 180"/>
                <a:gd name="T7" fmla="*/ 3 h 325"/>
                <a:gd name="T8" fmla="*/ 34 w 180"/>
                <a:gd name="T9" fmla="*/ 35 h 325"/>
                <a:gd name="T10" fmla="*/ 136 w 180"/>
                <a:gd name="T11" fmla="*/ 266 h 325"/>
                <a:gd name="T12" fmla="*/ 133 w 180"/>
                <a:gd name="T13" fmla="*/ 306 h 325"/>
                <a:gd name="T14" fmla="*/ 109 w 180"/>
                <a:gd name="T15" fmla="*/ 324 h 325"/>
                <a:gd name="T16" fmla="*/ 121 w 180"/>
                <a:gd name="T17" fmla="*/ 325 h 325"/>
                <a:gd name="T18" fmla="*/ 136 w 180"/>
                <a:gd name="T19" fmla="*/ 325 h 325"/>
                <a:gd name="T20" fmla="*/ 171 w 180"/>
                <a:gd name="T21" fmla="*/ 306 h 325"/>
                <a:gd name="T22" fmla="*/ 174 w 180"/>
                <a:gd name="T23" fmla="*/ 266 h 325"/>
                <a:gd name="T24" fmla="*/ 174 w 180"/>
                <a:gd name="T25" fmla="*/ 266 h 325"/>
                <a:gd name="T26" fmla="*/ 174 w 180"/>
                <a:gd name="T27" fmla="*/ 26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325">
                  <a:moveTo>
                    <a:pt x="174" y="266"/>
                  </a:moveTo>
                  <a:cubicBezTo>
                    <a:pt x="72" y="35"/>
                    <a:pt x="72" y="35"/>
                    <a:pt x="72" y="35"/>
                  </a:cubicBezTo>
                  <a:cubicBezTo>
                    <a:pt x="63" y="14"/>
                    <a:pt x="42" y="0"/>
                    <a:pt x="19" y="0"/>
                  </a:cubicBezTo>
                  <a:cubicBezTo>
                    <a:pt x="12" y="0"/>
                    <a:pt x="6" y="1"/>
                    <a:pt x="0" y="3"/>
                  </a:cubicBezTo>
                  <a:cubicBezTo>
                    <a:pt x="15" y="8"/>
                    <a:pt x="27" y="20"/>
                    <a:pt x="34" y="35"/>
                  </a:cubicBezTo>
                  <a:cubicBezTo>
                    <a:pt x="136" y="266"/>
                    <a:pt x="136" y="266"/>
                    <a:pt x="136" y="266"/>
                  </a:cubicBezTo>
                  <a:cubicBezTo>
                    <a:pt x="142" y="279"/>
                    <a:pt x="141" y="294"/>
                    <a:pt x="133" y="306"/>
                  </a:cubicBezTo>
                  <a:cubicBezTo>
                    <a:pt x="128" y="315"/>
                    <a:pt x="119" y="321"/>
                    <a:pt x="109" y="324"/>
                  </a:cubicBezTo>
                  <a:cubicBezTo>
                    <a:pt x="113" y="325"/>
                    <a:pt x="117" y="325"/>
                    <a:pt x="121" y="325"/>
                  </a:cubicBezTo>
                  <a:cubicBezTo>
                    <a:pt x="136" y="325"/>
                    <a:pt x="136" y="325"/>
                    <a:pt x="136" y="325"/>
                  </a:cubicBezTo>
                  <a:cubicBezTo>
                    <a:pt x="150" y="325"/>
                    <a:pt x="163" y="318"/>
                    <a:pt x="171" y="306"/>
                  </a:cubicBezTo>
                  <a:cubicBezTo>
                    <a:pt x="179" y="294"/>
                    <a:pt x="180" y="279"/>
                    <a:pt x="174" y="266"/>
                  </a:cubicBezTo>
                  <a:close/>
                  <a:moveTo>
                    <a:pt x="174" y="266"/>
                  </a:moveTo>
                  <a:cubicBezTo>
                    <a:pt x="174" y="266"/>
                    <a:pt x="174" y="266"/>
                    <a:pt x="174" y="266"/>
                  </a:cubicBezTo>
                </a:path>
              </a:pathLst>
            </a:custGeom>
            <a:solidFill>
              <a:srgbClr val="009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1" name="Freeform 835"/>
            <p:cNvSpPr>
              <a:spLocks noEditPoints="1"/>
            </p:cNvSpPr>
            <p:nvPr/>
          </p:nvSpPr>
          <p:spPr bwMode="auto">
            <a:xfrm>
              <a:off x="3824288" y="3270251"/>
              <a:ext cx="131763" cy="134938"/>
            </a:xfrm>
            <a:custGeom>
              <a:avLst/>
              <a:gdLst>
                <a:gd name="T0" fmla="*/ 79 w 83"/>
                <a:gd name="T1" fmla="*/ 52 h 86"/>
                <a:gd name="T2" fmla="*/ 64 w 83"/>
                <a:gd name="T3" fmla="*/ 16 h 86"/>
                <a:gd name="T4" fmla="*/ 41 w 83"/>
                <a:gd name="T5" fmla="*/ 0 h 86"/>
                <a:gd name="T6" fmla="*/ 17 w 83"/>
                <a:gd name="T7" fmla="*/ 16 h 86"/>
                <a:gd name="T8" fmla="*/ 3 w 83"/>
                <a:gd name="T9" fmla="*/ 53 h 86"/>
                <a:gd name="T10" fmla="*/ 6 w 83"/>
                <a:gd name="T11" fmla="*/ 76 h 86"/>
                <a:gd name="T12" fmla="*/ 26 w 83"/>
                <a:gd name="T13" fmla="*/ 86 h 86"/>
                <a:gd name="T14" fmla="*/ 57 w 83"/>
                <a:gd name="T15" fmla="*/ 86 h 86"/>
                <a:gd name="T16" fmla="*/ 77 w 83"/>
                <a:gd name="T17" fmla="*/ 75 h 86"/>
                <a:gd name="T18" fmla="*/ 79 w 83"/>
                <a:gd name="T19" fmla="*/ 52 h 86"/>
                <a:gd name="T20" fmla="*/ 79 w 83"/>
                <a:gd name="T21" fmla="*/ 52 h 86"/>
                <a:gd name="T22" fmla="*/ 79 w 83"/>
                <a:gd name="T23" fmla="*/ 5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79" y="52"/>
                  </a:moveTo>
                  <a:cubicBezTo>
                    <a:pt x="76" y="43"/>
                    <a:pt x="70" y="29"/>
                    <a:pt x="64" y="16"/>
                  </a:cubicBezTo>
                  <a:cubicBezTo>
                    <a:pt x="61" y="6"/>
                    <a:pt x="51" y="0"/>
                    <a:pt x="41" y="0"/>
                  </a:cubicBezTo>
                  <a:cubicBezTo>
                    <a:pt x="30" y="0"/>
                    <a:pt x="21" y="6"/>
                    <a:pt x="17" y="16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0" y="60"/>
                    <a:pt x="1" y="69"/>
                    <a:pt x="6" y="76"/>
                  </a:cubicBezTo>
                  <a:cubicBezTo>
                    <a:pt x="10" y="82"/>
                    <a:pt x="18" y="86"/>
                    <a:pt x="26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65" y="86"/>
                    <a:pt x="73" y="82"/>
                    <a:pt x="77" y="75"/>
                  </a:cubicBezTo>
                  <a:cubicBezTo>
                    <a:pt x="82" y="69"/>
                    <a:pt x="83" y="60"/>
                    <a:pt x="79" y="52"/>
                  </a:cubicBezTo>
                  <a:close/>
                  <a:moveTo>
                    <a:pt x="79" y="52"/>
                  </a:moveTo>
                  <a:cubicBezTo>
                    <a:pt x="79" y="52"/>
                    <a:pt x="79" y="52"/>
                    <a:pt x="79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2" name="Freeform 836"/>
            <p:cNvSpPr>
              <a:spLocks noEditPoints="1"/>
            </p:cNvSpPr>
            <p:nvPr/>
          </p:nvSpPr>
          <p:spPr bwMode="auto">
            <a:xfrm>
              <a:off x="4176713" y="3178176"/>
              <a:ext cx="484188" cy="481013"/>
            </a:xfrm>
            <a:custGeom>
              <a:avLst/>
              <a:gdLst>
                <a:gd name="T0" fmla="*/ 204 w 306"/>
                <a:gd name="T1" fmla="*/ 187 h 304"/>
                <a:gd name="T2" fmla="*/ 120 w 306"/>
                <a:gd name="T3" fmla="*/ 167 h 304"/>
                <a:gd name="T4" fmla="*/ 139 w 306"/>
                <a:gd name="T5" fmla="*/ 85 h 304"/>
                <a:gd name="T6" fmla="*/ 169 w 306"/>
                <a:gd name="T7" fmla="*/ 76 h 304"/>
                <a:gd name="T8" fmla="*/ 186 w 306"/>
                <a:gd name="T9" fmla="*/ 70 h 304"/>
                <a:gd name="T10" fmla="*/ 169 w 306"/>
                <a:gd name="T11" fmla="*/ 1 h 304"/>
                <a:gd name="T12" fmla="*/ 88 w 306"/>
                <a:gd name="T13" fmla="*/ 22 h 304"/>
                <a:gd name="T14" fmla="*/ 41 w 306"/>
                <a:gd name="T15" fmla="*/ 218 h 304"/>
                <a:gd name="T16" fmla="*/ 237 w 306"/>
                <a:gd name="T17" fmla="*/ 263 h 304"/>
                <a:gd name="T18" fmla="*/ 303 w 306"/>
                <a:gd name="T19" fmla="*/ 134 h 304"/>
                <a:gd name="T20" fmla="*/ 250 w 306"/>
                <a:gd name="T21" fmla="*/ 107 h 304"/>
                <a:gd name="T22" fmla="*/ 248 w 306"/>
                <a:gd name="T23" fmla="*/ 108 h 304"/>
                <a:gd name="T24" fmla="*/ 232 w 306"/>
                <a:gd name="T25" fmla="*/ 137 h 304"/>
                <a:gd name="T26" fmla="*/ 204 w 306"/>
                <a:gd name="T27" fmla="*/ 187 h 304"/>
                <a:gd name="T28" fmla="*/ 204 w 306"/>
                <a:gd name="T29" fmla="*/ 187 h 304"/>
                <a:gd name="T30" fmla="*/ 204 w 306"/>
                <a:gd name="T31" fmla="*/ 18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6" h="304">
                  <a:moveTo>
                    <a:pt x="204" y="187"/>
                  </a:moveTo>
                  <a:cubicBezTo>
                    <a:pt x="175" y="205"/>
                    <a:pt x="138" y="196"/>
                    <a:pt x="120" y="167"/>
                  </a:cubicBezTo>
                  <a:cubicBezTo>
                    <a:pt x="104" y="139"/>
                    <a:pt x="112" y="103"/>
                    <a:pt x="139" y="85"/>
                  </a:cubicBezTo>
                  <a:cubicBezTo>
                    <a:pt x="149" y="80"/>
                    <a:pt x="159" y="76"/>
                    <a:pt x="169" y="76"/>
                  </a:cubicBezTo>
                  <a:cubicBezTo>
                    <a:pt x="175" y="76"/>
                    <a:pt x="181" y="74"/>
                    <a:pt x="186" y="70"/>
                  </a:cubicBezTo>
                  <a:cubicBezTo>
                    <a:pt x="217" y="51"/>
                    <a:pt x="205" y="3"/>
                    <a:pt x="169" y="1"/>
                  </a:cubicBezTo>
                  <a:cubicBezTo>
                    <a:pt x="141" y="0"/>
                    <a:pt x="113" y="6"/>
                    <a:pt x="88" y="22"/>
                  </a:cubicBezTo>
                  <a:cubicBezTo>
                    <a:pt x="21" y="62"/>
                    <a:pt x="0" y="151"/>
                    <a:pt x="41" y="218"/>
                  </a:cubicBezTo>
                  <a:cubicBezTo>
                    <a:pt x="83" y="284"/>
                    <a:pt x="170" y="304"/>
                    <a:pt x="237" y="263"/>
                  </a:cubicBezTo>
                  <a:cubicBezTo>
                    <a:pt x="282" y="234"/>
                    <a:pt x="306" y="184"/>
                    <a:pt x="303" y="134"/>
                  </a:cubicBezTo>
                  <a:cubicBezTo>
                    <a:pt x="301" y="108"/>
                    <a:pt x="272" y="94"/>
                    <a:pt x="250" y="107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38" y="115"/>
                    <a:pt x="232" y="126"/>
                    <a:pt x="232" y="137"/>
                  </a:cubicBezTo>
                  <a:cubicBezTo>
                    <a:pt x="232" y="157"/>
                    <a:pt x="222" y="176"/>
                    <a:pt x="204" y="187"/>
                  </a:cubicBezTo>
                  <a:close/>
                  <a:moveTo>
                    <a:pt x="204" y="187"/>
                  </a:moveTo>
                  <a:cubicBezTo>
                    <a:pt x="204" y="187"/>
                    <a:pt x="204" y="187"/>
                    <a:pt x="204" y="187"/>
                  </a:cubicBezTo>
                </a:path>
              </a:pathLst>
            </a:custGeom>
            <a:solidFill>
              <a:srgbClr val="7BD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3" name="Freeform 837"/>
            <p:cNvSpPr>
              <a:spLocks noEditPoints="1"/>
            </p:cNvSpPr>
            <p:nvPr/>
          </p:nvSpPr>
          <p:spPr bwMode="auto">
            <a:xfrm>
              <a:off x="4264025" y="3213101"/>
              <a:ext cx="376238" cy="420688"/>
            </a:xfrm>
            <a:custGeom>
              <a:avLst/>
              <a:gdLst>
                <a:gd name="T0" fmla="*/ 118 w 237"/>
                <a:gd name="T1" fmla="*/ 69 h 266"/>
                <a:gd name="T2" fmla="*/ 133 w 237"/>
                <a:gd name="T3" fmla="*/ 52 h 266"/>
                <a:gd name="T4" fmla="*/ 100 w 237"/>
                <a:gd name="T5" fmla="*/ 0 h 266"/>
                <a:gd name="T6" fmla="*/ 94 w 237"/>
                <a:gd name="T7" fmla="*/ 0 h 266"/>
                <a:gd name="T8" fmla="*/ 82 w 237"/>
                <a:gd name="T9" fmla="*/ 52 h 266"/>
                <a:gd name="T10" fmla="*/ 65 w 237"/>
                <a:gd name="T11" fmla="*/ 57 h 266"/>
                <a:gd name="T12" fmla="*/ 35 w 237"/>
                <a:gd name="T13" fmla="*/ 67 h 266"/>
                <a:gd name="T14" fmla="*/ 16 w 237"/>
                <a:gd name="T15" fmla="*/ 148 h 266"/>
                <a:gd name="T16" fmla="*/ 61 w 237"/>
                <a:gd name="T17" fmla="*/ 177 h 266"/>
                <a:gd name="T18" fmla="*/ 52 w 237"/>
                <a:gd name="T19" fmla="*/ 165 h 266"/>
                <a:gd name="T20" fmla="*/ 71 w 237"/>
                <a:gd name="T21" fmla="*/ 84 h 266"/>
                <a:gd name="T22" fmla="*/ 75 w 237"/>
                <a:gd name="T23" fmla="*/ 82 h 266"/>
                <a:gd name="T24" fmla="*/ 101 w 237"/>
                <a:gd name="T25" fmla="*/ 75 h 266"/>
                <a:gd name="T26" fmla="*/ 118 w 237"/>
                <a:gd name="T27" fmla="*/ 69 h 266"/>
                <a:gd name="T28" fmla="*/ 235 w 237"/>
                <a:gd name="T29" fmla="*/ 133 h 266"/>
                <a:gd name="T30" fmla="*/ 194 w 237"/>
                <a:gd name="T31" fmla="*/ 101 h 266"/>
                <a:gd name="T32" fmla="*/ 199 w 237"/>
                <a:gd name="T33" fmla="*/ 116 h 266"/>
                <a:gd name="T34" fmla="*/ 132 w 237"/>
                <a:gd name="T35" fmla="*/ 244 h 266"/>
                <a:gd name="T36" fmla="*/ 94 w 237"/>
                <a:gd name="T37" fmla="*/ 261 h 266"/>
                <a:gd name="T38" fmla="*/ 190 w 237"/>
                <a:gd name="T39" fmla="*/ 241 h 266"/>
                <a:gd name="T40" fmla="*/ 201 w 237"/>
                <a:gd name="T41" fmla="*/ 233 h 266"/>
                <a:gd name="T42" fmla="*/ 235 w 237"/>
                <a:gd name="T43" fmla="*/ 133 h 266"/>
                <a:gd name="T44" fmla="*/ 235 w 237"/>
                <a:gd name="T45" fmla="*/ 133 h 266"/>
                <a:gd name="T46" fmla="*/ 235 w 237"/>
                <a:gd name="T47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7" h="266">
                  <a:moveTo>
                    <a:pt x="118" y="69"/>
                  </a:moveTo>
                  <a:cubicBezTo>
                    <a:pt x="125" y="64"/>
                    <a:pt x="130" y="58"/>
                    <a:pt x="133" y="52"/>
                  </a:cubicBezTo>
                  <a:cubicBezTo>
                    <a:pt x="142" y="30"/>
                    <a:pt x="128" y="1"/>
                    <a:pt x="100" y="0"/>
                  </a:cubicBezTo>
                  <a:cubicBezTo>
                    <a:pt x="98" y="0"/>
                    <a:pt x="96" y="0"/>
                    <a:pt x="94" y="0"/>
                  </a:cubicBezTo>
                  <a:cubicBezTo>
                    <a:pt x="104" y="16"/>
                    <a:pt x="102" y="39"/>
                    <a:pt x="82" y="52"/>
                  </a:cubicBezTo>
                  <a:cubicBezTo>
                    <a:pt x="77" y="55"/>
                    <a:pt x="71" y="57"/>
                    <a:pt x="65" y="57"/>
                  </a:cubicBezTo>
                  <a:cubicBezTo>
                    <a:pt x="55" y="58"/>
                    <a:pt x="44" y="61"/>
                    <a:pt x="35" y="67"/>
                  </a:cubicBezTo>
                  <a:cubicBezTo>
                    <a:pt x="8" y="84"/>
                    <a:pt x="0" y="120"/>
                    <a:pt x="16" y="148"/>
                  </a:cubicBezTo>
                  <a:cubicBezTo>
                    <a:pt x="26" y="165"/>
                    <a:pt x="43" y="175"/>
                    <a:pt x="61" y="177"/>
                  </a:cubicBezTo>
                  <a:cubicBezTo>
                    <a:pt x="58" y="174"/>
                    <a:pt x="55" y="170"/>
                    <a:pt x="52" y="165"/>
                  </a:cubicBezTo>
                  <a:cubicBezTo>
                    <a:pt x="35" y="138"/>
                    <a:pt x="44" y="101"/>
                    <a:pt x="71" y="84"/>
                  </a:cubicBezTo>
                  <a:cubicBezTo>
                    <a:pt x="72" y="83"/>
                    <a:pt x="73" y="83"/>
                    <a:pt x="75" y="82"/>
                  </a:cubicBezTo>
                  <a:cubicBezTo>
                    <a:pt x="83" y="77"/>
                    <a:pt x="92" y="75"/>
                    <a:pt x="101" y="75"/>
                  </a:cubicBezTo>
                  <a:cubicBezTo>
                    <a:pt x="107" y="74"/>
                    <a:pt x="113" y="72"/>
                    <a:pt x="118" y="69"/>
                  </a:cubicBezTo>
                  <a:close/>
                  <a:moveTo>
                    <a:pt x="235" y="133"/>
                  </a:moveTo>
                  <a:cubicBezTo>
                    <a:pt x="233" y="112"/>
                    <a:pt x="214" y="98"/>
                    <a:pt x="194" y="101"/>
                  </a:cubicBezTo>
                  <a:cubicBezTo>
                    <a:pt x="197" y="105"/>
                    <a:pt x="198" y="110"/>
                    <a:pt x="199" y="116"/>
                  </a:cubicBezTo>
                  <a:cubicBezTo>
                    <a:pt x="202" y="166"/>
                    <a:pt x="178" y="216"/>
                    <a:pt x="132" y="244"/>
                  </a:cubicBezTo>
                  <a:cubicBezTo>
                    <a:pt x="120" y="252"/>
                    <a:pt x="108" y="257"/>
                    <a:pt x="94" y="261"/>
                  </a:cubicBezTo>
                  <a:cubicBezTo>
                    <a:pt x="127" y="266"/>
                    <a:pt x="161" y="259"/>
                    <a:pt x="190" y="241"/>
                  </a:cubicBezTo>
                  <a:cubicBezTo>
                    <a:pt x="194" y="238"/>
                    <a:pt x="198" y="236"/>
                    <a:pt x="201" y="233"/>
                  </a:cubicBezTo>
                  <a:cubicBezTo>
                    <a:pt x="225" y="205"/>
                    <a:pt x="237" y="169"/>
                    <a:pt x="235" y="133"/>
                  </a:cubicBezTo>
                  <a:close/>
                  <a:moveTo>
                    <a:pt x="235" y="133"/>
                  </a:moveTo>
                  <a:cubicBezTo>
                    <a:pt x="235" y="133"/>
                    <a:pt x="235" y="133"/>
                    <a:pt x="235" y="133"/>
                  </a:cubicBezTo>
                </a:path>
              </a:pathLst>
            </a:custGeom>
            <a:solidFill>
              <a:srgbClr val="6EC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4" name="Freeform 838"/>
          <p:cNvSpPr>
            <a:spLocks noEditPoints="1"/>
          </p:cNvSpPr>
          <p:nvPr/>
        </p:nvSpPr>
        <p:spPr bwMode="auto">
          <a:xfrm>
            <a:off x="8472488" y="4173538"/>
            <a:ext cx="98425" cy="103188"/>
          </a:xfrm>
          <a:custGeom>
            <a:avLst/>
            <a:gdLst>
              <a:gd name="T0" fmla="*/ 44 w 63"/>
              <a:gd name="T1" fmla="*/ 65 h 65"/>
              <a:gd name="T2" fmla="*/ 19 w 63"/>
              <a:gd name="T3" fmla="*/ 65 h 65"/>
              <a:gd name="T4" fmla="*/ 0 w 63"/>
              <a:gd name="T5" fmla="*/ 46 h 65"/>
              <a:gd name="T6" fmla="*/ 0 w 63"/>
              <a:gd name="T7" fmla="*/ 0 h 65"/>
              <a:gd name="T8" fmla="*/ 63 w 63"/>
              <a:gd name="T9" fmla="*/ 0 h 65"/>
              <a:gd name="T10" fmla="*/ 63 w 63"/>
              <a:gd name="T11" fmla="*/ 46 h 65"/>
              <a:gd name="T12" fmla="*/ 44 w 63"/>
              <a:gd name="T13" fmla="*/ 65 h 65"/>
              <a:gd name="T14" fmla="*/ 44 w 63"/>
              <a:gd name="T15" fmla="*/ 65 h 65"/>
              <a:gd name="T16" fmla="*/ 44 w 63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65">
                <a:moveTo>
                  <a:pt x="44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8" y="65"/>
                  <a:pt x="0" y="57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7"/>
                  <a:pt x="55" y="65"/>
                  <a:pt x="44" y="65"/>
                </a:cubicBezTo>
                <a:close/>
                <a:moveTo>
                  <a:pt x="44" y="65"/>
                </a:moveTo>
                <a:cubicBezTo>
                  <a:pt x="44" y="65"/>
                  <a:pt x="44" y="65"/>
                  <a:pt x="44" y="65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5" name="Freeform 839"/>
          <p:cNvSpPr>
            <a:spLocks noEditPoints="1"/>
          </p:cNvSpPr>
          <p:nvPr/>
        </p:nvSpPr>
        <p:spPr bwMode="auto">
          <a:xfrm>
            <a:off x="8499475" y="4173538"/>
            <a:ext cx="71438" cy="103188"/>
          </a:xfrm>
          <a:custGeom>
            <a:avLst/>
            <a:gdLst>
              <a:gd name="T0" fmla="*/ 18 w 46"/>
              <a:gd name="T1" fmla="*/ 0 h 65"/>
              <a:gd name="T2" fmla="*/ 18 w 46"/>
              <a:gd name="T3" fmla="*/ 48 h 65"/>
              <a:gd name="T4" fmla="*/ 0 w 46"/>
              <a:gd name="T5" fmla="*/ 65 h 65"/>
              <a:gd name="T6" fmla="*/ 29 w 46"/>
              <a:gd name="T7" fmla="*/ 65 h 65"/>
              <a:gd name="T8" fmla="*/ 46 w 46"/>
              <a:gd name="T9" fmla="*/ 48 h 65"/>
              <a:gd name="T10" fmla="*/ 46 w 46"/>
              <a:gd name="T11" fmla="*/ 0 h 65"/>
              <a:gd name="T12" fmla="*/ 18 w 46"/>
              <a:gd name="T13" fmla="*/ 0 h 65"/>
              <a:gd name="T14" fmla="*/ 18 w 46"/>
              <a:gd name="T15" fmla="*/ 0 h 65"/>
              <a:gd name="T16" fmla="*/ 18 w 46"/>
              <a:gd name="T1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65">
                <a:moveTo>
                  <a:pt x="18" y="0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58"/>
                  <a:pt x="10" y="65"/>
                  <a:pt x="0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9" y="65"/>
                  <a:pt x="46" y="58"/>
                  <a:pt x="46" y="48"/>
                </a:cubicBezTo>
                <a:cubicBezTo>
                  <a:pt x="46" y="0"/>
                  <a:pt x="46" y="0"/>
                  <a:pt x="46" y="0"/>
                </a:cubicBezTo>
                <a:lnTo>
                  <a:pt x="18" y="0"/>
                </a:lnTo>
                <a:close/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6" name="Freeform 840"/>
          <p:cNvSpPr>
            <a:spLocks noEditPoints="1"/>
          </p:cNvSpPr>
          <p:nvPr/>
        </p:nvSpPr>
        <p:spPr bwMode="auto">
          <a:xfrm>
            <a:off x="8067675" y="4173538"/>
            <a:ext cx="101600" cy="103188"/>
          </a:xfrm>
          <a:custGeom>
            <a:avLst/>
            <a:gdLst>
              <a:gd name="T0" fmla="*/ 44 w 64"/>
              <a:gd name="T1" fmla="*/ 65 h 65"/>
              <a:gd name="T2" fmla="*/ 19 w 64"/>
              <a:gd name="T3" fmla="*/ 65 h 65"/>
              <a:gd name="T4" fmla="*/ 0 w 64"/>
              <a:gd name="T5" fmla="*/ 46 h 65"/>
              <a:gd name="T6" fmla="*/ 0 w 64"/>
              <a:gd name="T7" fmla="*/ 0 h 65"/>
              <a:gd name="T8" fmla="*/ 64 w 64"/>
              <a:gd name="T9" fmla="*/ 0 h 65"/>
              <a:gd name="T10" fmla="*/ 64 w 64"/>
              <a:gd name="T11" fmla="*/ 46 h 65"/>
              <a:gd name="T12" fmla="*/ 44 w 64"/>
              <a:gd name="T13" fmla="*/ 65 h 65"/>
              <a:gd name="T14" fmla="*/ 44 w 64"/>
              <a:gd name="T15" fmla="*/ 65 h 65"/>
              <a:gd name="T16" fmla="*/ 44 w 64"/>
              <a:gd name="T17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5">
                <a:moveTo>
                  <a:pt x="44" y="65"/>
                </a:moveTo>
                <a:cubicBezTo>
                  <a:pt x="19" y="65"/>
                  <a:pt x="19" y="65"/>
                  <a:pt x="19" y="65"/>
                </a:cubicBezTo>
                <a:cubicBezTo>
                  <a:pt x="9" y="65"/>
                  <a:pt x="0" y="57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57"/>
                  <a:pt x="55" y="65"/>
                  <a:pt x="44" y="65"/>
                </a:cubicBezTo>
                <a:close/>
                <a:moveTo>
                  <a:pt x="44" y="65"/>
                </a:moveTo>
                <a:cubicBezTo>
                  <a:pt x="44" y="65"/>
                  <a:pt x="44" y="65"/>
                  <a:pt x="44" y="65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7" name="Freeform 841"/>
          <p:cNvSpPr>
            <a:spLocks noEditPoints="1"/>
          </p:cNvSpPr>
          <p:nvPr/>
        </p:nvSpPr>
        <p:spPr bwMode="auto">
          <a:xfrm>
            <a:off x="8094663" y="4173538"/>
            <a:ext cx="74613" cy="103188"/>
          </a:xfrm>
          <a:custGeom>
            <a:avLst/>
            <a:gdLst>
              <a:gd name="T0" fmla="*/ 18 w 47"/>
              <a:gd name="T1" fmla="*/ 0 h 65"/>
              <a:gd name="T2" fmla="*/ 18 w 47"/>
              <a:gd name="T3" fmla="*/ 48 h 65"/>
              <a:gd name="T4" fmla="*/ 0 w 47"/>
              <a:gd name="T5" fmla="*/ 65 h 65"/>
              <a:gd name="T6" fmla="*/ 29 w 47"/>
              <a:gd name="T7" fmla="*/ 65 h 65"/>
              <a:gd name="T8" fmla="*/ 47 w 47"/>
              <a:gd name="T9" fmla="*/ 48 h 65"/>
              <a:gd name="T10" fmla="*/ 47 w 47"/>
              <a:gd name="T11" fmla="*/ 0 h 65"/>
              <a:gd name="T12" fmla="*/ 18 w 47"/>
              <a:gd name="T13" fmla="*/ 0 h 65"/>
              <a:gd name="T14" fmla="*/ 18 w 47"/>
              <a:gd name="T15" fmla="*/ 0 h 65"/>
              <a:gd name="T16" fmla="*/ 18 w 47"/>
              <a:gd name="T1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65">
                <a:moveTo>
                  <a:pt x="18" y="0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58"/>
                  <a:pt x="10" y="65"/>
                  <a:pt x="0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9" y="65"/>
                  <a:pt x="47" y="58"/>
                  <a:pt x="47" y="48"/>
                </a:cubicBezTo>
                <a:cubicBezTo>
                  <a:pt x="47" y="0"/>
                  <a:pt x="47" y="0"/>
                  <a:pt x="47" y="0"/>
                </a:cubicBezTo>
                <a:lnTo>
                  <a:pt x="18" y="0"/>
                </a:lnTo>
                <a:close/>
                <a:moveTo>
                  <a:pt x="18" y="0"/>
                </a:move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8" name="Freeform 842"/>
          <p:cNvSpPr>
            <a:spLocks noEditPoints="1"/>
          </p:cNvSpPr>
          <p:nvPr/>
        </p:nvSpPr>
        <p:spPr bwMode="auto">
          <a:xfrm>
            <a:off x="8613775" y="3694113"/>
            <a:ext cx="66675" cy="131763"/>
          </a:xfrm>
          <a:custGeom>
            <a:avLst/>
            <a:gdLst>
              <a:gd name="T0" fmla="*/ 10 w 42"/>
              <a:gd name="T1" fmla="*/ 83 h 83"/>
              <a:gd name="T2" fmla="*/ 35 w 42"/>
              <a:gd name="T3" fmla="*/ 82 h 83"/>
              <a:gd name="T4" fmla="*/ 42 w 42"/>
              <a:gd name="T5" fmla="*/ 75 h 83"/>
              <a:gd name="T6" fmla="*/ 39 w 42"/>
              <a:gd name="T7" fmla="*/ 7 h 83"/>
              <a:gd name="T8" fmla="*/ 32 w 42"/>
              <a:gd name="T9" fmla="*/ 0 h 83"/>
              <a:gd name="T10" fmla="*/ 7 w 42"/>
              <a:gd name="T11" fmla="*/ 1 h 83"/>
              <a:gd name="T12" fmla="*/ 0 w 42"/>
              <a:gd name="T13" fmla="*/ 8 h 83"/>
              <a:gd name="T14" fmla="*/ 3 w 42"/>
              <a:gd name="T15" fmla="*/ 76 h 83"/>
              <a:gd name="T16" fmla="*/ 10 w 42"/>
              <a:gd name="T17" fmla="*/ 83 h 83"/>
              <a:gd name="T18" fmla="*/ 10 w 42"/>
              <a:gd name="T19" fmla="*/ 83 h 83"/>
              <a:gd name="T20" fmla="*/ 10 w 42"/>
              <a:gd name="T21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83">
                <a:moveTo>
                  <a:pt x="10" y="83"/>
                </a:moveTo>
                <a:cubicBezTo>
                  <a:pt x="35" y="82"/>
                  <a:pt x="35" y="82"/>
                  <a:pt x="35" y="82"/>
                </a:cubicBezTo>
                <a:cubicBezTo>
                  <a:pt x="39" y="82"/>
                  <a:pt x="42" y="79"/>
                  <a:pt x="42" y="75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3"/>
                  <a:pt x="36" y="0"/>
                  <a:pt x="32" y="0"/>
                </a:cubicBezTo>
                <a:cubicBezTo>
                  <a:pt x="7" y="1"/>
                  <a:pt x="7" y="1"/>
                  <a:pt x="7" y="1"/>
                </a:cubicBezTo>
                <a:cubicBezTo>
                  <a:pt x="3" y="1"/>
                  <a:pt x="0" y="4"/>
                  <a:pt x="0" y="8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80"/>
                  <a:pt x="6" y="83"/>
                  <a:pt x="10" y="83"/>
                </a:cubicBezTo>
                <a:close/>
                <a:moveTo>
                  <a:pt x="10" y="83"/>
                </a:moveTo>
                <a:cubicBezTo>
                  <a:pt x="10" y="83"/>
                  <a:pt x="10" y="83"/>
                  <a:pt x="10" y="83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9" name="Freeform 843"/>
          <p:cNvSpPr>
            <a:spLocks noEditPoints="1"/>
          </p:cNvSpPr>
          <p:nvPr/>
        </p:nvSpPr>
        <p:spPr bwMode="auto">
          <a:xfrm>
            <a:off x="8624888" y="3694113"/>
            <a:ext cx="55563" cy="131763"/>
          </a:xfrm>
          <a:custGeom>
            <a:avLst/>
            <a:gdLst>
              <a:gd name="T0" fmla="*/ 28 w 35"/>
              <a:gd name="T1" fmla="*/ 82 h 83"/>
              <a:gd name="T2" fmla="*/ 2 w 35"/>
              <a:gd name="T3" fmla="*/ 83 h 83"/>
              <a:gd name="T4" fmla="*/ 0 w 35"/>
              <a:gd name="T5" fmla="*/ 83 h 83"/>
              <a:gd name="T6" fmla="*/ 13 w 35"/>
              <a:gd name="T7" fmla="*/ 82 h 83"/>
              <a:gd name="T8" fmla="*/ 20 w 35"/>
              <a:gd name="T9" fmla="*/ 76 h 83"/>
              <a:gd name="T10" fmla="*/ 17 w 35"/>
              <a:gd name="T11" fmla="*/ 6 h 83"/>
              <a:gd name="T12" fmla="*/ 13 w 35"/>
              <a:gd name="T13" fmla="*/ 0 h 83"/>
              <a:gd name="T14" fmla="*/ 25 w 35"/>
              <a:gd name="T15" fmla="*/ 0 h 83"/>
              <a:gd name="T16" fmla="*/ 32 w 35"/>
              <a:gd name="T17" fmla="*/ 6 h 83"/>
              <a:gd name="T18" fmla="*/ 35 w 35"/>
              <a:gd name="T19" fmla="*/ 76 h 83"/>
              <a:gd name="T20" fmla="*/ 28 w 35"/>
              <a:gd name="T21" fmla="*/ 82 h 83"/>
              <a:gd name="T22" fmla="*/ 28 w 35"/>
              <a:gd name="T23" fmla="*/ 82 h 83"/>
              <a:gd name="T24" fmla="*/ 28 w 35"/>
              <a:gd name="T2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83">
                <a:moveTo>
                  <a:pt x="28" y="82"/>
                </a:move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3"/>
                  <a:pt x="0" y="83"/>
                </a:cubicBezTo>
                <a:cubicBezTo>
                  <a:pt x="13" y="82"/>
                  <a:pt x="13" y="82"/>
                  <a:pt x="13" y="82"/>
                </a:cubicBezTo>
                <a:cubicBezTo>
                  <a:pt x="17" y="82"/>
                  <a:pt x="20" y="79"/>
                  <a:pt x="20" y="7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4"/>
                  <a:pt x="15" y="1"/>
                  <a:pt x="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9" y="0"/>
                  <a:pt x="32" y="2"/>
                  <a:pt x="32" y="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9"/>
                  <a:pt x="32" y="82"/>
                  <a:pt x="28" y="82"/>
                </a:cubicBezTo>
                <a:close/>
                <a:moveTo>
                  <a:pt x="28" y="82"/>
                </a:moveTo>
                <a:cubicBezTo>
                  <a:pt x="28" y="82"/>
                  <a:pt x="28" y="82"/>
                  <a:pt x="28" y="82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0" name="Freeform 844"/>
          <p:cNvSpPr>
            <a:spLocks noEditPoints="1"/>
          </p:cNvSpPr>
          <p:nvPr/>
        </p:nvSpPr>
        <p:spPr bwMode="auto">
          <a:xfrm>
            <a:off x="7961313" y="3694113"/>
            <a:ext cx="65088" cy="131763"/>
          </a:xfrm>
          <a:custGeom>
            <a:avLst/>
            <a:gdLst>
              <a:gd name="T0" fmla="*/ 32 w 42"/>
              <a:gd name="T1" fmla="*/ 83 h 83"/>
              <a:gd name="T2" fmla="*/ 7 w 42"/>
              <a:gd name="T3" fmla="*/ 82 h 83"/>
              <a:gd name="T4" fmla="*/ 1 w 42"/>
              <a:gd name="T5" fmla="*/ 75 h 83"/>
              <a:gd name="T6" fmla="*/ 3 w 42"/>
              <a:gd name="T7" fmla="*/ 7 h 83"/>
              <a:gd name="T8" fmla="*/ 10 w 42"/>
              <a:gd name="T9" fmla="*/ 0 h 83"/>
              <a:gd name="T10" fmla="*/ 35 w 42"/>
              <a:gd name="T11" fmla="*/ 1 h 83"/>
              <a:gd name="T12" fmla="*/ 42 w 42"/>
              <a:gd name="T13" fmla="*/ 8 h 83"/>
              <a:gd name="T14" fmla="*/ 39 w 42"/>
              <a:gd name="T15" fmla="*/ 76 h 83"/>
              <a:gd name="T16" fmla="*/ 32 w 42"/>
              <a:gd name="T17" fmla="*/ 83 h 83"/>
              <a:gd name="T18" fmla="*/ 32 w 42"/>
              <a:gd name="T19" fmla="*/ 83 h 83"/>
              <a:gd name="T20" fmla="*/ 32 w 42"/>
              <a:gd name="T21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83">
                <a:moveTo>
                  <a:pt x="32" y="83"/>
                </a:moveTo>
                <a:cubicBezTo>
                  <a:pt x="7" y="82"/>
                  <a:pt x="7" y="82"/>
                  <a:pt x="7" y="82"/>
                </a:cubicBezTo>
                <a:cubicBezTo>
                  <a:pt x="3" y="82"/>
                  <a:pt x="0" y="79"/>
                  <a:pt x="1" y="75"/>
                </a:cubicBezTo>
                <a:cubicBezTo>
                  <a:pt x="3" y="7"/>
                  <a:pt x="3" y="7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9" y="1"/>
                  <a:pt x="42" y="4"/>
                  <a:pt x="42" y="8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80"/>
                  <a:pt x="36" y="83"/>
                  <a:pt x="32" y="83"/>
                </a:cubicBezTo>
                <a:close/>
                <a:moveTo>
                  <a:pt x="32" y="83"/>
                </a:moveTo>
                <a:cubicBezTo>
                  <a:pt x="32" y="83"/>
                  <a:pt x="32" y="83"/>
                  <a:pt x="32" y="83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1" name="Freeform 845"/>
          <p:cNvSpPr>
            <a:spLocks noEditPoints="1"/>
          </p:cNvSpPr>
          <p:nvPr/>
        </p:nvSpPr>
        <p:spPr bwMode="auto">
          <a:xfrm>
            <a:off x="7972425" y="3694113"/>
            <a:ext cx="53975" cy="131763"/>
          </a:xfrm>
          <a:custGeom>
            <a:avLst/>
            <a:gdLst>
              <a:gd name="T0" fmla="*/ 29 w 35"/>
              <a:gd name="T1" fmla="*/ 1 h 83"/>
              <a:gd name="T2" fmla="*/ 3 w 35"/>
              <a:gd name="T3" fmla="*/ 0 h 83"/>
              <a:gd name="T4" fmla="*/ 0 w 35"/>
              <a:gd name="T5" fmla="*/ 0 h 83"/>
              <a:gd name="T6" fmla="*/ 14 w 35"/>
              <a:gd name="T7" fmla="*/ 1 h 83"/>
              <a:gd name="T8" fmla="*/ 20 w 35"/>
              <a:gd name="T9" fmla="*/ 7 h 83"/>
              <a:gd name="T10" fmla="*/ 17 w 35"/>
              <a:gd name="T11" fmla="*/ 77 h 83"/>
              <a:gd name="T12" fmla="*/ 13 w 35"/>
              <a:gd name="T13" fmla="*/ 83 h 83"/>
              <a:gd name="T14" fmla="*/ 26 w 35"/>
              <a:gd name="T15" fmla="*/ 83 h 83"/>
              <a:gd name="T16" fmla="*/ 32 w 35"/>
              <a:gd name="T17" fmla="*/ 77 h 83"/>
              <a:gd name="T18" fmla="*/ 35 w 35"/>
              <a:gd name="T19" fmla="*/ 7 h 83"/>
              <a:gd name="T20" fmla="*/ 29 w 35"/>
              <a:gd name="T21" fmla="*/ 1 h 83"/>
              <a:gd name="T22" fmla="*/ 29 w 35"/>
              <a:gd name="T23" fmla="*/ 1 h 83"/>
              <a:gd name="T24" fmla="*/ 29 w 35"/>
              <a:gd name="T25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83">
                <a:moveTo>
                  <a:pt x="29" y="1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14" y="1"/>
                  <a:pt x="14" y="1"/>
                  <a:pt x="14" y="1"/>
                </a:cubicBezTo>
                <a:cubicBezTo>
                  <a:pt x="17" y="1"/>
                  <a:pt x="20" y="4"/>
                  <a:pt x="20" y="7"/>
                </a:cubicBezTo>
                <a:cubicBezTo>
                  <a:pt x="17" y="77"/>
                  <a:pt x="17" y="77"/>
                  <a:pt x="17" y="77"/>
                </a:cubicBezTo>
                <a:cubicBezTo>
                  <a:pt x="17" y="80"/>
                  <a:pt x="16" y="82"/>
                  <a:pt x="13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29" y="83"/>
                  <a:pt x="32" y="81"/>
                  <a:pt x="32" y="7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4"/>
                  <a:pt x="32" y="1"/>
                  <a:pt x="29" y="1"/>
                </a:cubicBezTo>
                <a:close/>
                <a:moveTo>
                  <a:pt x="29" y="1"/>
                </a:moveTo>
                <a:cubicBezTo>
                  <a:pt x="29" y="1"/>
                  <a:pt x="29" y="1"/>
                  <a:pt x="29" y="1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2" name="Freeform 846"/>
          <p:cNvSpPr>
            <a:spLocks noEditPoints="1"/>
          </p:cNvSpPr>
          <p:nvPr/>
        </p:nvSpPr>
        <p:spPr bwMode="auto">
          <a:xfrm>
            <a:off x="8008938" y="3490913"/>
            <a:ext cx="620713" cy="681038"/>
          </a:xfrm>
          <a:custGeom>
            <a:avLst/>
            <a:gdLst>
              <a:gd name="T0" fmla="*/ 375 w 392"/>
              <a:gd name="T1" fmla="*/ 430 h 430"/>
              <a:gd name="T2" fmla="*/ 18 w 392"/>
              <a:gd name="T3" fmla="*/ 430 h 430"/>
              <a:gd name="T4" fmla="*/ 0 w 392"/>
              <a:gd name="T5" fmla="*/ 412 h 430"/>
              <a:gd name="T6" fmla="*/ 7 w 392"/>
              <a:gd name="T7" fmla="*/ 233 h 430"/>
              <a:gd name="T8" fmla="*/ 8 w 392"/>
              <a:gd name="T9" fmla="*/ 218 h 430"/>
              <a:gd name="T10" fmla="*/ 9 w 392"/>
              <a:gd name="T11" fmla="*/ 194 h 430"/>
              <a:gd name="T12" fmla="*/ 14 w 392"/>
              <a:gd name="T13" fmla="*/ 50 h 430"/>
              <a:gd name="T14" fmla="*/ 67 w 392"/>
              <a:gd name="T15" fmla="*/ 0 h 430"/>
              <a:gd name="T16" fmla="*/ 326 w 392"/>
              <a:gd name="T17" fmla="*/ 0 h 430"/>
              <a:gd name="T18" fmla="*/ 379 w 392"/>
              <a:gd name="T19" fmla="*/ 50 h 430"/>
              <a:gd name="T20" fmla="*/ 392 w 392"/>
              <a:gd name="T21" fmla="*/ 412 h 430"/>
              <a:gd name="T22" fmla="*/ 375 w 392"/>
              <a:gd name="T23" fmla="*/ 430 h 430"/>
              <a:gd name="T24" fmla="*/ 375 w 392"/>
              <a:gd name="T25" fmla="*/ 430 h 430"/>
              <a:gd name="T26" fmla="*/ 375 w 392"/>
              <a:gd name="T27" fmla="*/ 43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2" h="430">
                <a:moveTo>
                  <a:pt x="375" y="430"/>
                </a:moveTo>
                <a:cubicBezTo>
                  <a:pt x="18" y="430"/>
                  <a:pt x="18" y="430"/>
                  <a:pt x="18" y="430"/>
                </a:cubicBezTo>
                <a:cubicBezTo>
                  <a:pt x="8" y="430"/>
                  <a:pt x="0" y="422"/>
                  <a:pt x="0" y="412"/>
                </a:cubicBezTo>
                <a:cubicBezTo>
                  <a:pt x="7" y="233"/>
                  <a:pt x="7" y="233"/>
                  <a:pt x="7" y="233"/>
                </a:cubicBezTo>
                <a:cubicBezTo>
                  <a:pt x="8" y="218"/>
                  <a:pt x="8" y="218"/>
                  <a:pt x="8" y="218"/>
                </a:cubicBezTo>
                <a:cubicBezTo>
                  <a:pt x="9" y="194"/>
                  <a:pt x="9" y="194"/>
                  <a:pt x="9" y="194"/>
                </a:cubicBezTo>
                <a:cubicBezTo>
                  <a:pt x="14" y="50"/>
                  <a:pt x="14" y="50"/>
                  <a:pt x="14" y="50"/>
                </a:cubicBezTo>
                <a:cubicBezTo>
                  <a:pt x="16" y="22"/>
                  <a:pt x="39" y="0"/>
                  <a:pt x="67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54" y="0"/>
                  <a:pt x="377" y="22"/>
                  <a:pt x="379" y="50"/>
                </a:cubicBezTo>
                <a:cubicBezTo>
                  <a:pt x="392" y="412"/>
                  <a:pt x="392" y="412"/>
                  <a:pt x="392" y="412"/>
                </a:cubicBezTo>
                <a:cubicBezTo>
                  <a:pt x="392" y="422"/>
                  <a:pt x="384" y="430"/>
                  <a:pt x="375" y="430"/>
                </a:cubicBezTo>
                <a:close/>
                <a:moveTo>
                  <a:pt x="375" y="430"/>
                </a:moveTo>
                <a:cubicBezTo>
                  <a:pt x="375" y="430"/>
                  <a:pt x="375" y="430"/>
                  <a:pt x="375" y="430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3" name="Freeform 847"/>
          <p:cNvSpPr>
            <a:spLocks noEditPoints="1"/>
          </p:cNvSpPr>
          <p:nvPr/>
        </p:nvSpPr>
        <p:spPr bwMode="auto">
          <a:xfrm>
            <a:off x="8462963" y="3490913"/>
            <a:ext cx="166688" cy="681038"/>
          </a:xfrm>
          <a:custGeom>
            <a:avLst/>
            <a:gdLst>
              <a:gd name="T0" fmla="*/ 106 w 106"/>
              <a:gd name="T1" fmla="*/ 412 h 430"/>
              <a:gd name="T2" fmla="*/ 92 w 106"/>
              <a:gd name="T3" fmla="*/ 50 h 430"/>
              <a:gd name="T4" fmla="*/ 40 w 106"/>
              <a:gd name="T5" fmla="*/ 0 h 430"/>
              <a:gd name="T6" fmla="*/ 0 w 106"/>
              <a:gd name="T7" fmla="*/ 0 h 430"/>
              <a:gd name="T8" fmla="*/ 53 w 106"/>
              <a:gd name="T9" fmla="*/ 50 h 430"/>
              <a:gd name="T10" fmla="*/ 67 w 106"/>
              <a:gd name="T11" fmla="*/ 412 h 430"/>
              <a:gd name="T12" fmla="*/ 49 w 106"/>
              <a:gd name="T13" fmla="*/ 430 h 430"/>
              <a:gd name="T14" fmla="*/ 89 w 106"/>
              <a:gd name="T15" fmla="*/ 430 h 430"/>
              <a:gd name="T16" fmla="*/ 106 w 106"/>
              <a:gd name="T17" fmla="*/ 412 h 430"/>
              <a:gd name="T18" fmla="*/ 106 w 106"/>
              <a:gd name="T19" fmla="*/ 412 h 430"/>
              <a:gd name="T20" fmla="*/ 106 w 106"/>
              <a:gd name="T21" fmla="*/ 412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430">
                <a:moveTo>
                  <a:pt x="106" y="412"/>
                </a:moveTo>
                <a:cubicBezTo>
                  <a:pt x="92" y="50"/>
                  <a:pt x="92" y="50"/>
                  <a:pt x="92" y="50"/>
                </a:cubicBezTo>
                <a:cubicBezTo>
                  <a:pt x="91" y="22"/>
                  <a:pt x="68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29" y="0"/>
                  <a:pt x="52" y="22"/>
                  <a:pt x="53" y="50"/>
                </a:cubicBezTo>
                <a:cubicBezTo>
                  <a:pt x="67" y="412"/>
                  <a:pt x="67" y="412"/>
                  <a:pt x="67" y="412"/>
                </a:cubicBezTo>
                <a:cubicBezTo>
                  <a:pt x="67" y="422"/>
                  <a:pt x="59" y="430"/>
                  <a:pt x="49" y="430"/>
                </a:cubicBezTo>
                <a:cubicBezTo>
                  <a:pt x="89" y="430"/>
                  <a:pt x="89" y="430"/>
                  <a:pt x="89" y="430"/>
                </a:cubicBezTo>
                <a:cubicBezTo>
                  <a:pt x="98" y="430"/>
                  <a:pt x="106" y="422"/>
                  <a:pt x="106" y="412"/>
                </a:cubicBezTo>
                <a:close/>
                <a:moveTo>
                  <a:pt x="106" y="412"/>
                </a:moveTo>
                <a:cubicBezTo>
                  <a:pt x="106" y="412"/>
                  <a:pt x="106" y="412"/>
                  <a:pt x="106" y="412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4" name="Freeform 848"/>
          <p:cNvSpPr>
            <a:spLocks noEditPoints="1"/>
          </p:cNvSpPr>
          <p:nvPr/>
        </p:nvSpPr>
        <p:spPr bwMode="auto">
          <a:xfrm>
            <a:off x="8062913" y="3571876"/>
            <a:ext cx="512763" cy="363538"/>
          </a:xfrm>
          <a:custGeom>
            <a:avLst/>
            <a:gdLst>
              <a:gd name="T0" fmla="*/ 0 w 324"/>
              <a:gd name="T1" fmla="*/ 212 h 230"/>
              <a:gd name="T2" fmla="*/ 7 w 324"/>
              <a:gd name="T3" fmla="*/ 17 h 230"/>
              <a:gd name="T4" fmla="*/ 25 w 324"/>
              <a:gd name="T5" fmla="*/ 0 h 230"/>
              <a:gd name="T6" fmla="*/ 299 w 324"/>
              <a:gd name="T7" fmla="*/ 0 h 230"/>
              <a:gd name="T8" fmla="*/ 317 w 324"/>
              <a:gd name="T9" fmla="*/ 17 h 230"/>
              <a:gd name="T10" fmla="*/ 324 w 324"/>
              <a:gd name="T11" fmla="*/ 212 h 230"/>
              <a:gd name="T12" fmla="*/ 307 w 324"/>
              <a:gd name="T13" fmla="*/ 230 h 230"/>
              <a:gd name="T14" fmla="*/ 17 w 324"/>
              <a:gd name="T15" fmla="*/ 230 h 230"/>
              <a:gd name="T16" fmla="*/ 0 w 324"/>
              <a:gd name="T17" fmla="*/ 212 h 230"/>
              <a:gd name="T18" fmla="*/ 0 w 324"/>
              <a:gd name="T19" fmla="*/ 212 h 230"/>
              <a:gd name="T20" fmla="*/ 0 w 324"/>
              <a:gd name="T21" fmla="*/ 21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4" h="230">
                <a:moveTo>
                  <a:pt x="0" y="212"/>
                </a:moveTo>
                <a:cubicBezTo>
                  <a:pt x="7" y="17"/>
                  <a:pt x="7" y="17"/>
                  <a:pt x="7" y="17"/>
                </a:cubicBezTo>
                <a:cubicBezTo>
                  <a:pt x="7" y="8"/>
                  <a:pt x="15" y="0"/>
                  <a:pt x="25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9" y="0"/>
                  <a:pt x="317" y="8"/>
                  <a:pt x="317" y="17"/>
                </a:cubicBezTo>
                <a:cubicBezTo>
                  <a:pt x="324" y="212"/>
                  <a:pt x="324" y="212"/>
                  <a:pt x="324" y="212"/>
                </a:cubicBezTo>
                <a:cubicBezTo>
                  <a:pt x="324" y="222"/>
                  <a:pt x="317" y="230"/>
                  <a:pt x="307" y="230"/>
                </a:cubicBezTo>
                <a:cubicBezTo>
                  <a:pt x="17" y="230"/>
                  <a:pt x="17" y="230"/>
                  <a:pt x="17" y="230"/>
                </a:cubicBezTo>
                <a:cubicBezTo>
                  <a:pt x="8" y="230"/>
                  <a:pt x="0" y="222"/>
                  <a:pt x="0" y="212"/>
                </a:cubicBezTo>
                <a:close/>
                <a:moveTo>
                  <a:pt x="0" y="212"/>
                </a:moveTo>
                <a:cubicBezTo>
                  <a:pt x="0" y="212"/>
                  <a:pt x="0" y="212"/>
                  <a:pt x="0" y="212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5" name="Freeform 849"/>
          <p:cNvSpPr>
            <a:spLocks noEditPoints="1"/>
          </p:cNvSpPr>
          <p:nvPr/>
        </p:nvSpPr>
        <p:spPr bwMode="auto">
          <a:xfrm>
            <a:off x="8089900" y="3571876"/>
            <a:ext cx="487363" cy="363538"/>
          </a:xfrm>
          <a:custGeom>
            <a:avLst/>
            <a:gdLst>
              <a:gd name="T0" fmla="*/ 307 w 308"/>
              <a:gd name="T1" fmla="*/ 212 h 230"/>
              <a:gd name="T2" fmla="*/ 300 w 308"/>
              <a:gd name="T3" fmla="*/ 17 h 230"/>
              <a:gd name="T4" fmla="*/ 283 w 308"/>
              <a:gd name="T5" fmla="*/ 0 h 230"/>
              <a:gd name="T6" fmla="*/ 251 w 308"/>
              <a:gd name="T7" fmla="*/ 0 h 230"/>
              <a:gd name="T8" fmla="*/ 269 w 308"/>
              <a:gd name="T9" fmla="*/ 17 h 230"/>
              <a:gd name="T10" fmla="*/ 276 w 308"/>
              <a:gd name="T11" fmla="*/ 212 h 230"/>
              <a:gd name="T12" fmla="*/ 259 w 308"/>
              <a:gd name="T13" fmla="*/ 230 h 230"/>
              <a:gd name="T14" fmla="*/ 0 w 308"/>
              <a:gd name="T15" fmla="*/ 230 h 230"/>
              <a:gd name="T16" fmla="*/ 290 w 308"/>
              <a:gd name="T17" fmla="*/ 230 h 230"/>
              <a:gd name="T18" fmla="*/ 307 w 308"/>
              <a:gd name="T19" fmla="*/ 212 h 230"/>
              <a:gd name="T20" fmla="*/ 307 w 308"/>
              <a:gd name="T21" fmla="*/ 212 h 230"/>
              <a:gd name="T22" fmla="*/ 307 w 308"/>
              <a:gd name="T23" fmla="*/ 212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8" h="230">
                <a:moveTo>
                  <a:pt x="307" y="212"/>
                </a:moveTo>
                <a:cubicBezTo>
                  <a:pt x="300" y="17"/>
                  <a:pt x="300" y="17"/>
                  <a:pt x="300" y="17"/>
                </a:cubicBezTo>
                <a:cubicBezTo>
                  <a:pt x="300" y="8"/>
                  <a:pt x="292" y="0"/>
                  <a:pt x="283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61" y="0"/>
                  <a:pt x="269" y="8"/>
                  <a:pt x="269" y="17"/>
                </a:cubicBezTo>
                <a:cubicBezTo>
                  <a:pt x="276" y="212"/>
                  <a:pt x="276" y="212"/>
                  <a:pt x="276" y="212"/>
                </a:cubicBezTo>
                <a:cubicBezTo>
                  <a:pt x="277" y="222"/>
                  <a:pt x="269" y="230"/>
                  <a:pt x="259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290" y="230"/>
                  <a:pt x="290" y="230"/>
                  <a:pt x="290" y="230"/>
                </a:cubicBezTo>
                <a:cubicBezTo>
                  <a:pt x="300" y="230"/>
                  <a:pt x="308" y="222"/>
                  <a:pt x="307" y="212"/>
                </a:cubicBezTo>
                <a:close/>
                <a:moveTo>
                  <a:pt x="307" y="212"/>
                </a:moveTo>
                <a:cubicBezTo>
                  <a:pt x="307" y="212"/>
                  <a:pt x="307" y="212"/>
                  <a:pt x="307" y="212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6" name="Freeform 850"/>
          <p:cNvSpPr>
            <a:spLocks noEditPoints="1"/>
          </p:cNvSpPr>
          <p:nvPr/>
        </p:nvSpPr>
        <p:spPr bwMode="auto">
          <a:xfrm>
            <a:off x="8121650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7" name="Freeform 851"/>
          <p:cNvSpPr>
            <a:spLocks noEditPoints="1"/>
          </p:cNvSpPr>
          <p:nvPr/>
        </p:nvSpPr>
        <p:spPr bwMode="auto">
          <a:xfrm>
            <a:off x="8174038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8" name="Freeform 852"/>
          <p:cNvSpPr>
            <a:spLocks noEditPoints="1"/>
          </p:cNvSpPr>
          <p:nvPr/>
        </p:nvSpPr>
        <p:spPr bwMode="auto">
          <a:xfrm>
            <a:off x="8228013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9" name="Freeform 853"/>
          <p:cNvSpPr>
            <a:spLocks noEditPoints="1"/>
          </p:cNvSpPr>
          <p:nvPr/>
        </p:nvSpPr>
        <p:spPr bwMode="auto">
          <a:xfrm>
            <a:off x="8280400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0" name="Freeform 854"/>
          <p:cNvSpPr>
            <a:spLocks noEditPoints="1"/>
          </p:cNvSpPr>
          <p:nvPr/>
        </p:nvSpPr>
        <p:spPr bwMode="auto">
          <a:xfrm>
            <a:off x="8334375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1" name="Freeform 855"/>
          <p:cNvSpPr>
            <a:spLocks noEditPoints="1"/>
          </p:cNvSpPr>
          <p:nvPr/>
        </p:nvSpPr>
        <p:spPr bwMode="auto">
          <a:xfrm>
            <a:off x="8386763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2" name="Freeform 856"/>
          <p:cNvSpPr>
            <a:spLocks noEditPoints="1"/>
          </p:cNvSpPr>
          <p:nvPr/>
        </p:nvSpPr>
        <p:spPr bwMode="auto">
          <a:xfrm>
            <a:off x="8440738" y="3981451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3" y="16"/>
                  <a:pt x="8" y="16"/>
                </a:cubicBezTo>
                <a:cubicBezTo>
                  <a:pt x="12" y="16"/>
                  <a:pt x="16" y="12"/>
                  <a:pt x="16" y="8"/>
                </a:cubicBezTo>
                <a:cubicBezTo>
                  <a:pt x="16" y="4"/>
                  <a:pt x="12" y="0"/>
                  <a:pt x="8" y="0"/>
                </a:cubicBezTo>
                <a:cubicBezTo>
                  <a:pt x="3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3" name="Freeform 857"/>
          <p:cNvSpPr>
            <a:spLocks noEditPoints="1"/>
          </p:cNvSpPr>
          <p:nvPr/>
        </p:nvSpPr>
        <p:spPr bwMode="auto">
          <a:xfrm>
            <a:off x="8493125" y="3981451"/>
            <a:ext cx="23813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  <a:gd name="T10" fmla="*/ 0 w 16"/>
              <a:gd name="T11" fmla="*/ 8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12"/>
                  <a:pt x="4" y="16"/>
                  <a:pt x="8" y="16"/>
                </a:cubicBezTo>
                <a:cubicBezTo>
                  <a:pt x="13" y="16"/>
                  <a:pt x="16" y="12"/>
                  <a:pt x="16" y="8"/>
                </a:cubicBez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close/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4" name="Freeform 858"/>
          <p:cNvSpPr>
            <a:spLocks noEditPoints="1"/>
          </p:cNvSpPr>
          <p:nvPr/>
        </p:nvSpPr>
        <p:spPr bwMode="auto">
          <a:xfrm>
            <a:off x="8061325" y="4059238"/>
            <a:ext cx="101600" cy="60325"/>
          </a:xfrm>
          <a:custGeom>
            <a:avLst/>
            <a:gdLst>
              <a:gd name="T0" fmla="*/ 61 w 64"/>
              <a:gd name="T1" fmla="*/ 38 h 38"/>
              <a:gd name="T2" fmla="*/ 3 w 64"/>
              <a:gd name="T3" fmla="*/ 38 h 38"/>
              <a:gd name="T4" fmla="*/ 0 w 64"/>
              <a:gd name="T5" fmla="*/ 35 h 38"/>
              <a:gd name="T6" fmla="*/ 2 w 64"/>
              <a:gd name="T7" fmla="*/ 3 h 38"/>
              <a:gd name="T8" fmla="*/ 5 w 64"/>
              <a:gd name="T9" fmla="*/ 0 h 38"/>
              <a:gd name="T10" fmla="*/ 29 w 64"/>
              <a:gd name="T11" fmla="*/ 0 h 38"/>
              <a:gd name="T12" fmla="*/ 64 w 64"/>
              <a:gd name="T13" fmla="*/ 35 h 38"/>
              <a:gd name="T14" fmla="*/ 61 w 64"/>
              <a:gd name="T15" fmla="*/ 38 h 38"/>
              <a:gd name="T16" fmla="*/ 61 w 64"/>
              <a:gd name="T17" fmla="*/ 38 h 38"/>
              <a:gd name="T18" fmla="*/ 61 w 64"/>
              <a:gd name="T1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8">
                <a:moveTo>
                  <a:pt x="61" y="38"/>
                </a:moveTo>
                <a:cubicBezTo>
                  <a:pt x="3" y="38"/>
                  <a:pt x="3" y="38"/>
                  <a:pt x="3" y="38"/>
                </a:cubicBezTo>
                <a:cubicBezTo>
                  <a:pt x="2" y="38"/>
                  <a:pt x="0" y="37"/>
                  <a:pt x="0" y="35"/>
                </a:cubicBezTo>
                <a:cubicBezTo>
                  <a:pt x="2" y="3"/>
                  <a:pt x="2" y="3"/>
                  <a:pt x="2" y="3"/>
                </a:cubicBezTo>
                <a:cubicBezTo>
                  <a:pt x="2" y="2"/>
                  <a:pt x="3" y="0"/>
                  <a:pt x="5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48" y="0"/>
                  <a:pt x="64" y="16"/>
                  <a:pt x="64" y="35"/>
                </a:cubicBezTo>
                <a:cubicBezTo>
                  <a:pt x="64" y="37"/>
                  <a:pt x="63" y="38"/>
                  <a:pt x="61" y="38"/>
                </a:cubicBezTo>
                <a:close/>
                <a:moveTo>
                  <a:pt x="61" y="38"/>
                </a:moveTo>
                <a:cubicBezTo>
                  <a:pt x="61" y="38"/>
                  <a:pt x="61" y="38"/>
                  <a:pt x="61" y="38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5" name="Freeform 859"/>
          <p:cNvSpPr>
            <a:spLocks noEditPoints="1"/>
          </p:cNvSpPr>
          <p:nvPr/>
        </p:nvSpPr>
        <p:spPr bwMode="auto">
          <a:xfrm>
            <a:off x="8064500" y="4059238"/>
            <a:ext cx="95250" cy="60325"/>
          </a:xfrm>
          <a:custGeom>
            <a:avLst/>
            <a:gdLst>
              <a:gd name="T0" fmla="*/ 25 w 60"/>
              <a:gd name="T1" fmla="*/ 0 h 38"/>
              <a:gd name="T2" fmla="*/ 1 w 60"/>
              <a:gd name="T3" fmla="*/ 0 h 38"/>
              <a:gd name="T4" fmla="*/ 0 w 60"/>
              <a:gd name="T5" fmla="*/ 0 h 38"/>
              <a:gd name="T6" fmla="*/ 33 w 60"/>
              <a:gd name="T7" fmla="*/ 35 h 38"/>
              <a:gd name="T8" fmla="*/ 29 w 60"/>
              <a:gd name="T9" fmla="*/ 38 h 38"/>
              <a:gd name="T10" fmla="*/ 57 w 60"/>
              <a:gd name="T11" fmla="*/ 38 h 38"/>
              <a:gd name="T12" fmla="*/ 60 w 60"/>
              <a:gd name="T13" fmla="*/ 35 h 38"/>
              <a:gd name="T14" fmla="*/ 25 w 60"/>
              <a:gd name="T15" fmla="*/ 0 h 38"/>
              <a:gd name="T16" fmla="*/ 25 w 60"/>
              <a:gd name="T17" fmla="*/ 0 h 38"/>
              <a:gd name="T18" fmla="*/ 25 w 60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38">
                <a:moveTo>
                  <a:pt x="25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18" y="2"/>
                  <a:pt x="33" y="17"/>
                  <a:pt x="33" y="35"/>
                </a:cubicBezTo>
                <a:cubicBezTo>
                  <a:pt x="33" y="37"/>
                  <a:pt x="31" y="38"/>
                  <a:pt x="29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9" y="38"/>
                  <a:pt x="60" y="37"/>
                  <a:pt x="60" y="35"/>
                </a:cubicBezTo>
                <a:cubicBezTo>
                  <a:pt x="60" y="16"/>
                  <a:pt x="44" y="0"/>
                  <a:pt x="25" y="0"/>
                </a:cubicBezTo>
                <a:close/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6" name="Freeform 860"/>
          <p:cNvSpPr>
            <a:spLocks noEditPoints="1"/>
          </p:cNvSpPr>
          <p:nvPr/>
        </p:nvSpPr>
        <p:spPr bwMode="auto">
          <a:xfrm>
            <a:off x="8477250" y="4059238"/>
            <a:ext cx="100013" cy="60325"/>
          </a:xfrm>
          <a:custGeom>
            <a:avLst/>
            <a:gdLst>
              <a:gd name="T0" fmla="*/ 3 w 64"/>
              <a:gd name="T1" fmla="*/ 38 h 38"/>
              <a:gd name="T2" fmla="*/ 61 w 64"/>
              <a:gd name="T3" fmla="*/ 38 h 38"/>
              <a:gd name="T4" fmla="*/ 64 w 64"/>
              <a:gd name="T5" fmla="*/ 35 h 38"/>
              <a:gd name="T6" fmla="*/ 62 w 64"/>
              <a:gd name="T7" fmla="*/ 3 h 38"/>
              <a:gd name="T8" fmla="*/ 59 w 64"/>
              <a:gd name="T9" fmla="*/ 0 h 38"/>
              <a:gd name="T10" fmla="*/ 35 w 64"/>
              <a:gd name="T11" fmla="*/ 0 h 38"/>
              <a:gd name="T12" fmla="*/ 0 w 64"/>
              <a:gd name="T13" fmla="*/ 35 h 38"/>
              <a:gd name="T14" fmla="*/ 3 w 64"/>
              <a:gd name="T15" fmla="*/ 38 h 38"/>
              <a:gd name="T16" fmla="*/ 3 w 64"/>
              <a:gd name="T17" fmla="*/ 38 h 38"/>
              <a:gd name="T18" fmla="*/ 3 w 64"/>
              <a:gd name="T1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38">
                <a:moveTo>
                  <a:pt x="3" y="38"/>
                </a:moveTo>
                <a:cubicBezTo>
                  <a:pt x="61" y="38"/>
                  <a:pt x="61" y="38"/>
                  <a:pt x="61" y="38"/>
                </a:cubicBezTo>
                <a:cubicBezTo>
                  <a:pt x="62" y="38"/>
                  <a:pt x="64" y="37"/>
                  <a:pt x="64" y="35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1" y="0"/>
                  <a:pt x="5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37"/>
                  <a:pt x="2" y="38"/>
                  <a:pt x="3" y="38"/>
                </a:cubicBezTo>
                <a:close/>
                <a:moveTo>
                  <a:pt x="3" y="38"/>
                </a:moveTo>
                <a:cubicBezTo>
                  <a:pt x="3" y="38"/>
                  <a:pt x="3" y="38"/>
                  <a:pt x="3" y="38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7" name="Freeform 861"/>
          <p:cNvSpPr>
            <a:spLocks noEditPoints="1"/>
          </p:cNvSpPr>
          <p:nvPr/>
        </p:nvSpPr>
        <p:spPr bwMode="auto">
          <a:xfrm>
            <a:off x="8480425" y="4059238"/>
            <a:ext cx="93663" cy="60325"/>
          </a:xfrm>
          <a:custGeom>
            <a:avLst/>
            <a:gdLst>
              <a:gd name="T0" fmla="*/ 35 w 60"/>
              <a:gd name="T1" fmla="*/ 0 h 38"/>
              <a:gd name="T2" fmla="*/ 59 w 60"/>
              <a:gd name="T3" fmla="*/ 0 h 38"/>
              <a:gd name="T4" fmla="*/ 60 w 60"/>
              <a:gd name="T5" fmla="*/ 0 h 38"/>
              <a:gd name="T6" fmla="*/ 28 w 60"/>
              <a:gd name="T7" fmla="*/ 35 h 38"/>
              <a:gd name="T8" fmla="*/ 31 w 60"/>
              <a:gd name="T9" fmla="*/ 38 h 38"/>
              <a:gd name="T10" fmla="*/ 3 w 60"/>
              <a:gd name="T11" fmla="*/ 38 h 38"/>
              <a:gd name="T12" fmla="*/ 0 w 60"/>
              <a:gd name="T13" fmla="*/ 35 h 38"/>
              <a:gd name="T14" fmla="*/ 35 w 60"/>
              <a:gd name="T15" fmla="*/ 0 h 38"/>
              <a:gd name="T16" fmla="*/ 35 w 60"/>
              <a:gd name="T17" fmla="*/ 0 h 38"/>
              <a:gd name="T18" fmla="*/ 35 w 60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38">
                <a:moveTo>
                  <a:pt x="35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0" y="0"/>
                  <a:pt x="60" y="0"/>
                </a:cubicBezTo>
                <a:cubicBezTo>
                  <a:pt x="42" y="2"/>
                  <a:pt x="28" y="17"/>
                  <a:pt x="28" y="35"/>
                </a:cubicBezTo>
                <a:cubicBezTo>
                  <a:pt x="28" y="37"/>
                  <a:pt x="29" y="38"/>
                  <a:pt x="3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16"/>
                  <a:pt x="16" y="0"/>
                  <a:pt x="35" y="0"/>
                </a:cubicBezTo>
                <a:close/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8" name="Freeform 862"/>
          <p:cNvSpPr>
            <a:spLocks noEditPoints="1"/>
          </p:cNvSpPr>
          <p:nvPr/>
        </p:nvSpPr>
        <p:spPr bwMode="auto">
          <a:xfrm>
            <a:off x="8235950" y="3551238"/>
            <a:ext cx="168275" cy="41275"/>
          </a:xfrm>
          <a:custGeom>
            <a:avLst/>
            <a:gdLst>
              <a:gd name="T0" fmla="*/ 94 w 106"/>
              <a:gd name="T1" fmla="*/ 26 h 26"/>
              <a:gd name="T2" fmla="*/ 12 w 106"/>
              <a:gd name="T3" fmla="*/ 26 h 26"/>
              <a:gd name="T4" fmla="*/ 0 w 106"/>
              <a:gd name="T5" fmla="*/ 13 h 26"/>
              <a:gd name="T6" fmla="*/ 0 w 106"/>
              <a:gd name="T7" fmla="*/ 13 h 26"/>
              <a:gd name="T8" fmla="*/ 12 w 106"/>
              <a:gd name="T9" fmla="*/ 0 h 26"/>
              <a:gd name="T10" fmla="*/ 94 w 106"/>
              <a:gd name="T11" fmla="*/ 0 h 26"/>
              <a:gd name="T12" fmla="*/ 106 w 106"/>
              <a:gd name="T13" fmla="*/ 13 h 26"/>
              <a:gd name="T14" fmla="*/ 106 w 106"/>
              <a:gd name="T15" fmla="*/ 13 h 26"/>
              <a:gd name="T16" fmla="*/ 94 w 106"/>
              <a:gd name="T17" fmla="*/ 26 h 26"/>
              <a:gd name="T18" fmla="*/ 94 w 106"/>
              <a:gd name="T19" fmla="*/ 26 h 26"/>
              <a:gd name="T20" fmla="*/ 94 w 106"/>
              <a:gd name="T2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26">
                <a:moveTo>
                  <a:pt x="94" y="26"/>
                </a:moveTo>
                <a:cubicBezTo>
                  <a:pt x="12" y="26"/>
                  <a:pt x="12" y="26"/>
                  <a:pt x="12" y="26"/>
                </a:cubicBezTo>
                <a:cubicBezTo>
                  <a:pt x="5" y="26"/>
                  <a:pt x="0" y="2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0"/>
                  <a:pt x="106" y="6"/>
                  <a:pt x="106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20"/>
                  <a:pt x="101" y="26"/>
                  <a:pt x="94" y="26"/>
                </a:cubicBezTo>
                <a:close/>
                <a:moveTo>
                  <a:pt x="94" y="26"/>
                </a:moveTo>
                <a:cubicBezTo>
                  <a:pt x="94" y="26"/>
                  <a:pt x="94" y="26"/>
                  <a:pt x="94" y="26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9" name="Freeform 863"/>
          <p:cNvSpPr>
            <a:spLocks noEditPoints="1"/>
          </p:cNvSpPr>
          <p:nvPr/>
        </p:nvSpPr>
        <p:spPr bwMode="auto">
          <a:xfrm>
            <a:off x="4691063" y="2179638"/>
            <a:ext cx="563563" cy="246063"/>
          </a:xfrm>
          <a:custGeom>
            <a:avLst/>
            <a:gdLst>
              <a:gd name="T0" fmla="*/ 356 w 356"/>
              <a:gd name="T1" fmla="*/ 118 h 155"/>
              <a:gd name="T2" fmla="*/ 5 w 356"/>
              <a:gd name="T3" fmla="*/ 39 h 155"/>
              <a:gd name="T4" fmla="*/ 9 w 356"/>
              <a:gd name="T5" fmla="*/ 18 h 155"/>
              <a:gd name="T6" fmla="*/ 33 w 356"/>
              <a:gd name="T7" fmla="*/ 0 h 155"/>
              <a:gd name="T8" fmla="*/ 194 w 356"/>
              <a:gd name="T9" fmla="*/ 97 h 155"/>
              <a:gd name="T10" fmla="*/ 356 w 356"/>
              <a:gd name="T11" fmla="*/ 118 h 155"/>
              <a:gd name="T12" fmla="*/ 356 w 356"/>
              <a:gd name="T13" fmla="*/ 118 h 155"/>
              <a:gd name="T14" fmla="*/ 356 w 356"/>
              <a:gd name="T1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" h="155">
                <a:moveTo>
                  <a:pt x="356" y="118"/>
                </a:moveTo>
                <a:cubicBezTo>
                  <a:pt x="263" y="155"/>
                  <a:pt x="83" y="146"/>
                  <a:pt x="5" y="39"/>
                </a:cubicBezTo>
                <a:cubicBezTo>
                  <a:pt x="0" y="32"/>
                  <a:pt x="2" y="23"/>
                  <a:pt x="9" y="18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107" y="78"/>
                  <a:pt x="194" y="97"/>
                </a:cubicBezTo>
                <a:cubicBezTo>
                  <a:pt x="261" y="127"/>
                  <a:pt x="356" y="118"/>
                  <a:pt x="356" y="118"/>
                </a:cubicBezTo>
                <a:close/>
                <a:moveTo>
                  <a:pt x="356" y="118"/>
                </a:moveTo>
                <a:cubicBezTo>
                  <a:pt x="356" y="118"/>
                  <a:pt x="356" y="118"/>
                  <a:pt x="356" y="118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0" name="Freeform 864"/>
          <p:cNvSpPr>
            <a:spLocks noEditPoints="1"/>
          </p:cNvSpPr>
          <p:nvPr/>
        </p:nvSpPr>
        <p:spPr bwMode="auto">
          <a:xfrm>
            <a:off x="5318125" y="1725613"/>
            <a:ext cx="185738" cy="581025"/>
          </a:xfrm>
          <a:custGeom>
            <a:avLst/>
            <a:gdLst>
              <a:gd name="T0" fmla="*/ 24 w 117"/>
              <a:gd name="T1" fmla="*/ 5 h 367"/>
              <a:gd name="T2" fmla="*/ 0 w 117"/>
              <a:gd name="T3" fmla="*/ 22 h 367"/>
              <a:gd name="T4" fmla="*/ 43 w 117"/>
              <a:gd name="T5" fmla="*/ 206 h 367"/>
              <a:gd name="T6" fmla="*/ 13 w 117"/>
              <a:gd name="T7" fmla="*/ 367 h 367"/>
              <a:gd name="T8" fmla="*/ 46 w 117"/>
              <a:gd name="T9" fmla="*/ 8 h 367"/>
              <a:gd name="T10" fmla="*/ 24 w 117"/>
              <a:gd name="T11" fmla="*/ 5 h 367"/>
              <a:gd name="T12" fmla="*/ 24 w 117"/>
              <a:gd name="T13" fmla="*/ 5 h 367"/>
              <a:gd name="T14" fmla="*/ 24 w 117"/>
              <a:gd name="T15" fmla="*/ 5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367">
                <a:moveTo>
                  <a:pt x="24" y="5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51" y="117"/>
                  <a:pt x="43" y="206"/>
                </a:cubicBezTo>
                <a:cubicBezTo>
                  <a:pt x="51" y="279"/>
                  <a:pt x="13" y="367"/>
                  <a:pt x="13" y="367"/>
                </a:cubicBezTo>
                <a:cubicBezTo>
                  <a:pt x="76" y="289"/>
                  <a:pt x="117" y="107"/>
                  <a:pt x="46" y="8"/>
                </a:cubicBezTo>
                <a:cubicBezTo>
                  <a:pt x="41" y="1"/>
                  <a:pt x="31" y="0"/>
                  <a:pt x="24" y="5"/>
                </a:cubicBezTo>
                <a:close/>
                <a:moveTo>
                  <a:pt x="24" y="5"/>
                </a:moveTo>
                <a:cubicBezTo>
                  <a:pt x="24" y="5"/>
                  <a:pt x="24" y="5"/>
                  <a:pt x="24" y="5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1" name="Freeform 865"/>
          <p:cNvSpPr/>
          <p:nvPr/>
        </p:nvSpPr>
        <p:spPr bwMode="auto">
          <a:xfrm>
            <a:off x="4703763" y="1708151"/>
            <a:ext cx="960438" cy="1038225"/>
          </a:xfrm>
          <a:custGeom>
            <a:avLst/>
            <a:gdLst>
              <a:gd name="T0" fmla="*/ 230 w 607"/>
              <a:gd name="T1" fmla="*/ 94 h 656"/>
              <a:gd name="T2" fmla="*/ 7 w 607"/>
              <a:gd name="T3" fmla="*/ 257 h 656"/>
              <a:gd name="T4" fmla="*/ 4 w 607"/>
              <a:gd name="T5" fmla="*/ 275 h 656"/>
              <a:gd name="T6" fmla="*/ 4 w 607"/>
              <a:gd name="T7" fmla="*/ 275 h 656"/>
              <a:gd name="T8" fmla="*/ 25 w 607"/>
              <a:gd name="T9" fmla="*/ 299 h 656"/>
              <a:gd name="T10" fmla="*/ 348 w 607"/>
              <a:gd name="T11" fmla="*/ 414 h 656"/>
              <a:gd name="T12" fmla="*/ 441 w 607"/>
              <a:gd name="T13" fmla="*/ 542 h 656"/>
              <a:gd name="T14" fmla="*/ 374 w 607"/>
              <a:gd name="T15" fmla="*/ 591 h 656"/>
              <a:gd name="T16" fmla="*/ 421 w 607"/>
              <a:gd name="T17" fmla="*/ 656 h 656"/>
              <a:gd name="T18" fmla="*/ 607 w 607"/>
              <a:gd name="T19" fmla="*/ 521 h 656"/>
              <a:gd name="T20" fmla="*/ 560 w 607"/>
              <a:gd name="T21" fmla="*/ 456 h 656"/>
              <a:gd name="T22" fmla="*/ 493 w 607"/>
              <a:gd name="T23" fmla="*/ 505 h 656"/>
              <a:gd name="T24" fmla="*/ 399 w 607"/>
              <a:gd name="T25" fmla="*/ 377 h 656"/>
              <a:gd name="T26" fmla="*/ 389 w 607"/>
              <a:gd name="T27" fmla="*/ 33 h 656"/>
              <a:gd name="T28" fmla="*/ 372 w 607"/>
              <a:gd name="T29" fmla="*/ 7 h 656"/>
              <a:gd name="T30" fmla="*/ 354 w 607"/>
              <a:gd name="T31" fmla="*/ 4 h 656"/>
              <a:gd name="T32" fmla="*/ 262 w 607"/>
              <a:gd name="T33" fmla="*/ 7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7" h="656">
                <a:moveTo>
                  <a:pt x="230" y="94"/>
                </a:moveTo>
                <a:cubicBezTo>
                  <a:pt x="7" y="257"/>
                  <a:pt x="7" y="257"/>
                  <a:pt x="7" y="257"/>
                </a:cubicBezTo>
                <a:cubicBezTo>
                  <a:pt x="1" y="261"/>
                  <a:pt x="0" y="269"/>
                  <a:pt x="4" y="275"/>
                </a:cubicBezTo>
                <a:cubicBezTo>
                  <a:pt x="4" y="275"/>
                  <a:pt x="4" y="275"/>
                  <a:pt x="4" y="275"/>
                </a:cubicBezTo>
                <a:cubicBezTo>
                  <a:pt x="10" y="283"/>
                  <a:pt x="17" y="291"/>
                  <a:pt x="25" y="299"/>
                </a:cubicBezTo>
                <a:cubicBezTo>
                  <a:pt x="111" y="391"/>
                  <a:pt x="269" y="433"/>
                  <a:pt x="348" y="414"/>
                </a:cubicBezTo>
                <a:cubicBezTo>
                  <a:pt x="441" y="542"/>
                  <a:pt x="441" y="542"/>
                  <a:pt x="441" y="542"/>
                </a:cubicBezTo>
                <a:cubicBezTo>
                  <a:pt x="374" y="591"/>
                  <a:pt x="374" y="591"/>
                  <a:pt x="374" y="591"/>
                </a:cubicBezTo>
                <a:cubicBezTo>
                  <a:pt x="421" y="656"/>
                  <a:pt x="421" y="656"/>
                  <a:pt x="421" y="656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560" y="456"/>
                  <a:pt x="560" y="456"/>
                  <a:pt x="560" y="456"/>
                </a:cubicBezTo>
                <a:cubicBezTo>
                  <a:pt x="493" y="505"/>
                  <a:pt x="493" y="505"/>
                  <a:pt x="493" y="505"/>
                </a:cubicBezTo>
                <a:cubicBezTo>
                  <a:pt x="399" y="377"/>
                  <a:pt x="399" y="377"/>
                  <a:pt x="399" y="377"/>
                </a:cubicBezTo>
                <a:cubicBezTo>
                  <a:pt x="442" y="308"/>
                  <a:pt x="451" y="144"/>
                  <a:pt x="389" y="33"/>
                </a:cubicBezTo>
                <a:cubicBezTo>
                  <a:pt x="384" y="24"/>
                  <a:pt x="379" y="15"/>
                  <a:pt x="372" y="7"/>
                </a:cubicBezTo>
                <a:cubicBezTo>
                  <a:pt x="368" y="1"/>
                  <a:pt x="360" y="0"/>
                  <a:pt x="354" y="4"/>
                </a:cubicBezTo>
                <a:cubicBezTo>
                  <a:pt x="262" y="71"/>
                  <a:pt x="262" y="71"/>
                  <a:pt x="262" y="71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2" name="Freeform 866"/>
          <p:cNvSpPr>
            <a:spLocks noEditPoints="1"/>
          </p:cNvSpPr>
          <p:nvPr/>
        </p:nvSpPr>
        <p:spPr bwMode="auto">
          <a:xfrm>
            <a:off x="5197475" y="1708151"/>
            <a:ext cx="466725" cy="874713"/>
          </a:xfrm>
          <a:custGeom>
            <a:avLst/>
            <a:gdLst>
              <a:gd name="T0" fmla="*/ 205 w 295"/>
              <a:gd name="T1" fmla="*/ 487 h 552"/>
              <a:gd name="T2" fmla="*/ 248 w 295"/>
              <a:gd name="T3" fmla="*/ 456 h 552"/>
              <a:gd name="T4" fmla="*/ 295 w 295"/>
              <a:gd name="T5" fmla="*/ 521 h 552"/>
              <a:gd name="T6" fmla="*/ 253 w 295"/>
              <a:gd name="T7" fmla="*/ 552 h 552"/>
              <a:gd name="T8" fmla="*/ 205 w 295"/>
              <a:gd name="T9" fmla="*/ 487 h 552"/>
              <a:gd name="T10" fmla="*/ 42 w 295"/>
              <a:gd name="T11" fmla="*/ 4 h 552"/>
              <a:gd name="T12" fmla="*/ 0 w 295"/>
              <a:gd name="T13" fmla="*/ 35 h 552"/>
              <a:gd name="T14" fmla="*/ 18 w 295"/>
              <a:gd name="T15" fmla="*/ 38 h 552"/>
              <a:gd name="T16" fmla="*/ 35 w 295"/>
              <a:gd name="T17" fmla="*/ 64 h 552"/>
              <a:gd name="T18" fmla="*/ 58 w 295"/>
              <a:gd name="T19" fmla="*/ 381 h 552"/>
              <a:gd name="T20" fmla="*/ 160 w 295"/>
              <a:gd name="T21" fmla="*/ 520 h 552"/>
              <a:gd name="T22" fmla="*/ 181 w 295"/>
              <a:gd name="T23" fmla="*/ 505 h 552"/>
              <a:gd name="T24" fmla="*/ 87 w 295"/>
              <a:gd name="T25" fmla="*/ 377 h 552"/>
              <a:gd name="T26" fmla="*/ 77 w 295"/>
              <a:gd name="T27" fmla="*/ 33 h 552"/>
              <a:gd name="T28" fmla="*/ 60 w 295"/>
              <a:gd name="T29" fmla="*/ 7 h 552"/>
              <a:gd name="T30" fmla="*/ 42 w 295"/>
              <a:gd name="T31" fmla="*/ 4 h 552"/>
              <a:gd name="T32" fmla="*/ 42 w 295"/>
              <a:gd name="T33" fmla="*/ 4 h 552"/>
              <a:gd name="T34" fmla="*/ 42 w 295"/>
              <a:gd name="T35" fmla="*/ 4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" h="552">
                <a:moveTo>
                  <a:pt x="205" y="487"/>
                </a:moveTo>
                <a:cubicBezTo>
                  <a:pt x="248" y="456"/>
                  <a:pt x="248" y="456"/>
                  <a:pt x="248" y="456"/>
                </a:cubicBezTo>
                <a:cubicBezTo>
                  <a:pt x="295" y="521"/>
                  <a:pt x="295" y="521"/>
                  <a:pt x="295" y="521"/>
                </a:cubicBezTo>
                <a:cubicBezTo>
                  <a:pt x="253" y="552"/>
                  <a:pt x="253" y="552"/>
                  <a:pt x="253" y="552"/>
                </a:cubicBezTo>
                <a:lnTo>
                  <a:pt x="205" y="487"/>
                </a:lnTo>
                <a:close/>
                <a:moveTo>
                  <a:pt x="42" y="4"/>
                </a:moveTo>
                <a:cubicBezTo>
                  <a:pt x="0" y="35"/>
                  <a:pt x="0" y="35"/>
                  <a:pt x="0" y="35"/>
                </a:cubicBezTo>
                <a:cubicBezTo>
                  <a:pt x="6" y="31"/>
                  <a:pt x="14" y="32"/>
                  <a:pt x="18" y="38"/>
                </a:cubicBezTo>
                <a:cubicBezTo>
                  <a:pt x="24" y="46"/>
                  <a:pt x="30" y="55"/>
                  <a:pt x="35" y="64"/>
                </a:cubicBezTo>
                <a:cubicBezTo>
                  <a:pt x="89" y="162"/>
                  <a:pt x="89" y="302"/>
                  <a:pt x="58" y="381"/>
                </a:cubicBezTo>
                <a:cubicBezTo>
                  <a:pt x="160" y="520"/>
                  <a:pt x="160" y="520"/>
                  <a:pt x="160" y="520"/>
                </a:cubicBezTo>
                <a:cubicBezTo>
                  <a:pt x="181" y="505"/>
                  <a:pt x="181" y="505"/>
                  <a:pt x="181" y="505"/>
                </a:cubicBezTo>
                <a:cubicBezTo>
                  <a:pt x="87" y="377"/>
                  <a:pt x="87" y="377"/>
                  <a:pt x="87" y="377"/>
                </a:cubicBezTo>
                <a:cubicBezTo>
                  <a:pt x="130" y="308"/>
                  <a:pt x="139" y="144"/>
                  <a:pt x="77" y="33"/>
                </a:cubicBezTo>
                <a:cubicBezTo>
                  <a:pt x="72" y="24"/>
                  <a:pt x="67" y="15"/>
                  <a:pt x="60" y="7"/>
                </a:cubicBezTo>
                <a:cubicBezTo>
                  <a:pt x="56" y="1"/>
                  <a:pt x="48" y="0"/>
                  <a:pt x="42" y="4"/>
                </a:cubicBezTo>
                <a:close/>
                <a:moveTo>
                  <a:pt x="42" y="4"/>
                </a:moveTo>
                <a:cubicBezTo>
                  <a:pt x="42" y="4"/>
                  <a:pt x="42" y="4"/>
                  <a:pt x="42" y="4"/>
                </a:cubicBezTo>
              </a:path>
            </a:pathLst>
          </a:custGeom>
          <a:solidFill>
            <a:srgbClr val="FFB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7" name="Freeform 871"/>
          <p:cNvSpPr>
            <a:spLocks noEditPoints="1"/>
          </p:cNvSpPr>
          <p:nvPr/>
        </p:nvSpPr>
        <p:spPr bwMode="auto">
          <a:xfrm>
            <a:off x="6804025" y="2187576"/>
            <a:ext cx="1063625" cy="925513"/>
          </a:xfrm>
          <a:custGeom>
            <a:avLst/>
            <a:gdLst>
              <a:gd name="T0" fmla="*/ 497 w 672"/>
              <a:gd name="T1" fmla="*/ 584 h 584"/>
              <a:gd name="T2" fmla="*/ 203 w 672"/>
              <a:gd name="T3" fmla="*/ 553 h 584"/>
              <a:gd name="T4" fmla="*/ 194 w 672"/>
              <a:gd name="T5" fmla="*/ 548 h 584"/>
              <a:gd name="T6" fmla="*/ 3 w 672"/>
              <a:gd name="T7" fmla="*/ 324 h 584"/>
              <a:gd name="T8" fmla="*/ 2 w 672"/>
              <a:gd name="T9" fmla="*/ 311 h 584"/>
              <a:gd name="T10" fmla="*/ 166 w 672"/>
              <a:gd name="T11" fmla="*/ 0 h 584"/>
              <a:gd name="T12" fmla="*/ 361 w 672"/>
              <a:gd name="T13" fmla="*/ 230 h 584"/>
              <a:gd name="T14" fmla="*/ 371 w 672"/>
              <a:gd name="T15" fmla="*/ 235 h 584"/>
              <a:gd name="T16" fmla="*/ 672 w 672"/>
              <a:gd name="T17" fmla="*/ 266 h 584"/>
              <a:gd name="T18" fmla="*/ 508 w 672"/>
              <a:gd name="T19" fmla="*/ 577 h 584"/>
              <a:gd name="T20" fmla="*/ 497 w 672"/>
              <a:gd name="T21" fmla="*/ 584 h 584"/>
              <a:gd name="T22" fmla="*/ 497 w 672"/>
              <a:gd name="T23" fmla="*/ 584 h 584"/>
              <a:gd name="T24" fmla="*/ 497 w 672"/>
              <a:gd name="T25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2" h="584">
                <a:moveTo>
                  <a:pt x="497" y="584"/>
                </a:moveTo>
                <a:cubicBezTo>
                  <a:pt x="203" y="553"/>
                  <a:pt x="203" y="553"/>
                  <a:pt x="203" y="553"/>
                </a:cubicBezTo>
                <a:cubicBezTo>
                  <a:pt x="200" y="553"/>
                  <a:pt x="196" y="551"/>
                  <a:pt x="194" y="548"/>
                </a:cubicBezTo>
                <a:cubicBezTo>
                  <a:pt x="3" y="324"/>
                  <a:pt x="3" y="324"/>
                  <a:pt x="3" y="324"/>
                </a:cubicBezTo>
                <a:cubicBezTo>
                  <a:pt x="1" y="321"/>
                  <a:pt x="0" y="315"/>
                  <a:pt x="2" y="311"/>
                </a:cubicBezTo>
                <a:cubicBezTo>
                  <a:pt x="166" y="0"/>
                  <a:pt x="166" y="0"/>
                  <a:pt x="166" y="0"/>
                </a:cubicBezTo>
                <a:cubicBezTo>
                  <a:pt x="361" y="230"/>
                  <a:pt x="361" y="230"/>
                  <a:pt x="361" y="230"/>
                </a:cubicBezTo>
                <a:cubicBezTo>
                  <a:pt x="363" y="233"/>
                  <a:pt x="367" y="235"/>
                  <a:pt x="371" y="235"/>
                </a:cubicBezTo>
                <a:cubicBezTo>
                  <a:pt x="672" y="266"/>
                  <a:pt x="672" y="266"/>
                  <a:pt x="672" y="266"/>
                </a:cubicBezTo>
                <a:cubicBezTo>
                  <a:pt x="508" y="577"/>
                  <a:pt x="508" y="577"/>
                  <a:pt x="508" y="577"/>
                </a:cubicBezTo>
                <a:cubicBezTo>
                  <a:pt x="506" y="581"/>
                  <a:pt x="502" y="584"/>
                  <a:pt x="497" y="584"/>
                </a:cubicBezTo>
                <a:close/>
                <a:moveTo>
                  <a:pt x="497" y="584"/>
                </a:moveTo>
                <a:cubicBezTo>
                  <a:pt x="497" y="584"/>
                  <a:pt x="497" y="584"/>
                  <a:pt x="497" y="584"/>
                </a:cubicBezTo>
              </a:path>
            </a:pathLst>
          </a:custGeom>
          <a:solidFill>
            <a:srgbClr val="00B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8" name="Freeform 872"/>
          <p:cNvSpPr>
            <a:spLocks noEditPoints="1"/>
          </p:cNvSpPr>
          <p:nvPr/>
        </p:nvSpPr>
        <p:spPr bwMode="auto">
          <a:xfrm>
            <a:off x="6991350" y="2160588"/>
            <a:ext cx="823913" cy="925513"/>
          </a:xfrm>
          <a:custGeom>
            <a:avLst/>
            <a:gdLst>
              <a:gd name="T0" fmla="*/ 139 w 520"/>
              <a:gd name="T1" fmla="*/ 193 h 584"/>
              <a:gd name="T2" fmla="*/ 149 w 520"/>
              <a:gd name="T3" fmla="*/ 198 h 584"/>
              <a:gd name="T4" fmla="*/ 186 w 520"/>
              <a:gd name="T5" fmla="*/ 202 h 584"/>
              <a:gd name="T6" fmla="*/ 15 w 520"/>
              <a:gd name="T7" fmla="*/ 0 h 584"/>
              <a:gd name="T8" fmla="*/ 0 w 520"/>
              <a:gd name="T9" fmla="*/ 28 h 584"/>
              <a:gd name="T10" fmla="*/ 139 w 520"/>
              <a:gd name="T11" fmla="*/ 193 h 584"/>
              <a:gd name="T12" fmla="*/ 435 w 520"/>
              <a:gd name="T13" fmla="*/ 257 h 584"/>
              <a:gd name="T14" fmla="*/ 286 w 520"/>
              <a:gd name="T15" fmla="*/ 540 h 584"/>
              <a:gd name="T16" fmla="*/ 275 w 520"/>
              <a:gd name="T17" fmla="*/ 547 h 584"/>
              <a:gd name="T18" fmla="*/ 18 w 520"/>
              <a:gd name="T19" fmla="*/ 520 h 584"/>
              <a:gd name="T20" fmla="*/ 42 w 520"/>
              <a:gd name="T21" fmla="*/ 548 h 584"/>
              <a:gd name="T22" fmla="*/ 52 w 520"/>
              <a:gd name="T23" fmla="*/ 554 h 584"/>
              <a:gd name="T24" fmla="*/ 345 w 520"/>
              <a:gd name="T25" fmla="*/ 584 h 584"/>
              <a:gd name="T26" fmla="*/ 357 w 520"/>
              <a:gd name="T27" fmla="*/ 577 h 584"/>
              <a:gd name="T28" fmla="*/ 520 w 520"/>
              <a:gd name="T29" fmla="*/ 266 h 584"/>
              <a:gd name="T30" fmla="*/ 435 w 520"/>
              <a:gd name="T31" fmla="*/ 257 h 584"/>
              <a:gd name="T32" fmla="*/ 435 w 520"/>
              <a:gd name="T33" fmla="*/ 257 h 584"/>
              <a:gd name="T34" fmla="*/ 435 w 520"/>
              <a:gd name="T35" fmla="*/ 257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" h="584">
                <a:moveTo>
                  <a:pt x="139" y="193"/>
                </a:moveTo>
                <a:cubicBezTo>
                  <a:pt x="142" y="196"/>
                  <a:pt x="145" y="198"/>
                  <a:pt x="149" y="198"/>
                </a:cubicBezTo>
                <a:cubicBezTo>
                  <a:pt x="186" y="202"/>
                  <a:pt x="186" y="202"/>
                  <a:pt x="186" y="202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28"/>
                  <a:pt x="0" y="28"/>
                  <a:pt x="0" y="28"/>
                </a:cubicBezTo>
                <a:lnTo>
                  <a:pt x="139" y="193"/>
                </a:lnTo>
                <a:close/>
                <a:moveTo>
                  <a:pt x="435" y="257"/>
                </a:moveTo>
                <a:cubicBezTo>
                  <a:pt x="286" y="540"/>
                  <a:pt x="286" y="540"/>
                  <a:pt x="286" y="540"/>
                </a:cubicBezTo>
                <a:cubicBezTo>
                  <a:pt x="284" y="544"/>
                  <a:pt x="280" y="547"/>
                  <a:pt x="275" y="547"/>
                </a:cubicBezTo>
                <a:cubicBezTo>
                  <a:pt x="18" y="520"/>
                  <a:pt x="18" y="520"/>
                  <a:pt x="18" y="520"/>
                </a:cubicBezTo>
                <a:cubicBezTo>
                  <a:pt x="42" y="548"/>
                  <a:pt x="42" y="548"/>
                  <a:pt x="42" y="548"/>
                </a:cubicBezTo>
                <a:cubicBezTo>
                  <a:pt x="44" y="552"/>
                  <a:pt x="48" y="553"/>
                  <a:pt x="52" y="554"/>
                </a:cubicBezTo>
                <a:cubicBezTo>
                  <a:pt x="345" y="584"/>
                  <a:pt x="345" y="584"/>
                  <a:pt x="345" y="584"/>
                </a:cubicBezTo>
                <a:cubicBezTo>
                  <a:pt x="350" y="584"/>
                  <a:pt x="354" y="581"/>
                  <a:pt x="357" y="577"/>
                </a:cubicBezTo>
                <a:cubicBezTo>
                  <a:pt x="520" y="266"/>
                  <a:pt x="520" y="266"/>
                  <a:pt x="520" y="266"/>
                </a:cubicBezTo>
                <a:lnTo>
                  <a:pt x="435" y="257"/>
                </a:lnTo>
                <a:close/>
                <a:moveTo>
                  <a:pt x="435" y="257"/>
                </a:moveTo>
                <a:cubicBezTo>
                  <a:pt x="435" y="257"/>
                  <a:pt x="435" y="257"/>
                  <a:pt x="435" y="257"/>
                </a:cubicBezTo>
              </a:path>
            </a:pathLst>
          </a:custGeom>
          <a:solidFill>
            <a:srgbClr val="009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9" name="Freeform 873"/>
          <p:cNvSpPr/>
          <p:nvPr/>
        </p:nvSpPr>
        <p:spPr bwMode="auto">
          <a:xfrm>
            <a:off x="6526213" y="1998663"/>
            <a:ext cx="371475" cy="658813"/>
          </a:xfrm>
          <a:custGeom>
            <a:avLst/>
            <a:gdLst>
              <a:gd name="T0" fmla="*/ 213 w 234"/>
              <a:gd name="T1" fmla="*/ 0 h 415"/>
              <a:gd name="T2" fmla="*/ 234 w 234"/>
              <a:gd name="T3" fmla="*/ 11 h 415"/>
              <a:gd name="T4" fmla="*/ 21 w 234"/>
              <a:gd name="T5" fmla="*/ 415 h 415"/>
              <a:gd name="T6" fmla="*/ 0 w 234"/>
              <a:gd name="T7" fmla="*/ 404 h 415"/>
              <a:gd name="T8" fmla="*/ 213 w 234"/>
              <a:gd name="T9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415">
                <a:moveTo>
                  <a:pt x="213" y="0"/>
                </a:moveTo>
                <a:lnTo>
                  <a:pt x="234" y="11"/>
                </a:lnTo>
                <a:lnTo>
                  <a:pt x="21" y="415"/>
                </a:lnTo>
                <a:lnTo>
                  <a:pt x="0" y="404"/>
                </a:lnTo>
                <a:lnTo>
                  <a:pt x="213" y="0"/>
                </a:lnTo>
                <a:close/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0" name="Freeform 874"/>
          <p:cNvSpPr>
            <a:spLocks noEditPoints="1"/>
          </p:cNvSpPr>
          <p:nvPr/>
        </p:nvSpPr>
        <p:spPr bwMode="auto">
          <a:xfrm>
            <a:off x="6480175" y="2625726"/>
            <a:ext cx="98425" cy="96838"/>
          </a:xfrm>
          <a:custGeom>
            <a:avLst/>
            <a:gdLst>
              <a:gd name="T0" fmla="*/ 7 w 62"/>
              <a:gd name="T1" fmla="*/ 18 h 62"/>
              <a:gd name="T2" fmla="*/ 18 w 62"/>
              <a:gd name="T3" fmla="*/ 55 h 62"/>
              <a:gd name="T4" fmla="*/ 55 w 62"/>
              <a:gd name="T5" fmla="*/ 44 h 62"/>
              <a:gd name="T6" fmla="*/ 44 w 62"/>
              <a:gd name="T7" fmla="*/ 7 h 62"/>
              <a:gd name="T8" fmla="*/ 7 w 62"/>
              <a:gd name="T9" fmla="*/ 18 h 62"/>
              <a:gd name="T10" fmla="*/ 7 w 62"/>
              <a:gd name="T11" fmla="*/ 18 h 62"/>
              <a:gd name="T12" fmla="*/ 7 w 62"/>
              <a:gd name="T13" fmla="*/ 1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62">
                <a:moveTo>
                  <a:pt x="7" y="18"/>
                </a:moveTo>
                <a:cubicBezTo>
                  <a:pt x="0" y="31"/>
                  <a:pt x="5" y="48"/>
                  <a:pt x="18" y="55"/>
                </a:cubicBezTo>
                <a:cubicBezTo>
                  <a:pt x="32" y="62"/>
                  <a:pt x="48" y="57"/>
                  <a:pt x="55" y="44"/>
                </a:cubicBezTo>
                <a:cubicBezTo>
                  <a:pt x="62" y="30"/>
                  <a:pt x="57" y="14"/>
                  <a:pt x="44" y="7"/>
                </a:cubicBezTo>
                <a:cubicBezTo>
                  <a:pt x="30" y="0"/>
                  <a:pt x="14" y="5"/>
                  <a:pt x="7" y="18"/>
                </a:cubicBezTo>
                <a:close/>
                <a:moveTo>
                  <a:pt x="7" y="18"/>
                </a:moveTo>
                <a:cubicBezTo>
                  <a:pt x="7" y="18"/>
                  <a:pt x="7" y="18"/>
                  <a:pt x="7" y="18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1" name="Freeform 875"/>
          <p:cNvSpPr>
            <a:spLocks noEditPoints="1"/>
          </p:cNvSpPr>
          <p:nvPr/>
        </p:nvSpPr>
        <p:spPr bwMode="auto">
          <a:xfrm>
            <a:off x="6910388" y="1939926"/>
            <a:ext cx="1363663" cy="731838"/>
          </a:xfrm>
          <a:custGeom>
            <a:avLst/>
            <a:gdLst>
              <a:gd name="T0" fmla="*/ 843 w 861"/>
              <a:gd name="T1" fmla="*/ 461 h 462"/>
              <a:gd name="T2" fmla="*/ 342 w 861"/>
              <a:gd name="T3" fmla="*/ 409 h 462"/>
              <a:gd name="T4" fmla="*/ 334 w 861"/>
              <a:gd name="T5" fmla="*/ 405 h 462"/>
              <a:gd name="T6" fmla="*/ 7 w 861"/>
              <a:gd name="T7" fmla="*/ 22 h 462"/>
              <a:gd name="T8" fmla="*/ 18 w 861"/>
              <a:gd name="T9" fmla="*/ 1 h 462"/>
              <a:gd name="T10" fmla="*/ 518 w 861"/>
              <a:gd name="T11" fmla="*/ 55 h 462"/>
              <a:gd name="T12" fmla="*/ 526 w 861"/>
              <a:gd name="T13" fmla="*/ 60 h 462"/>
              <a:gd name="T14" fmla="*/ 853 w 861"/>
              <a:gd name="T15" fmla="*/ 441 h 462"/>
              <a:gd name="T16" fmla="*/ 843 w 861"/>
              <a:gd name="T17" fmla="*/ 461 h 462"/>
              <a:gd name="T18" fmla="*/ 843 w 861"/>
              <a:gd name="T19" fmla="*/ 461 h 462"/>
              <a:gd name="T20" fmla="*/ 843 w 861"/>
              <a:gd name="T21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1" h="462">
                <a:moveTo>
                  <a:pt x="843" y="461"/>
                </a:moveTo>
                <a:cubicBezTo>
                  <a:pt x="342" y="409"/>
                  <a:pt x="342" y="409"/>
                  <a:pt x="342" y="409"/>
                </a:cubicBezTo>
                <a:cubicBezTo>
                  <a:pt x="339" y="409"/>
                  <a:pt x="336" y="408"/>
                  <a:pt x="334" y="40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13"/>
                  <a:pt x="7" y="0"/>
                  <a:pt x="18" y="1"/>
                </a:cubicBezTo>
                <a:cubicBezTo>
                  <a:pt x="518" y="55"/>
                  <a:pt x="518" y="55"/>
                  <a:pt x="518" y="55"/>
                </a:cubicBezTo>
                <a:cubicBezTo>
                  <a:pt x="521" y="56"/>
                  <a:pt x="524" y="57"/>
                  <a:pt x="526" y="60"/>
                </a:cubicBezTo>
                <a:cubicBezTo>
                  <a:pt x="853" y="441"/>
                  <a:pt x="853" y="441"/>
                  <a:pt x="853" y="441"/>
                </a:cubicBezTo>
                <a:cubicBezTo>
                  <a:pt x="861" y="449"/>
                  <a:pt x="854" y="462"/>
                  <a:pt x="843" y="461"/>
                </a:cubicBezTo>
                <a:close/>
                <a:moveTo>
                  <a:pt x="843" y="461"/>
                </a:moveTo>
                <a:cubicBezTo>
                  <a:pt x="843" y="461"/>
                  <a:pt x="843" y="461"/>
                  <a:pt x="843" y="461"/>
                </a:cubicBezTo>
              </a:path>
            </a:pathLst>
          </a:custGeom>
          <a:solidFill>
            <a:srgbClr val="EF86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2" name="Freeform 876"/>
          <p:cNvSpPr>
            <a:spLocks noEditPoints="1"/>
          </p:cNvSpPr>
          <p:nvPr/>
        </p:nvSpPr>
        <p:spPr bwMode="auto">
          <a:xfrm>
            <a:off x="7240588" y="1954213"/>
            <a:ext cx="920750" cy="658813"/>
          </a:xfrm>
          <a:custGeom>
            <a:avLst/>
            <a:gdLst>
              <a:gd name="T0" fmla="*/ 575 w 582"/>
              <a:gd name="T1" fmla="*/ 395 h 416"/>
              <a:gd name="T2" fmla="*/ 247 w 582"/>
              <a:gd name="T3" fmla="*/ 14 h 416"/>
              <a:gd name="T4" fmla="*/ 239 w 582"/>
              <a:gd name="T5" fmla="*/ 9 h 416"/>
              <a:gd name="T6" fmla="*/ 155 w 582"/>
              <a:gd name="T7" fmla="*/ 0 h 416"/>
              <a:gd name="T8" fmla="*/ 427 w 582"/>
              <a:gd name="T9" fmla="*/ 317 h 416"/>
              <a:gd name="T10" fmla="*/ 416 w 582"/>
              <a:gd name="T11" fmla="*/ 337 h 416"/>
              <a:gd name="T12" fmla="*/ 0 w 582"/>
              <a:gd name="T13" fmla="*/ 294 h 416"/>
              <a:gd name="T14" fmla="*/ 55 w 582"/>
              <a:gd name="T15" fmla="*/ 359 h 416"/>
              <a:gd name="T16" fmla="*/ 64 w 582"/>
              <a:gd name="T17" fmla="*/ 363 h 416"/>
              <a:gd name="T18" fmla="*/ 564 w 582"/>
              <a:gd name="T19" fmla="*/ 415 h 416"/>
              <a:gd name="T20" fmla="*/ 575 w 582"/>
              <a:gd name="T21" fmla="*/ 395 h 416"/>
              <a:gd name="T22" fmla="*/ 575 w 582"/>
              <a:gd name="T23" fmla="*/ 395 h 416"/>
              <a:gd name="T24" fmla="*/ 575 w 582"/>
              <a:gd name="T25" fmla="*/ 39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2" h="416">
                <a:moveTo>
                  <a:pt x="575" y="395"/>
                </a:moveTo>
                <a:cubicBezTo>
                  <a:pt x="247" y="14"/>
                  <a:pt x="247" y="14"/>
                  <a:pt x="247" y="14"/>
                </a:cubicBezTo>
                <a:cubicBezTo>
                  <a:pt x="245" y="11"/>
                  <a:pt x="243" y="10"/>
                  <a:pt x="239" y="9"/>
                </a:cubicBezTo>
                <a:cubicBezTo>
                  <a:pt x="155" y="0"/>
                  <a:pt x="155" y="0"/>
                  <a:pt x="155" y="0"/>
                </a:cubicBezTo>
                <a:cubicBezTo>
                  <a:pt x="427" y="317"/>
                  <a:pt x="427" y="317"/>
                  <a:pt x="427" y="317"/>
                </a:cubicBezTo>
                <a:cubicBezTo>
                  <a:pt x="434" y="325"/>
                  <a:pt x="428" y="338"/>
                  <a:pt x="416" y="337"/>
                </a:cubicBezTo>
                <a:cubicBezTo>
                  <a:pt x="0" y="294"/>
                  <a:pt x="0" y="294"/>
                  <a:pt x="0" y="294"/>
                </a:cubicBezTo>
                <a:cubicBezTo>
                  <a:pt x="55" y="359"/>
                  <a:pt x="55" y="359"/>
                  <a:pt x="55" y="359"/>
                </a:cubicBezTo>
                <a:cubicBezTo>
                  <a:pt x="57" y="361"/>
                  <a:pt x="60" y="363"/>
                  <a:pt x="64" y="363"/>
                </a:cubicBezTo>
                <a:cubicBezTo>
                  <a:pt x="564" y="415"/>
                  <a:pt x="564" y="415"/>
                  <a:pt x="564" y="415"/>
                </a:cubicBezTo>
                <a:cubicBezTo>
                  <a:pt x="575" y="416"/>
                  <a:pt x="582" y="403"/>
                  <a:pt x="575" y="395"/>
                </a:cubicBezTo>
                <a:close/>
                <a:moveTo>
                  <a:pt x="575" y="395"/>
                </a:moveTo>
                <a:cubicBezTo>
                  <a:pt x="575" y="395"/>
                  <a:pt x="575" y="395"/>
                  <a:pt x="575" y="395"/>
                </a:cubicBezTo>
              </a:path>
            </a:pathLst>
          </a:custGeom>
          <a:solidFill>
            <a:srgbClr val="E2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3" name="Freeform 877"/>
          <p:cNvSpPr>
            <a:spLocks noEditPoints="1"/>
          </p:cNvSpPr>
          <p:nvPr/>
        </p:nvSpPr>
        <p:spPr bwMode="auto">
          <a:xfrm>
            <a:off x="6389688" y="2689226"/>
            <a:ext cx="169863" cy="203200"/>
          </a:xfrm>
          <a:custGeom>
            <a:avLst/>
            <a:gdLst>
              <a:gd name="T0" fmla="*/ 98 w 107"/>
              <a:gd name="T1" fmla="*/ 0 h 129"/>
              <a:gd name="T2" fmla="*/ 33 w 107"/>
              <a:gd name="T3" fmla="*/ 51 h 129"/>
              <a:gd name="T4" fmla="*/ 0 w 107"/>
              <a:gd name="T5" fmla="*/ 98 h 129"/>
              <a:gd name="T6" fmla="*/ 56 w 107"/>
              <a:gd name="T7" fmla="*/ 127 h 129"/>
              <a:gd name="T8" fmla="*/ 87 w 107"/>
              <a:gd name="T9" fmla="*/ 92 h 129"/>
              <a:gd name="T10" fmla="*/ 107 w 107"/>
              <a:gd name="T11" fmla="*/ 1 h 129"/>
              <a:gd name="T12" fmla="*/ 98 w 107"/>
              <a:gd name="T13" fmla="*/ 0 h 129"/>
              <a:gd name="T14" fmla="*/ 98 w 107"/>
              <a:gd name="T15" fmla="*/ 0 h 129"/>
              <a:gd name="T16" fmla="*/ 98 w 107"/>
              <a:gd name="T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129">
                <a:moveTo>
                  <a:pt x="98" y="0"/>
                </a:moveTo>
                <a:cubicBezTo>
                  <a:pt x="98" y="0"/>
                  <a:pt x="45" y="9"/>
                  <a:pt x="33" y="51"/>
                </a:cubicBezTo>
                <a:cubicBezTo>
                  <a:pt x="22" y="94"/>
                  <a:pt x="0" y="98"/>
                  <a:pt x="0" y="98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6" y="127"/>
                  <a:pt x="81" y="129"/>
                  <a:pt x="87" y="92"/>
                </a:cubicBezTo>
                <a:cubicBezTo>
                  <a:pt x="93" y="55"/>
                  <a:pt x="101" y="16"/>
                  <a:pt x="107" y="1"/>
                </a:cubicBezTo>
                <a:lnTo>
                  <a:pt x="98" y="0"/>
                </a:lnTo>
                <a:close/>
                <a:moveTo>
                  <a:pt x="98" y="0"/>
                </a:move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rgbClr val="FFD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37372" y="3030539"/>
            <a:ext cx="4717257" cy="1028699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28244" y="4138833"/>
            <a:ext cx="4735513" cy="4857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3386408" y="2633851"/>
            <a:ext cx="5419185" cy="65563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386408" y="3335526"/>
            <a:ext cx="5419185" cy="96958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46" name="Freeform 811"/>
          <p:cNvSpPr>
            <a:spLocks noEditPoints="1"/>
          </p:cNvSpPr>
          <p:nvPr/>
        </p:nvSpPr>
        <p:spPr bwMode="auto">
          <a:xfrm>
            <a:off x="5068888" y="4385090"/>
            <a:ext cx="2151063" cy="79375"/>
          </a:xfrm>
          <a:custGeom>
            <a:avLst/>
            <a:gdLst>
              <a:gd name="T0" fmla="*/ 891 w 1359"/>
              <a:gd name="T1" fmla="*/ 51 h 51"/>
              <a:gd name="T2" fmla="*/ 302 w 1359"/>
              <a:gd name="T3" fmla="*/ 51 h 51"/>
              <a:gd name="T4" fmla="*/ 277 w 1359"/>
              <a:gd name="T5" fmla="*/ 25 h 51"/>
              <a:gd name="T6" fmla="*/ 302 w 1359"/>
              <a:gd name="T7" fmla="*/ 0 h 51"/>
              <a:gd name="T8" fmla="*/ 891 w 1359"/>
              <a:gd name="T9" fmla="*/ 0 h 51"/>
              <a:gd name="T10" fmla="*/ 917 w 1359"/>
              <a:gd name="T11" fmla="*/ 25 h 51"/>
              <a:gd name="T12" fmla="*/ 891 w 1359"/>
              <a:gd name="T13" fmla="*/ 51 h 51"/>
              <a:gd name="T14" fmla="*/ 217 w 1359"/>
              <a:gd name="T15" fmla="*/ 51 h 51"/>
              <a:gd name="T16" fmla="*/ 127 w 1359"/>
              <a:gd name="T17" fmla="*/ 51 h 51"/>
              <a:gd name="T18" fmla="*/ 101 w 1359"/>
              <a:gd name="T19" fmla="*/ 25 h 51"/>
              <a:gd name="T20" fmla="*/ 127 w 1359"/>
              <a:gd name="T21" fmla="*/ 0 h 51"/>
              <a:gd name="T22" fmla="*/ 217 w 1359"/>
              <a:gd name="T23" fmla="*/ 0 h 51"/>
              <a:gd name="T24" fmla="*/ 242 w 1359"/>
              <a:gd name="T25" fmla="*/ 25 h 51"/>
              <a:gd name="T26" fmla="*/ 217 w 1359"/>
              <a:gd name="T27" fmla="*/ 51 h 51"/>
              <a:gd name="T28" fmla="*/ 1334 w 1359"/>
              <a:gd name="T29" fmla="*/ 51 h 51"/>
              <a:gd name="T30" fmla="*/ 1020 w 1359"/>
              <a:gd name="T31" fmla="*/ 51 h 51"/>
              <a:gd name="T32" fmla="*/ 995 w 1359"/>
              <a:gd name="T33" fmla="*/ 25 h 51"/>
              <a:gd name="T34" fmla="*/ 1020 w 1359"/>
              <a:gd name="T35" fmla="*/ 0 h 51"/>
              <a:gd name="T36" fmla="*/ 1334 w 1359"/>
              <a:gd name="T37" fmla="*/ 0 h 51"/>
              <a:gd name="T38" fmla="*/ 1359 w 1359"/>
              <a:gd name="T39" fmla="*/ 25 h 51"/>
              <a:gd name="T40" fmla="*/ 1334 w 1359"/>
              <a:gd name="T41" fmla="*/ 51 h 51"/>
              <a:gd name="T42" fmla="*/ 38 w 1359"/>
              <a:gd name="T43" fmla="*/ 51 h 51"/>
              <a:gd name="T44" fmla="*/ 26 w 1359"/>
              <a:gd name="T45" fmla="*/ 51 h 51"/>
              <a:gd name="T46" fmla="*/ 0 w 1359"/>
              <a:gd name="T47" fmla="*/ 25 h 51"/>
              <a:gd name="T48" fmla="*/ 26 w 1359"/>
              <a:gd name="T49" fmla="*/ 0 h 51"/>
              <a:gd name="T50" fmla="*/ 38 w 1359"/>
              <a:gd name="T51" fmla="*/ 0 h 51"/>
              <a:gd name="T52" fmla="*/ 64 w 1359"/>
              <a:gd name="T53" fmla="*/ 25 h 51"/>
              <a:gd name="T54" fmla="*/ 38 w 1359"/>
              <a:gd name="T55" fmla="*/ 51 h 51"/>
              <a:gd name="T56" fmla="*/ 38 w 1359"/>
              <a:gd name="T57" fmla="*/ 51 h 51"/>
              <a:gd name="T58" fmla="*/ 38 w 1359"/>
              <a:gd name="T5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59" h="51">
                <a:moveTo>
                  <a:pt x="891" y="51"/>
                </a:moveTo>
                <a:cubicBezTo>
                  <a:pt x="302" y="51"/>
                  <a:pt x="302" y="51"/>
                  <a:pt x="302" y="51"/>
                </a:cubicBezTo>
                <a:cubicBezTo>
                  <a:pt x="288" y="51"/>
                  <a:pt x="277" y="39"/>
                  <a:pt x="277" y="25"/>
                </a:cubicBezTo>
                <a:cubicBezTo>
                  <a:pt x="277" y="11"/>
                  <a:pt x="288" y="0"/>
                  <a:pt x="302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905" y="0"/>
                  <a:pt x="917" y="11"/>
                  <a:pt x="917" y="25"/>
                </a:cubicBezTo>
                <a:cubicBezTo>
                  <a:pt x="917" y="39"/>
                  <a:pt x="905" y="51"/>
                  <a:pt x="891" y="51"/>
                </a:cubicBezTo>
                <a:close/>
                <a:moveTo>
                  <a:pt x="217" y="51"/>
                </a:moveTo>
                <a:cubicBezTo>
                  <a:pt x="127" y="51"/>
                  <a:pt x="127" y="51"/>
                  <a:pt x="127" y="51"/>
                </a:cubicBezTo>
                <a:cubicBezTo>
                  <a:pt x="113" y="51"/>
                  <a:pt x="101" y="39"/>
                  <a:pt x="101" y="25"/>
                </a:cubicBezTo>
                <a:cubicBezTo>
                  <a:pt x="101" y="11"/>
                  <a:pt x="113" y="0"/>
                  <a:pt x="1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1" y="0"/>
                  <a:pt x="242" y="11"/>
                  <a:pt x="242" y="25"/>
                </a:cubicBezTo>
                <a:cubicBezTo>
                  <a:pt x="242" y="39"/>
                  <a:pt x="231" y="51"/>
                  <a:pt x="217" y="51"/>
                </a:cubicBezTo>
                <a:close/>
                <a:moveTo>
                  <a:pt x="1334" y="51"/>
                </a:moveTo>
                <a:cubicBezTo>
                  <a:pt x="1020" y="51"/>
                  <a:pt x="1020" y="51"/>
                  <a:pt x="1020" y="51"/>
                </a:cubicBezTo>
                <a:cubicBezTo>
                  <a:pt x="1006" y="51"/>
                  <a:pt x="995" y="39"/>
                  <a:pt x="995" y="25"/>
                </a:cubicBezTo>
                <a:cubicBezTo>
                  <a:pt x="995" y="11"/>
                  <a:pt x="1006" y="0"/>
                  <a:pt x="1020" y="0"/>
                </a:cubicBezTo>
                <a:cubicBezTo>
                  <a:pt x="1334" y="0"/>
                  <a:pt x="1334" y="0"/>
                  <a:pt x="1334" y="0"/>
                </a:cubicBezTo>
                <a:cubicBezTo>
                  <a:pt x="1348" y="0"/>
                  <a:pt x="1359" y="11"/>
                  <a:pt x="1359" y="25"/>
                </a:cubicBezTo>
                <a:cubicBezTo>
                  <a:pt x="1359" y="39"/>
                  <a:pt x="1348" y="51"/>
                  <a:pt x="1334" y="51"/>
                </a:cubicBezTo>
                <a:close/>
                <a:moveTo>
                  <a:pt x="38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2" y="51"/>
                  <a:pt x="0" y="39"/>
                  <a:pt x="0" y="25"/>
                </a:cubicBezTo>
                <a:cubicBezTo>
                  <a:pt x="0" y="11"/>
                  <a:pt x="12" y="0"/>
                  <a:pt x="2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3" y="0"/>
                  <a:pt x="64" y="11"/>
                  <a:pt x="64" y="25"/>
                </a:cubicBezTo>
                <a:cubicBezTo>
                  <a:pt x="64" y="39"/>
                  <a:pt x="53" y="51"/>
                  <a:pt x="38" y="51"/>
                </a:cubicBezTo>
                <a:close/>
                <a:moveTo>
                  <a:pt x="38" y="51"/>
                </a:moveTo>
                <a:cubicBezTo>
                  <a:pt x="38" y="51"/>
                  <a:pt x="38" y="51"/>
                  <a:pt x="38" y="51"/>
                </a:cubicBezTo>
              </a:path>
            </a:pathLst>
          </a:custGeom>
          <a:solidFill>
            <a:srgbClr val="AD9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Freeform 812"/>
          <p:cNvSpPr>
            <a:spLocks noEditPoints="1"/>
          </p:cNvSpPr>
          <p:nvPr/>
        </p:nvSpPr>
        <p:spPr bwMode="auto">
          <a:xfrm>
            <a:off x="5637213" y="4627978"/>
            <a:ext cx="1014413" cy="80963"/>
          </a:xfrm>
          <a:custGeom>
            <a:avLst/>
            <a:gdLst>
              <a:gd name="T0" fmla="*/ 217 w 641"/>
              <a:gd name="T1" fmla="*/ 51 h 51"/>
              <a:gd name="T2" fmla="*/ 127 w 641"/>
              <a:gd name="T3" fmla="*/ 51 h 51"/>
              <a:gd name="T4" fmla="*/ 102 w 641"/>
              <a:gd name="T5" fmla="*/ 26 h 51"/>
              <a:gd name="T6" fmla="*/ 127 w 641"/>
              <a:gd name="T7" fmla="*/ 0 h 51"/>
              <a:gd name="T8" fmla="*/ 217 w 641"/>
              <a:gd name="T9" fmla="*/ 0 h 51"/>
              <a:gd name="T10" fmla="*/ 243 w 641"/>
              <a:gd name="T11" fmla="*/ 26 h 51"/>
              <a:gd name="T12" fmla="*/ 217 w 641"/>
              <a:gd name="T13" fmla="*/ 51 h 51"/>
              <a:gd name="T14" fmla="*/ 615 w 641"/>
              <a:gd name="T15" fmla="*/ 51 h 51"/>
              <a:gd name="T16" fmla="*/ 302 w 641"/>
              <a:gd name="T17" fmla="*/ 51 h 51"/>
              <a:gd name="T18" fmla="*/ 276 w 641"/>
              <a:gd name="T19" fmla="*/ 26 h 51"/>
              <a:gd name="T20" fmla="*/ 302 w 641"/>
              <a:gd name="T21" fmla="*/ 0 h 51"/>
              <a:gd name="T22" fmla="*/ 615 w 641"/>
              <a:gd name="T23" fmla="*/ 0 h 51"/>
              <a:gd name="T24" fmla="*/ 641 w 641"/>
              <a:gd name="T25" fmla="*/ 26 h 51"/>
              <a:gd name="T26" fmla="*/ 615 w 641"/>
              <a:gd name="T27" fmla="*/ 51 h 51"/>
              <a:gd name="T28" fmla="*/ 38 w 641"/>
              <a:gd name="T29" fmla="*/ 51 h 51"/>
              <a:gd name="T30" fmla="*/ 26 w 641"/>
              <a:gd name="T31" fmla="*/ 51 h 51"/>
              <a:gd name="T32" fmla="*/ 0 w 641"/>
              <a:gd name="T33" fmla="*/ 26 h 51"/>
              <a:gd name="T34" fmla="*/ 26 w 641"/>
              <a:gd name="T35" fmla="*/ 0 h 51"/>
              <a:gd name="T36" fmla="*/ 38 w 641"/>
              <a:gd name="T37" fmla="*/ 0 h 51"/>
              <a:gd name="T38" fmla="*/ 64 w 641"/>
              <a:gd name="T39" fmla="*/ 26 h 51"/>
              <a:gd name="T40" fmla="*/ 38 w 641"/>
              <a:gd name="T41" fmla="*/ 51 h 51"/>
              <a:gd name="T42" fmla="*/ 38 w 641"/>
              <a:gd name="T43" fmla="*/ 51 h 51"/>
              <a:gd name="T44" fmla="*/ 38 w 641"/>
              <a:gd name="T4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1" h="51">
                <a:moveTo>
                  <a:pt x="217" y="51"/>
                </a:moveTo>
                <a:cubicBezTo>
                  <a:pt x="127" y="51"/>
                  <a:pt x="127" y="51"/>
                  <a:pt x="127" y="51"/>
                </a:cubicBezTo>
                <a:cubicBezTo>
                  <a:pt x="113" y="51"/>
                  <a:pt x="102" y="40"/>
                  <a:pt x="102" y="26"/>
                </a:cubicBezTo>
                <a:cubicBezTo>
                  <a:pt x="102" y="12"/>
                  <a:pt x="113" y="0"/>
                  <a:pt x="1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1" y="0"/>
                  <a:pt x="243" y="12"/>
                  <a:pt x="243" y="26"/>
                </a:cubicBezTo>
                <a:cubicBezTo>
                  <a:pt x="243" y="40"/>
                  <a:pt x="231" y="51"/>
                  <a:pt x="217" y="51"/>
                </a:cubicBezTo>
                <a:close/>
                <a:moveTo>
                  <a:pt x="615" y="51"/>
                </a:moveTo>
                <a:cubicBezTo>
                  <a:pt x="302" y="51"/>
                  <a:pt x="302" y="51"/>
                  <a:pt x="302" y="51"/>
                </a:cubicBezTo>
                <a:cubicBezTo>
                  <a:pt x="288" y="51"/>
                  <a:pt x="276" y="40"/>
                  <a:pt x="276" y="26"/>
                </a:cubicBezTo>
                <a:cubicBezTo>
                  <a:pt x="276" y="12"/>
                  <a:pt x="288" y="0"/>
                  <a:pt x="302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30" y="0"/>
                  <a:pt x="641" y="12"/>
                  <a:pt x="641" y="26"/>
                </a:cubicBezTo>
                <a:cubicBezTo>
                  <a:pt x="641" y="40"/>
                  <a:pt x="630" y="51"/>
                  <a:pt x="615" y="51"/>
                </a:cubicBezTo>
                <a:close/>
                <a:moveTo>
                  <a:pt x="38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2" y="51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3" y="0"/>
                  <a:pt x="64" y="12"/>
                  <a:pt x="64" y="26"/>
                </a:cubicBezTo>
                <a:cubicBezTo>
                  <a:pt x="64" y="40"/>
                  <a:pt x="53" y="51"/>
                  <a:pt x="38" y="51"/>
                </a:cubicBezTo>
                <a:close/>
                <a:moveTo>
                  <a:pt x="38" y="51"/>
                </a:moveTo>
                <a:cubicBezTo>
                  <a:pt x="38" y="51"/>
                  <a:pt x="38" y="51"/>
                  <a:pt x="38" y="51"/>
                </a:cubicBezTo>
              </a:path>
            </a:pathLst>
          </a:custGeom>
          <a:solidFill>
            <a:srgbClr val="EE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Freeform 829"/>
          <p:cNvSpPr>
            <a:spLocks noEditPoints="1"/>
          </p:cNvSpPr>
          <p:nvPr/>
        </p:nvSpPr>
        <p:spPr bwMode="auto">
          <a:xfrm>
            <a:off x="4206875" y="4139028"/>
            <a:ext cx="3879850" cy="80963"/>
          </a:xfrm>
          <a:custGeom>
            <a:avLst/>
            <a:gdLst>
              <a:gd name="T0" fmla="*/ 1586 w 2452"/>
              <a:gd name="T1" fmla="*/ 51 h 51"/>
              <a:gd name="T2" fmla="*/ 357 w 2452"/>
              <a:gd name="T3" fmla="*/ 51 h 51"/>
              <a:gd name="T4" fmla="*/ 331 w 2452"/>
              <a:gd name="T5" fmla="*/ 26 h 51"/>
              <a:gd name="T6" fmla="*/ 357 w 2452"/>
              <a:gd name="T7" fmla="*/ 0 h 51"/>
              <a:gd name="T8" fmla="*/ 1586 w 2452"/>
              <a:gd name="T9" fmla="*/ 0 h 51"/>
              <a:gd name="T10" fmla="*/ 1611 w 2452"/>
              <a:gd name="T11" fmla="*/ 26 h 51"/>
              <a:gd name="T12" fmla="*/ 1586 w 2452"/>
              <a:gd name="T13" fmla="*/ 51 h 51"/>
              <a:gd name="T14" fmla="*/ 217 w 2452"/>
              <a:gd name="T15" fmla="*/ 51 h 51"/>
              <a:gd name="T16" fmla="*/ 127 w 2452"/>
              <a:gd name="T17" fmla="*/ 51 h 51"/>
              <a:gd name="T18" fmla="*/ 102 w 2452"/>
              <a:gd name="T19" fmla="*/ 26 h 51"/>
              <a:gd name="T20" fmla="*/ 127 w 2452"/>
              <a:gd name="T21" fmla="*/ 0 h 51"/>
              <a:gd name="T22" fmla="*/ 217 w 2452"/>
              <a:gd name="T23" fmla="*/ 0 h 51"/>
              <a:gd name="T24" fmla="*/ 243 w 2452"/>
              <a:gd name="T25" fmla="*/ 26 h 51"/>
              <a:gd name="T26" fmla="*/ 217 w 2452"/>
              <a:gd name="T27" fmla="*/ 51 h 51"/>
              <a:gd name="T28" fmla="*/ 2426 w 2452"/>
              <a:gd name="T29" fmla="*/ 51 h 51"/>
              <a:gd name="T30" fmla="*/ 2112 w 2452"/>
              <a:gd name="T31" fmla="*/ 51 h 51"/>
              <a:gd name="T32" fmla="*/ 2087 w 2452"/>
              <a:gd name="T33" fmla="*/ 26 h 51"/>
              <a:gd name="T34" fmla="*/ 2112 w 2452"/>
              <a:gd name="T35" fmla="*/ 0 h 51"/>
              <a:gd name="T36" fmla="*/ 2426 w 2452"/>
              <a:gd name="T37" fmla="*/ 0 h 51"/>
              <a:gd name="T38" fmla="*/ 2452 w 2452"/>
              <a:gd name="T39" fmla="*/ 26 h 51"/>
              <a:gd name="T40" fmla="*/ 2426 w 2452"/>
              <a:gd name="T41" fmla="*/ 51 h 51"/>
              <a:gd name="T42" fmla="*/ 1867 w 2452"/>
              <a:gd name="T43" fmla="*/ 51 h 51"/>
              <a:gd name="T44" fmla="*/ 1726 w 2452"/>
              <a:gd name="T45" fmla="*/ 51 h 51"/>
              <a:gd name="T46" fmla="*/ 1701 w 2452"/>
              <a:gd name="T47" fmla="*/ 26 h 51"/>
              <a:gd name="T48" fmla="*/ 1726 w 2452"/>
              <a:gd name="T49" fmla="*/ 0 h 51"/>
              <a:gd name="T50" fmla="*/ 1867 w 2452"/>
              <a:gd name="T51" fmla="*/ 0 h 51"/>
              <a:gd name="T52" fmla="*/ 1893 w 2452"/>
              <a:gd name="T53" fmla="*/ 26 h 51"/>
              <a:gd name="T54" fmla="*/ 1867 w 2452"/>
              <a:gd name="T55" fmla="*/ 51 h 51"/>
              <a:gd name="T56" fmla="*/ 38 w 2452"/>
              <a:gd name="T57" fmla="*/ 51 h 51"/>
              <a:gd name="T58" fmla="*/ 26 w 2452"/>
              <a:gd name="T59" fmla="*/ 51 h 51"/>
              <a:gd name="T60" fmla="*/ 0 w 2452"/>
              <a:gd name="T61" fmla="*/ 26 h 51"/>
              <a:gd name="T62" fmla="*/ 26 w 2452"/>
              <a:gd name="T63" fmla="*/ 0 h 51"/>
              <a:gd name="T64" fmla="*/ 38 w 2452"/>
              <a:gd name="T65" fmla="*/ 0 h 51"/>
              <a:gd name="T66" fmla="*/ 64 w 2452"/>
              <a:gd name="T67" fmla="*/ 26 h 51"/>
              <a:gd name="T68" fmla="*/ 38 w 2452"/>
              <a:gd name="T69" fmla="*/ 51 h 51"/>
              <a:gd name="T70" fmla="*/ 1993 w 2452"/>
              <a:gd name="T71" fmla="*/ 51 h 51"/>
              <a:gd name="T72" fmla="*/ 1981 w 2452"/>
              <a:gd name="T73" fmla="*/ 51 h 51"/>
              <a:gd name="T74" fmla="*/ 1955 w 2452"/>
              <a:gd name="T75" fmla="*/ 26 h 51"/>
              <a:gd name="T76" fmla="*/ 1981 w 2452"/>
              <a:gd name="T77" fmla="*/ 0 h 51"/>
              <a:gd name="T78" fmla="*/ 1993 w 2452"/>
              <a:gd name="T79" fmla="*/ 0 h 51"/>
              <a:gd name="T80" fmla="*/ 2019 w 2452"/>
              <a:gd name="T81" fmla="*/ 26 h 51"/>
              <a:gd name="T82" fmla="*/ 1993 w 2452"/>
              <a:gd name="T83" fmla="*/ 51 h 51"/>
              <a:gd name="T84" fmla="*/ 1993 w 2452"/>
              <a:gd name="T85" fmla="*/ 51 h 51"/>
              <a:gd name="T86" fmla="*/ 1993 w 2452"/>
              <a:gd name="T8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52" h="51">
                <a:moveTo>
                  <a:pt x="1586" y="51"/>
                </a:moveTo>
                <a:cubicBezTo>
                  <a:pt x="357" y="51"/>
                  <a:pt x="357" y="51"/>
                  <a:pt x="357" y="51"/>
                </a:cubicBezTo>
                <a:cubicBezTo>
                  <a:pt x="343" y="51"/>
                  <a:pt x="331" y="40"/>
                  <a:pt x="331" y="26"/>
                </a:cubicBezTo>
                <a:cubicBezTo>
                  <a:pt x="331" y="12"/>
                  <a:pt x="343" y="0"/>
                  <a:pt x="357" y="0"/>
                </a:cubicBezTo>
                <a:cubicBezTo>
                  <a:pt x="1586" y="0"/>
                  <a:pt x="1586" y="0"/>
                  <a:pt x="1586" y="0"/>
                </a:cubicBezTo>
                <a:cubicBezTo>
                  <a:pt x="1600" y="0"/>
                  <a:pt x="1611" y="12"/>
                  <a:pt x="1611" y="26"/>
                </a:cubicBezTo>
                <a:cubicBezTo>
                  <a:pt x="1611" y="40"/>
                  <a:pt x="1600" y="51"/>
                  <a:pt x="1586" y="51"/>
                </a:cubicBezTo>
                <a:close/>
                <a:moveTo>
                  <a:pt x="217" y="51"/>
                </a:moveTo>
                <a:cubicBezTo>
                  <a:pt x="127" y="51"/>
                  <a:pt x="127" y="51"/>
                  <a:pt x="127" y="51"/>
                </a:cubicBezTo>
                <a:cubicBezTo>
                  <a:pt x="113" y="51"/>
                  <a:pt x="102" y="40"/>
                  <a:pt x="102" y="26"/>
                </a:cubicBezTo>
                <a:cubicBezTo>
                  <a:pt x="102" y="12"/>
                  <a:pt x="113" y="0"/>
                  <a:pt x="1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1" y="0"/>
                  <a:pt x="243" y="12"/>
                  <a:pt x="243" y="26"/>
                </a:cubicBezTo>
                <a:cubicBezTo>
                  <a:pt x="243" y="40"/>
                  <a:pt x="231" y="51"/>
                  <a:pt x="217" y="51"/>
                </a:cubicBezTo>
                <a:close/>
                <a:moveTo>
                  <a:pt x="2426" y="51"/>
                </a:moveTo>
                <a:cubicBezTo>
                  <a:pt x="2112" y="51"/>
                  <a:pt x="2112" y="51"/>
                  <a:pt x="2112" y="51"/>
                </a:cubicBezTo>
                <a:cubicBezTo>
                  <a:pt x="2098" y="51"/>
                  <a:pt x="2087" y="40"/>
                  <a:pt x="2087" y="26"/>
                </a:cubicBezTo>
                <a:cubicBezTo>
                  <a:pt x="2087" y="12"/>
                  <a:pt x="2098" y="0"/>
                  <a:pt x="2112" y="0"/>
                </a:cubicBezTo>
                <a:cubicBezTo>
                  <a:pt x="2426" y="0"/>
                  <a:pt x="2426" y="0"/>
                  <a:pt x="2426" y="0"/>
                </a:cubicBezTo>
                <a:cubicBezTo>
                  <a:pt x="2440" y="0"/>
                  <a:pt x="2452" y="12"/>
                  <a:pt x="2452" y="26"/>
                </a:cubicBezTo>
                <a:cubicBezTo>
                  <a:pt x="2452" y="40"/>
                  <a:pt x="2440" y="51"/>
                  <a:pt x="2426" y="51"/>
                </a:cubicBezTo>
                <a:close/>
                <a:moveTo>
                  <a:pt x="1867" y="51"/>
                </a:moveTo>
                <a:cubicBezTo>
                  <a:pt x="1726" y="51"/>
                  <a:pt x="1726" y="51"/>
                  <a:pt x="1726" y="51"/>
                </a:cubicBezTo>
                <a:cubicBezTo>
                  <a:pt x="1712" y="51"/>
                  <a:pt x="1701" y="40"/>
                  <a:pt x="1701" y="26"/>
                </a:cubicBezTo>
                <a:cubicBezTo>
                  <a:pt x="1701" y="12"/>
                  <a:pt x="1712" y="0"/>
                  <a:pt x="1726" y="0"/>
                </a:cubicBezTo>
                <a:cubicBezTo>
                  <a:pt x="1867" y="0"/>
                  <a:pt x="1867" y="0"/>
                  <a:pt x="1867" y="0"/>
                </a:cubicBezTo>
                <a:cubicBezTo>
                  <a:pt x="1881" y="0"/>
                  <a:pt x="1893" y="12"/>
                  <a:pt x="1893" y="26"/>
                </a:cubicBezTo>
                <a:cubicBezTo>
                  <a:pt x="1893" y="40"/>
                  <a:pt x="1881" y="51"/>
                  <a:pt x="1867" y="51"/>
                </a:cubicBezTo>
                <a:close/>
                <a:moveTo>
                  <a:pt x="38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12" y="51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3" y="0"/>
                  <a:pt x="64" y="12"/>
                  <a:pt x="64" y="26"/>
                </a:cubicBezTo>
                <a:cubicBezTo>
                  <a:pt x="64" y="40"/>
                  <a:pt x="53" y="51"/>
                  <a:pt x="38" y="51"/>
                </a:cubicBezTo>
                <a:close/>
                <a:moveTo>
                  <a:pt x="1993" y="51"/>
                </a:moveTo>
                <a:cubicBezTo>
                  <a:pt x="1981" y="51"/>
                  <a:pt x="1981" y="51"/>
                  <a:pt x="1981" y="51"/>
                </a:cubicBezTo>
                <a:cubicBezTo>
                  <a:pt x="1966" y="51"/>
                  <a:pt x="1955" y="40"/>
                  <a:pt x="1955" y="26"/>
                </a:cubicBezTo>
                <a:cubicBezTo>
                  <a:pt x="1955" y="12"/>
                  <a:pt x="1966" y="0"/>
                  <a:pt x="1981" y="0"/>
                </a:cubicBezTo>
                <a:cubicBezTo>
                  <a:pt x="1993" y="0"/>
                  <a:pt x="1993" y="0"/>
                  <a:pt x="1993" y="0"/>
                </a:cubicBezTo>
                <a:cubicBezTo>
                  <a:pt x="2007" y="0"/>
                  <a:pt x="2019" y="12"/>
                  <a:pt x="2019" y="26"/>
                </a:cubicBezTo>
                <a:cubicBezTo>
                  <a:pt x="2019" y="40"/>
                  <a:pt x="2007" y="51"/>
                  <a:pt x="1993" y="51"/>
                </a:cubicBezTo>
                <a:close/>
                <a:moveTo>
                  <a:pt x="1993" y="51"/>
                </a:moveTo>
                <a:cubicBezTo>
                  <a:pt x="1993" y="51"/>
                  <a:pt x="1993" y="51"/>
                  <a:pt x="1993" y="51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815"/>
          <p:cNvSpPr>
            <a:spLocks noEditPoints="1"/>
          </p:cNvSpPr>
          <p:nvPr/>
        </p:nvSpPr>
        <p:spPr bwMode="auto">
          <a:xfrm>
            <a:off x="8555038" y="2212370"/>
            <a:ext cx="80963" cy="80963"/>
          </a:xfrm>
          <a:custGeom>
            <a:avLst/>
            <a:gdLst>
              <a:gd name="T0" fmla="*/ 0 w 51"/>
              <a:gd name="T1" fmla="*/ 26 h 51"/>
              <a:gd name="T2" fmla="*/ 26 w 51"/>
              <a:gd name="T3" fmla="*/ 51 h 51"/>
              <a:gd name="T4" fmla="*/ 51 w 51"/>
              <a:gd name="T5" fmla="*/ 26 h 51"/>
              <a:gd name="T6" fmla="*/ 26 w 51"/>
              <a:gd name="T7" fmla="*/ 0 h 51"/>
              <a:gd name="T8" fmla="*/ 0 w 51"/>
              <a:gd name="T9" fmla="*/ 26 h 51"/>
              <a:gd name="T10" fmla="*/ 0 w 51"/>
              <a:gd name="T11" fmla="*/ 26 h 51"/>
              <a:gd name="T12" fmla="*/ 0 w 51"/>
              <a:gd name="T13" fmla="*/ 2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1">
                <a:moveTo>
                  <a:pt x="0" y="26"/>
                </a:moveTo>
                <a:cubicBezTo>
                  <a:pt x="0" y="40"/>
                  <a:pt x="12" y="51"/>
                  <a:pt x="26" y="51"/>
                </a:cubicBezTo>
                <a:cubicBezTo>
                  <a:pt x="40" y="51"/>
                  <a:pt x="51" y="40"/>
                  <a:pt x="51" y="26"/>
                </a:cubicBezTo>
                <a:cubicBezTo>
                  <a:pt x="51" y="12"/>
                  <a:pt x="40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lose/>
                <a:moveTo>
                  <a:pt x="0" y="26"/>
                </a:moveTo>
                <a:cubicBezTo>
                  <a:pt x="0" y="26"/>
                  <a:pt x="0" y="26"/>
                  <a:pt x="0" y="26"/>
                </a:cubicBezTo>
              </a:path>
            </a:pathLst>
          </a:custGeom>
          <a:solidFill>
            <a:srgbClr val="4CC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Freeform 818"/>
          <p:cNvSpPr>
            <a:spLocks noEditPoints="1"/>
          </p:cNvSpPr>
          <p:nvPr/>
        </p:nvSpPr>
        <p:spPr bwMode="auto">
          <a:xfrm>
            <a:off x="3603625" y="2784060"/>
            <a:ext cx="101600" cy="101600"/>
          </a:xfrm>
          <a:custGeom>
            <a:avLst/>
            <a:gdLst>
              <a:gd name="T0" fmla="*/ 0 w 64"/>
              <a:gd name="T1" fmla="*/ 32 h 64"/>
              <a:gd name="T2" fmla="*/ 32 w 64"/>
              <a:gd name="T3" fmla="*/ 64 h 64"/>
              <a:gd name="T4" fmla="*/ 64 w 64"/>
              <a:gd name="T5" fmla="*/ 32 h 64"/>
              <a:gd name="T6" fmla="*/ 32 w 64"/>
              <a:gd name="T7" fmla="*/ 0 h 64"/>
              <a:gd name="T8" fmla="*/ 0 w 64"/>
              <a:gd name="T9" fmla="*/ 32 h 64"/>
              <a:gd name="T10" fmla="*/ 0 w 64"/>
              <a:gd name="T11" fmla="*/ 32 h 64"/>
              <a:gd name="T12" fmla="*/ 0 w 64"/>
              <a:gd name="T13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close/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</a:path>
            </a:pathLst>
          </a:custGeom>
          <a:solidFill>
            <a:srgbClr val="FF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820"/>
          <p:cNvSpPr>
            <a:spLocks noEditPoints="1"/>
          </p:cNvSpPr>
          <p:nvPr/>
        </p:nvSpPr>
        <p:spPr bwMode="auto">
          <a:xfrm>
            <a:off x="8993188" y="1872645"/>
            <a:ext cx="220663" cy="222250"/>
          </a:xfrm>
          <a:custGeom>
            <a:avLst/>
            <a:gdLst>
              <a:gd name="T0" fmla="*/ 70 w 140"/>
              <a:gd name="T1" fmla="*/ 0 h 141"/>
              <a:gd name="T2" fmla="*/ 0 w 140"/>
              <a:gd name="T3" fmla="*/ 71 h 141"/>
              <a:gd name="T4" fmla="*/ 70 w 140"/>
              <a:gd name="T5" fmla="*/ 141 h 141"/>
              <a:gd name="T6" fmla="*/ 140 w 140"/>
              <a:gd name="T7" fmla="*/ 71 h 141"/>
              <a:gd name="T8" fmla="*/ 70 w 140"/>
              <a:gd name="T9" fmla="*/ 0 h 141"/>
              <a:gd name="T10" fmla="*/ 70 w 140"/>
              <a:gd name="T11" fmla="*/ 96 h 141"/>
              <a:gd name="T12" fmla="*/ 44 w 140"/>
              <a:gd name="T13" fmla="*/ 71 h 141"/>
              <a:gd name="T14" fmla="*/ 70 w 140"/>
              <a:gd name="T15" fmla="*/ 45 h 141"/>
              <a:gd name="T16" fmla="*/ 96 w 140"/>
              <a:gd name="T17" fmla="*/ 71 h 141"/>
              <a:gd name="T18" fmla="*/ 70 w 140"/>
              <a:gd name="T19" fmla="*/ 96 h 141"/>
              <a:gd name="T20" fmla="*/ 70 w 140"/>
              <a:gd name="T21" fmla="*/ 96 h 141"/>
              <a:gd name="T22" fmla="*/ 70 w 140"/>
              <a:gd name="T23" fmla="*/ 9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1">
                <a:moveTo>
                  <a:pt x="70" y="0"/>
                </a:moveTo>
                <a:cubicBezTo>
                  <a:pt x="31" y="0"/>
                  <a:pt x="0" y="32"/>
                  <a:pt x="0" y="71"/>
                </a:cubicBezTo>
                <a:cubicBezTo>
                  <a:pt x="0" y="110"/>
                  <a:pt x="31" y="141"/>
                  <a:pt x="70" y="141"/>
                </a:cubicBezTo>
                <a:cubicBezTo>
                  <a:pt x="109" y="141"/>
                  <a:pt x="140" y="110"/>
                  <a:pt x="140" y="71"/>
                </a:cubicBezTo>
                <a:cubicBezTo>
                  <a:pt x="140" y="32"/>
                  <a:pt x="109" y="0"/>
                  <a:pt x="70" y="0"/>
                </a:cubicBezTo>
                <a:close/>
                <a:moveTo>
                  <a:pt x="70" y="96"/>
                </a:moveTo>
                <a:cubicBezTo>
                  <a:pt x="56" y="96"/>
                  <a:pt x="44" y="85"/>
                  <a:pt x="44" y="71"/>
                </a:cubicBezTo>
                <a:cubicBezTo>
                  <a:pt x="44" y="57"/>
                  <a:pt x="56" y="45"/>
                  <a:pt x="70" y="45"/>
                </a:cubicBezTo>
                <a:cubicBezTo>
                  <a:pt x="84" y="45"/>
                  <a:pt x="96" y="57"/>
                  <a:pt x="96" y="71"/>
                </a:cubicBezTo>
                <a:cubicBezTo>
                  <a:pt x="96" y="85"/>
                  <a:pt x="84" y="96"/>
                  <a:pt x="70" y="96"/>
                </a:cubicBezTo>
                <a:close/>
                <a:moveTo>
                  <a:pt x="70" y="96"/>
                </a:moveTo>
                <a:cubicBezTo>
                  <a:pt x="70" y="96"/>
                  <a:pt x="70" y="96"/>
                  <a:pt x="70" y="96"/>
                </a:cubicBezTo>
              </a:path>
            </a:pathLst>
          </a:custGeom>
          <a:solidFill>
            <a:srgbClr val="5C32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Freeform 822"/>
          <p:cNvSpPr>
            <a:spLocks noEditPoints="1"/>
          </p:cNvSpPr>
          <p:nvPr/>
        </p:nvSpPr>
        <p:spPr bwMode="auto">
          <a:xfrm>
            <a:off x="2949575" y="2410997"/>
            <a:ext cx="273050" cy="274638"/>
          </a:xfrm>
          <a:custGeom>
            <a:avLst/>
            <a:gdLst>
              <a:gd name="T0" fmla="*/ 16 w 173"/>
              <a:gd name="T1" fmla="*/ 72 h 173"/>
              <a:gd name="T2" fmla="*/ 61 w 173"/>
              <a:gd name="T3" fmla="*/ 72 h 173"/>
              <a:gd name="T4" fmla="*/ 77 w 173"/>
              <a:gd name="T5" fmla="*/ 88 h 173"/>
              <a:gd name="T6" fmla="*/ 61 w 173"/>
              <a:gd name="T7" fmla="*/ 104 h 173"/>
              <a:gd name="T8" fmla="*/ 16 w 173"/>
              <a:gd name="T9" fmla="*/ 104 h 173"/>
              <a:gd name="T10" fmla="*/ 0 w 173"/>
              <a:gd name="T11" fmla="*/ 88 h 173"/>
              <a:gd name="T12" fmla="*/ 16 w 173"/>
              <a:gd name="T13" fmla="*/ 72 h 173"/>
              <a:gd name="T14" fmla="*/ 72 w 173"/>
              <a:gd name="T15" fmla="*/ 157 h 173"/>
              <a:gd name="T16" fmla="*/ 72 w 173"/>
              <a:gd name="T17" fmla="*/ 112 h 173"/>
              <a:gd name="T18" fmla="*/ 88 w 173"/>
              <a:gd name="T19" fmla="*/ 96 h 173"/>
              <a:gd name="T20" fmla="*/ 104 w 173"/>
              <a:gd name="T21" fmla="*/ 112 h 173"/>
              <a:gd name="T22" fmla="*/ 104 w 173"/>
              <a:gd name="T23" fmla="*/ 157 h 173"/>
              <a:gd name="T24" fmla="*/ 88 w 173"/>
              <a:gd name="T25" fmla="*/ 173 h 173"/>
              <a:gd name="T26" fmla="*/ 72 w 173"/>
              <a:gd name="T27" fmla="*/ 157 h 173"/>
              <a:gd name="T28" fmla="*/ 157 w 173"/>
              <a:gd name="T29" fmla="*/ 100 h 173"/>
              <a:gd name="T30" fmla="*/ 112 w 173"/>
              <a:gd name="T31" fmla="*/ 100 h 173"/>
              <a:gd name="T32" fmla="*/ 96 w 173"/>
              <a:gd name="T33" fmla="*/ 84 h 173"/>
              <a:gd name="T34" fmla="*/ 112 w 173"/>
              <a:gd name="T35" fmla="*/ 68 h 173"/>
              <a:gd name="T36" fmla="*/ 157 w 173"/>
              <a:gd name="T37" fmla="*/ 68 h 173"/>
              <a:gd name="T38" fmla="*/ 173 w 173"/>
              <a:gd name="T39" fmla="*/ 84 h 173"/>
              <a:gd name="T40" fmla="*/ 157 w 173"/>
              <a:gd name="T41" fmla="*/ 100 h 173"/>
              <a:gd name="T42" fmla="*/ 101 w 173"/>
              <a:gd name="T43" fmla="*/ 16 h 173"/>
              <a:gd name="T44" fmla="*/ 101 w 173"/>
              <a:gd name="T45" fmla="*/ 61 h 173"/>
              <a:gd name="T46" fmla="*/ 85 w 173"/>
              <a:gd name="T47" fmla="*/ 77 h 173"/>
              <a:gd name="T48" fmla="*/ 69 w 173"/>
              <a:gd name="T49" fmla="*/ 61 h 173"/>
              <a:gd name="T50" fmla="*/ 69 w 173"/>
              <a:gd name="T51" fmla="*/ 16 h 173"/>
              <a:gd name="T52" fmla="*/ 85 w 173"/>
              <a:gd name="T53" fmla="*/ 0 h 173"/>
              <a:gd name="T54" fmla="*/ 101 w 173"/>
              <a:gd name="T55" fmla="*/ 16 h 173"/>
              <a:gd name="T56" fmla="*/ 101 w 173"/>
              <a:gd name="T57" fmla="*/ 16 h 173"/>
              <a:gd name="T58" fmla="*/ 101 w 173"/>
              <a:gd name="T59" fmla="*/ 1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73">
                <a:moveTo>
                  <a:pt x="16" y="72"/>
                </a:moveTo>
                <a:cubicBezTo>
                  <a:pt x="61" y="72"/>
                  <a:pt x="61" y="72"/>
                  <a:pt x="61" y="72"/>
                </a:cubicBezTo>
                <a:cubicBezTo>
                  <a:pt x="70" y="72"/>
                  <a:pt x="77" y="79"/>
                  <a:pt x="77" y="88"/>
                </a:cubicBezTo>
                <a:cubicBezTo>
                  <a:pt x="77" y="97"/>
                  <a:pt x="70" y="104"/>
                  <a:pt x="61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7" y="104"/>
                  <a:pt x="0" y="97"/>
                  <a:pt x="0" y="88"/>
                </a:cubicBezTo>
                <a:cubicBezTo>
                  <a:pt x="0" y="79"/>
                  <a:pt x="7" y="72"/>
                  <a:pt x="16" y="72"/>
                </a:cubicBezTo>
                <a:close/>
                <a:moveTo>
                  <a:pt x="72" y="157"/>
                </a:moveTo>
                <a:cubicBezTo>
                  <a:pt x="72" y="112"/>
                  <a:pt x="72" y="112"/>
                  <a:pt x="72" y="112"/>
                </a:cubicBezTo>
                <a:cubicBezTo>
                  <a:pt x="72" y="103"/>
                  <a:pt x="79" y="96"/>
                  <a:pt x="88" y="96"/>
                </a:cubicBezTo>
                <a:cubicBezTo>
                  <a:pt x="97" y="96"/>
                  <a:pt x="104" y="103"/>
                  <a:pt x="104" y="112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04" y="166"/>
                  <a:pt x="97" y="173"/>
                  <a:pt x="88" y="173"/>
                </a:cubicBezTo>
                <a:cubicBezTo>
                  <a:pt x="80" y="173"/>
                  <a:pt x="72" y="166"/>
                  <a:pt x="72" y="157"/>
                </a:cubicBezTo>
                <a:close/>
                <a:moveTo>
                  <a:pt x="157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03" y="100"/>
                  <a:pt x="96" y="93"/>
                  <a:pt x="96" y="84"/>
                </a:cubicBezTo>
                <a:cubicBezTo>
                  <a:pt x="96" y="75"/>
                  <a:pt x="103" y="68"/>
                  <a:pt x="112" y="68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66" y="68"/>
                  <a:pt x="173" y="75"/>
                  <a:pt x="173" y="84"/>
                </a:cubicBezTo>
                <a:cubicBezTo>
                  <a:pt x="173" y="93"/>
                  <a:pt x="166" y="100"/>
                  <a:pt x="157" y="100"/>
                </a:cubicBezTo>
                <a:close/>
                <a:moveTo>
                  <a:pt x="101" y="16"/>
                </a:moveTo>
                <a:cubicBezTo>
                  <a:pt x="101" y="61"/>
                  <a:pt x="101" y="61"/>
                  <a:pt x="101" y="61"/>
                </a:cubicBezTo>
                <a:cubicBezTo>
                  <a:pt x="101" y="70"/>
                  <a:pt x="93" y="77"/>
                  <a:pt x="85" y="77"/>
                </a:cubicBezTo>
                <a:cubicBezTo>
                  <a:pt x="76" y="77"/>
                  <a:pt x="69" y="70"/>
                  <a:pt x="69" y="61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7"/>
                  <a:pt x="76" y="0"/>
                  <a:pt x="85" y="0"/>
                </a:cubicBezTo>
                <a:cubicBezTo>
                  <a:pt x="93" y="0"/>
                  <a:pt x="101" y="7"/>
                  <a:pt x="101" y="16"/>
                </a:cubicBezTo>
                <a:close/>
                <a:moveTo>
                  <a:pt x="101" y="16"/>
                </a:moveTo>
                <a:cubicBezTo>
                  <a:pt x="101" y="16"/>
                  <a:pt x="101" y="16"/>
                  <a:pt x="101" y="16"/>
                </a:cubicBezTo>
              </a:path>
            </a:pathLst>
          </a:custGeom>
          <a:solidFill>
            <a:srgbClr val="AD9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Freeform 823"/>
          <p:cNvSpPr>
            <a:spLocks noEditPoints="1"/>
          </p:cNvSpPr>
          <p:nvPr/>
        </p:nvSpPr>
        <p:spPr bwMode="auto">
          <a:xfrm>
            <a:off x="8115300" y="1423383"/>
            <a:ext cx="49213" cy="49213"/>
          </a:xfrm>
          <a:custGeom>
            <a:avLst/>
            <a:gdLst>
              <a:gd name="T0" fmla="*/ 0 w 31"/>
              <a:gd name="T1" fmla="*/ 15 h 31"/>
              <a:gd name="T2" fmla="*/ 15 w 31"/>
              <a:gd name="T3" fmla="*/ 31 h 31"/>
              <a:gd name="T4" fmla="*/ 31 w 31"/>
              <a:gd name="T5" fmla="*/ 15 h 31"/>
              <a:gd name="T6" fmla="*/ 15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Freeform 824"/>
          <p:cNvSpPr>
            <a:spLocks noEditPoints="1"/>
          </p:cNvSpPr>
          <p:nvPr/>
        </p:nvSpPr>
        <p:spPr bwMode="auto">
          <a:xfrm>
            <a:off x="8299450" y="1410683"/>
            <a:ext cx="49213" cy="49213"/>
          </a:xfrm>
          <a:custGeom>
            <a:avLst/>
            <a:gdLst>
              <a:gd name="T0" fmla="*/ 0 w 31"/>
              <a:gd name="T1" fmla="*/ 15 h 31"/>
              <a:gd name="T2" fmla="*/ 16 w 31"/>
              <a:gd name="T3" fmla="*/ 31 h 31"/>
              <a:gd name="T4" fmla="*/ 31 w 31"/>
              <a:gd name="T5" fmla="*/ 15 h 31"/>
              <a:gd name="T6" fmla="*/ 16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825"/>
          <p:cNvSpPr>
            <a:spLocks noEditPoints="1"/>
          </p:cNvSpPr>
          <p:nvPr/>
        </p:nvSpPr>
        <p:spPr bwMode="auto">
          <a:xfrm>
            <a:off x="8199438" y="1340833"/>
            <a:ext cx="49213" cy="49213"/>
          </a:xfrm>
          <a:custGeom>
            <a:avLst/>
            <a:gdLst>
              <a:gd name="T0" fmla="*/ 0 w 31"/>
              <a:gd name="T1" fmla="*/ 16 h 31"/>
              <a:gd name="T2" fmla="*/ 15 w 31"/>
              <a:gd name="T3" fmla="*/ 31 h 31"/>
              <a:gd name="T4" fmla="*/ 31 w 31"/>
              <a:gd name="T5" fmla="*/ 16 h 31"/>
              <a:gd name="T6" fmla="*/ 15 w 31"/>
              <a:gd name="T7" fmla="*/ 0 h 31"/>
              <a:gd name="T8" fmla="*/ 0 w 31"/>
              <a:gd name="T9" fmla="*/ 16 h 31"/>
              <a:gd name="T10" fmla="*/ 0 w 31"/>
              <a:gd name="T11" fmla="*/ 16 h 31"/>
              <a:gd name="T12" fmla="*/ 0 w 31"/>
              <a:gd name="T1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0" y="16"/>
                </a:moveTo>
                <a:cubicBezTo>
                  <a:pt x="0" y="16"/>
                  <a:pt x="0" y="16"/>
                  <a:pt x="0" y="16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826"/>
          <p:cNvSpPr>
            <a:spLocks noEditPoints="1"/>
          </p:cNvSpPr>
          <p:nvPr/>
        </p:nvSpPr>
        <p:spPr bwMode="auto">
          <a:xfrm>
            <a:off x="8207375" y="1507520"/>
            <a:ext cx="49213" cy="49213"/>
          </a:xfrm>
          <a:custGeom>
            <a:avLst/>
            <a:gdLst>
              <a:gd name="T0" fmla="*/ 0 w 31"/>
              <a:gd name="T1" fmla="*/ 15 h 31"/>
              <a:gd name="T2" fmla="*/ 15 w 31"/>
              <a:gd name="T3" fmla="*/ 31 h 31"/>
              <a:gd name="T4" fmla="*/ 31 w 31"/>
              <a:gd name="T5" fmla="*/ 15 h 31"/>
              <a:gd name="T6" fmla="*/ 15 w 31"/>
              <a:gd name="T7" fmla="*/ 0 h 31"/>
              <a:gd name="T8" fmla="*/ 0 w 31"/>
              <a:gd name="T9" fmla="*/ 15 h 31"/>
              <a:gd name="T10" fmla="*/ 0 w 31"/>
              <a:gd name="T11" fmla="*/ 15 h 31"/>
              <a:gd name="T12" fmla="*/ 0 w 31"/>
              <a:gd name="T13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31">
                <a:moveTo>
                  <a:pt x="0" y="15"/>
                </a:moveTo>
                <a:cubicBezTo>
                  <a:pt x="0" y="24"/>
                  <a:pt x="7" y="31"/>
                  <a:pt x="15" y="31"/>
                </a:cubicBezTo>
                <a:cubicBezTo>
                  <a:pt x="24" y="31"/>
                  <a:pt x="31" y="24"/>
                  <a:pt x="31" y="15"/>
                </a:cubicBezTo>
                <a:cubicBezTo>
                  <a:pt x="31" y="7"/>
                  <a:pt x="24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0" y="15"/>
                </a:moveTo>
                <a:cubicBezTo>
                  <a:pt x="0" y="15"/>
                  <a:pt x="0" y="15"/>
                  <a:pt x="0" y="15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Freeform 827"/>
          <p:cNvSpPr>
            <a:spLocks noEditPoints="1"/>
          </p:cNvSpPr>
          <p:nvPr/>
        </p:nvSpPr>
        <p:spPr bwMode="auto">
          <a:xfrm>
            <a:off x="8086725" y="1297970"/>
            <a:ext cx="293688" cy="293688"/>
          </a:xfrm>
          <a:custGeom>
            <a:avLst/>
            <a:gdLst>
              <a:gd name="T0" fmla="*/ 23 w 186"/>
              <a:gd name="T1" fmla="*/ 10 h 186"/>
              <a:gd name="T2" fmla="*/ 71 w 186"/>
              <a:gd name="T3" fmla="*/ 58 h 186"/>
              <a:gd name="T4" fmla="*/ 71 w 186"/>
              <a:gd name="T5" fmla="*/ 76 h 186"/>
              <a:gd name="T6" fmla="*/ 52 w 186"/>
              <a:gd name="T7" fmla="*/ 76 h 186"/>
              <a:gd name="T8" fmla="*/ 5 w 186"/>
              <a:gd name="T9" fmla="*/ 29 h 186"/>
              <a:gd name="T10" fmla="*/ 5 w 186"/>
              <a:gd name="T11" fmla="*/ 10 h 186"/>
              <a:gd name="T12" fmla="*/ 23 w 186"/>
              <a:gd name="T13" fmla="*/ 10 h 186"/>
              <a:gd name="T14" fmla="*/ 5 w 186"/>
              <a:gd name="T15" fmla="*/ 162 h 186"/>
              <a:gd name="T16" fmla="*/ 53 w 186"/>
              <a:gd name="T17" fmla="*/ 115 h 186"/>
              <a:gd name="T18" fmla="*/ 71 w 186"/>
              <a:gd name="T19" fmla="*/ 115 h 186"/>
              <a:gd name="T20" fmla="*/ 71 w 186"/>
              <a:gd name="T21" fmla="*/ 133 h 186"/>
              <a:gd name="T22" fmla="*/ 24 w 186"/>
              <a:gd name="T23" fmla="*/ 180 h 186"/>
              <a:gd name="T24" fmla="*/ 5 w 186"/>
              <a:gd name="T25" fmla="*/ 180 h 186"/>
              <a:gd name="T26" fmla="*/ 5 w 186"/>
              <a:gd name="T27" fmla="*/ 162 h 186"/>
              <a:gd name="T28" fmla="*/ 162 w 186"/>
              <a:gd name="T29" fmla="*/ 178 h 186"/>
              <a:gd name="T30" fmla="*/ 115 w 186"/>
              <a:gd name="T31" fmla="*/ 130 h 186"/>
              <a:gd name="T32" fmla="*/ 115 w 186"/>
              <a:gd name="T33" fmla="*/ 112 h 186"/>
              <a:gd name="T34" fmla="*/ 133 w 186"/>
              <a:gd name="T35" fmla="*/ 112 h 186"/>
              <a:gd name="T36" fmla="*/ 181 w 186"/>
              <a:gd name="T37" fmla="*/ 159 h 186"/>
              <a:gd name="T38" fmla="*/ 181 w 186"/>
              <a:gd name="T39" fmla="*/ 178 h 186"/>
              <a:gd name="T40" fmla="*/ 162 w 186"/>
              <a:gd name="T41" fmla="*/ 178 h 186"/>
              <a:gd name="T42" fmla="*/ 175 w 186"/>
              <a:gd name="T43" fmla="*/ 23 h 186"/>
              <a:gd name="T44" fmla="*/ 128 w 186"/>
              <a:gd name="T45" fmla="*/ 71 h 186"/>
              <a:gd name="T46" fmla="*/ 110 w 186"/>
              <a:gd name="T47" fmla="*/ 71 h 186"/>
              <a:gd name="T48" fmla="*/ 110 w 186"/>
              <a:gd name="T49" fmla="*/ 52 h 186"/>
              <a:gd name="T50" fmla="*/ 157 w 186"/>
              <a:gd name="T51" fmla="*/ 5 h 186"/>
              <a:gd name="T52" fmla="*/ 175 w 186"/>
              <a:gd name="T53" fmla="*/ 5 h 186"/>
              <a:gd name="T54" fmla="*/ 175 w 186"/>
              <a:gd name="T55" fmla="*/ 23 h 186"/>
              <a:gd name="T56" fmla="*/ 175 w 186"/>
              <a:gd name="T57" fmla="*/ 23 h 186"/>
              <a:gd name="T58" fmla="*/ 175 w 186"/>
              <a:gd name="T59" fmla="*/ 2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6" h="186">
                <a:moveTo>
                  <a:pt x="23" y="10"/>
                </a:moveTo>
                <a:cubicBezTo>
                  <a:pt x="71" y="58"/>
                  <a:pt x="71" y="58"/>
                  <a:pt x="71" y="58"/>
                </a:cubicBezTo>
                <a:cubicBezTo>
                  <a:pt x="76" y="63"/>
                  <a:pt x="76" y="71"/>
                  <a:pt x="71" y="76"/>
                </a:cubicBezTo>
                <a:cubicBezTo>
                  <a:pt x="66" y="81"/>
                  <a:pt x="58" y="81"/>
                  <a:pt x="52" y="76"/>
                </a:cubicBezTo>
                <a:cubicBezTo>
                  <a:pt x="5" y="29"/>
                  <a:pt x="5" y="29"/>
                  <a:pt x="5" y="29"/>
                </a:cubicBezTo>
                <a:cubicBezTo>
                  <a:pt x="0" y="24"/>
                  <a:pt x="0" y="16"/>
                  <a:pt x="5" y="10"/>
                </a:cubicBezTo>
                <a:cubicBezTo>
                  <a:pt x="10" y="5"/>
                  <a:pt x="18" y="5"/>
                  <a:pt x="23" y="10"/>
                </a:cubicBezTo>
                <a:close/>
                <a:moveTo>
                  <a:pt x="5" y="162"/>
                </a:moveTo>
                <a:cubicBezTo>
                  <a:pt x="53" y="115"/>
                  <a:pt x="53" y="115"/>
                  <a:pt x="53" y="115"/>
                </a:cubicBezTo>
                <a:cubicBezTo>
                  <a:pt x="58" y="110"/>
                  <a:pt x="66" y="110"/>
                  <a:pt x="71" y="115"/>
                </a:cubicBezTo>
                <a:cubicBezTo>
                  <a:pt x="76" y="120"/>
                  <a:pt x="76" y="128"/>
                  <a:pt x="71" y="133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18" y="186"/>
                  <a:pt x="10" y="186"/>
                  <a:pt x="5" y="180"/>
                </a:cubicBezTo>
                <a:cubicBezTo>
                  <a:pt x="1" y="175"/>
                  <a:pt x="1" y="167"/>
                  <a:pt x="5" y="162"/>
                </a:cubicBezTo>
                <a:close/>
                <a:moveTo>
                  <a:pt x="162" y="178"/>
                </a:moveTo>
                <a:cubicBezTo>
                  <a:pt x="115" y="130"/>
                  <a:pt x="115" y="130"/>
                  <a:pt x="115" y="130"/>
                </a:cubicBezTo>
                <a:cubicBezTo>
                  <a:pt x="110" y="125"/>
                  <a:pt x="110" y="117"/>
                  <a:pt x="115" y="112"/>
                </a:cubicBezTo>
                <a:cubicBezTo>
                  <a:pt x="120" y="107"/>
                  <a:pt x="128" y="107"/>
                  <a:pt x="133" y="112"/>
                </a:cubicBezTo>
                <a:cubicBezTo>
                  <a:pt x="181" y="159"/>
                  <a:pt x="181" y="159"/>
                  <a:pt x="181" y="159"/>
                </a:cubicBezTo>
                <a:cubicBezTo>
                  <a:pt x="186" y="164"/>
                  <a:pt x="186" y="172"/>
                  <a:pt x="181" y="178"/>
                </a:cubicBezTo>
                <a:cubicBezTo>
                  <a:pt x="176" y="183"/>
                  <a:pt x="168" y="183"/>
                  <a:pt x="162" y="178"/>
                </a:cubicBezTo>
                <a:close/>
                <a:moveTo>
                  <a:pt x="175" y="23"/>
                </a:moveTo>
                <a:cubicBezTo>
                  <a:pt x="128" y="71"/>
                  <a:pt x="128" y="71"/>
                  <a:pt x="128" y="71"/>
                </a:cubicBezTo>
                <a:cubicBezTo>
                  <a:pt x="123" y="76"/>
                  <a:pt x="115" y="76"/>
                  <a:pt x="110" y="71"/>
                </a:cubicBezTo>
                <a:cubicBezTo>
                  <a:pt x="105" y="66"/>
                  <a:pt x="105" y="58"/>
                  <a:pt x="110" y="52"/>
                </a:cubicBezTo>
                <a:cubicBezTo>
                  <a:pt x="157" y="5"/>
                  <a:pt x="157" y="5"/>
                  <a:pt x="157" y="5"/>
                </a:cubicBezTo>
                <a:cubicBezTo>
                  <a:pt x="162" y="0"/>
                  <a:pt x="170" y="0"/>
                  <a:pt x="175" y="5"/>
                </a:cubicBezTo>
                <a:cubicBezTo>
                  <a:pt x="180" y="10"/>
                  <a:pt x="180" y="18"/>
                  <a:pt x="175" y="23"/>
                </a:cubicBezTo>
                <a:close/>
                <a:moveTo>
                  <a:pt x="175" y="23"/>
                </a:moveTo>
                <a:cubicBezTo>
                  <a:pt x="175" y="23"/>
                  <a:pt x="175" y="23"/>
                  <a:pt x="175" y="23"/>
                </a:cubicBezTo>
              </a:path>
            </a:pathLst>
          </a:custGeom>
          <a:solidFill>
            <a:srgbClr val="FCD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副标题 1109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iphomeworkFinal</a:t>
            </a:r>
            <a:endParaRPr lang="en-US" altLang="zh-CN"/>
          </a:p>
        </p:txBody>
      </p:sp>
      <p:sp>
        <p:nvSpPr>
          <p:cNvPr id="1105" name="标题 110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the game</a:t>
            </a:r>
            <a:r>
              <a:rPr lang="zh-CN" altLang="en-US"/>
              <a:t>《</a:t>
            </a:r>
            <a:r>
              <a:rPr lang="en-US" altLang="zh-CN"/>
              <a:t>drops</a:t>
            </a:r>
            <a:r>
              <a:rPr lang="zh-CN" altLang="en-US"/>
              <a:t>》</a:t>
            </a:r>
            <a:endParaRPr lang="zh-CN" altLang="en-US"/>
          </a:p>
        </p:txBody>
      </p:sp>
      <p:sp>
        <p:nvSpPr>
          <p:cNvPr id="1111" name="文本占位符 1110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金徳一</a:t>
            </a:r>
            <a:endParaRPr lang="en-US" altLang="zh-CN"/>
          </a:p>
        </p:txBody>
      </p:sp>
      <p:sp>
        <p:nvSpPr>
          <p:cNvPr id="1112" name="文本占位符 1111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954482" y="3746856"/>
            <a:ext cx="5515255" cy="287213"/>
          </a:xfrm>
        </p:spPr>
        <p:txBody>
          <a:bodyPr/>
          <a:lstStyle/>
          <a:p>
            <a:r>
              <a:rPr lang="en-US" altLang="zh-CN">
                <a:sym typeface="+mn-ea"/>
              </a:rPr>
              <a:t>21851449 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drops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/>
              <a:t>游戏名：drops </a:t>
            </a:r>
            <a:endParaRPr lang="en-US"/>
          </a:p>
          <a:p>
            <a:r>
              <a:rPr lang="en-US"/>
              <a:t>开发引擎：unity</a:t>
            </a:r>
            <a:endParaRPr lang="en-US"/>
          </a:p>
          <a:p>
            <a:r>
              <a:rPr lang="en-US"/>
              <a:t>当前版本：v0.4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>
                <p:custDataLst>
                  <p:tags r:id="rId3"/>
                </p:custDataLst>
              </p:nvPr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>
                    <a:latin typeface="+mn-lt"/>
                    <a:ea typeface="+mn-ea"/>
                    <a:cs typeface="+mn-cs"/>
                    <a:sym typeface="+mn-lt"/>
                  </a:rPr>
                  <a:t>简介</a:t>
                </a:r>
                <a:endParaRPr lang="zh-CN" altLang="en-US" sz="2000" b="0">
                  <a:latin typeface="+mn-lt"/>
                  <a:ea typeface="+mn-ea"/>
                  <a:cs typeface="+mn-cs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>
                    <a:latin typeface="+mn-lt"/>
                    <a:ea typeface="+mn-ea"/>
                    <a:cs typeface="+mn-cs"/>
                    <a:sym typeface="+mn-lt"/>
                  </a:rPr>
                  <a:t>游戏规则</a:t>
                </a:r>
                <a:endParaRPr lang="zh-CN" altLang="en-US" sz="2000" b="0">
                  <a:latin typeface="+mn-lt"/>
                  <a:ea typeface="+mn-ea"/>
                  <a:cs typeface="+mn-cs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>
                    <a:latin typeface="+mn-lt"/>
                    <a:ea typeface="+mn-ea"/>
                    <a:cs typeface="+mn-cs"/>
                    <a:sym typeface="+mn-lt"/>
                  </a:rPr>
                  <a:t>我做了什么</a:t>
                </a:r>
                <a:endParaRPr lang="zh-CN" altLang="en-US" sz="2000" b="0">
                  <a:latin typeface="+mn-lt"/>
                  <a:ea typeface="+mn-ea"/>
                  <a:cs typeface="+mn-cs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>
                    <a:latin typeface="+mn-lt"/>
                    <a:ea typeface="+mn-ea"/>
                    <a:cs typeface="+mn-cs"/>
                    <a:sym typeface="+mn-lt"/>
                  </a:rPr>
                  <a:t>目前缺陷</a:t>
                </a:r>
                <a:endParaRPr lang="zh-CN" altLang="en-US" sz="2000" b="0">
                  <a:latin typeface="+mn-lt"/>
                  <a:ea typeface="+mn-ea"/>
                  <a:cs typeface="+mn-cs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0">
                    <a:latin typeface="+mn-lt"/>
                    <a:ea typeface="+mn-ea"/>
                    <a:cs typeface="+mn-cs"/>
                    <a:sym typeface="+mn-lt"/>
                  </a:rPr>
                  <a:t>难点与展望</a:t>
                </a:r>
                <a:endParaRPr lang="zh-CN" altLang="en-US" sz="2000" b="0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5743" y="1700808"/>
                <a:ext cx="2521108" cy="521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  <a:sym typeface="+mn-lt"/>
                  </a:rPr>
                  <a:t>CONTENTS</a:t>
                </a:r>
                <a:endParaRPr lang="tr-TR" sz="2800" b="1">
                  <a:solidFill>
                    <a:schemeClr val="tx2"/>
                  </a:solidFill>
                  <a:latin typeface="+mj-lt"/>
                  <a:ea typeface="+mj-ea"/>
                  <a:cs typeface="+mj-cs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简介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/>
              <a:t>灵感来源于小时候玩的flash小游戏《十滴水》，本想做一个重制版的《十滴水》来加深对unity引擎的掌握，但是觉得没有新意，后来灵感迸发，从而自己创造了全新规则的水滴游戏。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游戏规则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/>
              <a:t>点击一个水滴使它的层数+1，当到达一定层数后（普通模式7层，快乐模式6层），会炸裂并使周围8格水滴层数+1。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我做了什么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1323320" cy="5006975"/>
          </a:xfrm>
        </p:spPr>
        <p:txBody>
          <a:bodyPr/>
          <a:p>
            <a:r>
              <a:rPr lang="en-US"/>
              <a:t>1.代码：游戏规则与逻辑代码完全原创并多次重构</a:t>
            </a:r>
            <a:endParaRPr lang="en-US"/>
          </a:p>
          <a:p>
            <a:r>
              <a:rPr lang="en-US"/>
              <a:t>2.图片：水滴的每个状态贴图均为使用Aseprite软件绘制并使用PS进行适当修饰（18*18，rgba）</a:t>
            </a:r>
            <a:endParaRPr lang="en-US"/>
          </a:p>
          <a:p>
            <a:r>
              <a:rPr lang="en-US"/>
              <a:t>3.动画：水滴炸裂动画通过简单的计时器与更换sprite贴图配置的形式来实现</a:t>
            </a:r>
            <a:endParaRPr lang="en-US"/>
          </a:p>
          <a:p>
            <a:r>
              <a:rPr lang="en-US"/>
              <a:t>4.音效：水滴点击音效与炸裂音效，挑选自 爱给网 http://www.aigei.com</a:t>
            </a:r>
            <a:endParaRPr lang="en-US"/>
          </a:p>
          <a:p>
            <a:r>
              <a:rPr lang="en-US"/>
              <a:t>5.图标：exit图标来自macOS，并修成了正方形状；restart图标截取自QQ浏览器的刷新图标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目前缺陷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1323320" cy="5006975"/>
          </a:xfrm>
        </p:spPr>
        <p:txBody>
          <a:bodyPr/>
          <a:p>
            <a:r>
              <a:rPr lang="en-US"/>
              <a:t>1.没有做屏幕尺寸适配等相关工作，在某些情况下会出现字幕错位、sprite显示问题等。</a:t>
            </a:r>
            <a:endParaRPr lang="en-US"/>
          </a:p>
          <a:p>
            <a:r>
              <a:rPr lang="en-US"/>
              <a:t>2.缺少难度设定。</a:t>
            </a:r>
            <a:endParaRPr lang="en-US"/>
          </a:p>
          <a:p>
            <a:r>
              <a:rPr lang="en-US"/>
              <a:t>3.没有在ios设备或模拟器上运行过，仅在安卓机上测试过。（遇到点困难暂时无法build成ios包）</a:t>
            </a:r>
            <a:endParaRPr lang="en-US"/>
          </a:p>
          <a:p>
            <a:r>
              <a:rPr lang="en-US"/>
              <a:t>4.用unity做的移动端游戏必然更加耗电… build出的apk的大小接近30MB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难点与展望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en-US"/>
              <a:t>1.贴图的更新、动画的判断与实现，因为会有多个水滴同时炸裂的情况，故而某些水滴必然会出现当前层数&gt;最大层数的问题，所以最后的处理方式是对水滴当前层数分别 &lt; / = / &gt; 最大层数时使用不同的逻辑，从而实现了合理的贴图配置。</a:t>
            </a:r>
            <a:endParaRPr lang="en-US"/>
          </a:p>
          <a:p>
            <a:r>
              <a:rPr lang="en-US"/>
              <a:t>2.作为我学习unity引擎过程中的一个练习作，此项目完成度较高，在解决屏幕适配等问题后可以考虑作为一个免费（广告盈利）的解压向app发布。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Thanks.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14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140_2*i*0"/>
  <p:tag name="KSO_WM_TEMPLATE_CATEGORY" val="custom"/>
  <p:tag name="KSO_WM_TEMPLATE_INDEX" val="20187140"/>
  <p:tag name="KSO_WM_UNIT_INDEX" val="0"/>
  <p:tag name="KSO_WM_UNIT_HIGHLIGHT" val="0"/>
  <p:tag name="KSO_WM_UNIT_COMPATIBLE" val="0"/>
  <p:tag name="KSO_WM_UNIT_LAYERLEVEL" val="1"/>
</p:tagLst>
</file>

<file path=ppt/tags/tag11.xml><?xml version="1.0" encoding="utf-8"?>
<p:tagLst xmlns:p="http://schemas.openxmlformats.org/presentationml/2006/main">
  <p:tag name="ISLIDE.DIAGRAM" val="2b751056-6b97-492c-b763-340acee7e99d"/>
</p:tagLst>
</file>

<file path=ppt/tags/tag12.xml><?xml version="1.0" encoding="utf-8"?>
<p:tagLst xmlns:p="http://schemas.openxmlformats.org/presentationml/2006/main">
  <p:tag name="KSO_WM_TEMPLATE_CATEGORY" val="custom"/>
  <p:tag name="KSO_WM_TEMPLATE_INDEX" val="20187140"/>
  <p:tag name="KSO_WM_TAG_VERSION" val="1.0"/>
  <p:tag name="KSO_WM_UNIT_TYPE" val="f"/>
  <p:tag name="KSO_WM_UNIT_INDEX" val="1"/>
  <p:tag name="KSO_WM_UNIT_ID" val="custom20187140_2*f*1"/>
  <p:tag name="KSO_WM_UNIT_LAYERLEVEL" val="1"/>
  <p:tag name="KSO_WM_UNIT_VALUE" val="240"/>
  <p:tag name="KSO_WM_UNIT_HIGHLIGHT" val="0"/>
  <p:tag name="KSO_WM_UNIT_COMPATIBLE" val="0"/>
  <p:tag name="KSO_WM_BEAUTIFY_FLAG" val="#wm#"/>
  <p:tag name="KSO_WM_UNIT_PRESET_TEXT" val="Subtitle Here&#13;Subtitle Here&#13;Subtitle Here&#13;Subtitle Here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140_2*i*6"/>
  <p:tag name="KSO_WM_TEMPLATE_CATEGORY" val="custom"/>
  <p:tag name="KSO_WM_TEMPLATE_INDEX" val="20187140"/>
  <p:tag name="KSO_WM_UNIT_INDEX" val="6"/>
  <p:tag name="KSO_WM_UNIT_HIGHLIGHT" val="0"/>
  <p:tag name="KSO_WM_UNIT_COMPATIBLE" val="0"/>
  <p:tag name="KSO_WM_UNIT_LAYERLEVEL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7140"/>
  <p:tag name="KSO_WM_TAG_VERSION" val="1.0"/>
  <p:tag name="KSO_WM_UNIT_TYPE" val="a"/>
  <p:tag name="KSO_WM_UNIT_INDEX" val="1"/>
  <p:tag name="KSO_WM_UNIT_ID" val="custom20187140_2*a*1"/>
  <p:tag name="KSO_WM_UNIT_LAYERLEVEL" val="1"/>
  <p:tag name="KSO_WM_UNIT_ISCONTENTSTITLE" val="1"/>
  <p:tag name="KSO_WM_UNIT_VALUE" val="8"/>
  <p:tag name="KSO_WM_UNIT_HIGHLIGHT" val="0"/>
  <p:tag name="KSO_WM_UNIT_COMPATIBLE" val="0"/>
  <p:tag name="KSO_WM_BEAUTIFY_FLAG" val="#wm#"/>
  <p:tag name="KSO_WM_UNIT_PRESET_TEXT" val="CONTENTS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140_2*i*8"/>
  <p:tag name="KSO_WM_TEMPLATE_CATEGORY" val="custom"/>
  <p:tag name="KSO_WM_TEMPLATE_INDEX" val="20187140"/>
  <p:tag name="KSO_WM_UNIT_INDEX" val="8"/>
  <p:tag name="KSO_WM_UNIT_HIGHLIGHT" val="0"/>
  <p:tag name="KSO_WM_UNIT_COMPATIBLE" val="0"/>
  <p:tag name="KSO_WM_UNIT_LAYERLEVEL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7140"/>
  <p:tag name="KSO_WM_TAG_VERSION" val="1.0"/>
  <p:tag name="KSO_WM_SLIDE_ID" val="custom20187140_2"/>
  <p:tag name="KSO_WM_SLIDE_INDEX" val="2"/>
  <p:tag name="KSO_WM_SLIDE_ITEM_CNT" val="1"/>
  <p:tag name="KSO_WM_SLIDE_LAYOUT" val="a_f"/>
  <p:tag name="KSO_WM_SLIDE_LAYOUT_CNT" val="1_1"/>
  <p:tag name="KSO_WM_SLIDE_TYPE" val="contents"/>
  <p:tag name="KSO_WM_SLIDE_SUBTYPE" val="pureTxt"/>
  <p:tag name="KSO_WM_BEAUTIFY_FLAG" val="#wm#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0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0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14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0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0"/>
</p:tagLst>
</file>

<file path=ppt/tags/tag22.xml><?xml version="1.0" encoding="utf-8"?>
<p:tagLst xmlns:p="http://schemas.openxmlformats.org/presentationml/2006/main">
  <p:tag name="KSO_WM_TEMPLATE_CATEGORY" val="custom"/>
  <p:tag name="KSO_WM_TEMPLATE_INDEX" val="20187140"/>
  <p:tag name="KSO_WM_UNIT_TYPE" val="a"/>
  <p:tag name="KSO_WM_UNIT_INDEX" val="1"/>
  <p:tag name="KSO_WM_UNIT_ID" val="custom20187140_25*a*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s."/>
</p:tagLst>
</file>

<file path=ppt/tags/tag23.xml><?xml version="1.0" encoding="utf-8"?>
<p:tagLst xmlns:p="http://schemas.openxmlformats.org/presentationml/2006/main">
  <p:tag name="KSO_WM_TEMPLATE_CATEGORY" val="custom"/>
  <p:tag name="KSO_WM_TEMPLATE_INDEX" val="20187140"/>
  <p:tag name="KSO_WM_UNIT_TYPE" val="b"/>
  <p:tag name="KSO_WM_UNIT_INDEX" val="1"/>
  <p:tag name="KSO_WM_UNIT_ID" val="custom20187140_25*b*1"/>
  <p:tag name="KSO_WM_UNIT_LAYERLEVEL" val="1"/>
  <p:tag name="KSO_WM_UNIT_HIGHLIGHT" val="0"/>
  <p:tag name="KSO_WM_UNIT_COMPATIBLE" val="0"/>
  <p:tag name="KSO_WM_BEAUTIFY_FLAG" val="#wm#"/>
  <p:tag name="KSO_WM_TAG_VERSION" val="1.0"/>
  <p:tag name="KSO_WM_UNIT_PRESET_TEXT" val="And Your Slogan Here."/>
  <p:tag name="KSO_WM_UNIT_ISCONTENTSTITLE" val="0"/>
</p:tagLst>
</file>

<file path=ppt/tags/tag24.xml><?xml version="1.0" encoding="utf-8"?>
<p:tagLst xmlns:p="http://schemas.openxmlformats.org/presentationml/2006/main">
  <p:tag name="KSO_WM_TEMPLATE_CATEGORY" val="custom"/>
  <p:tag name="KSO_WM_TEMPLATE_INDEX" val="20187140"/>
  <p:tag name="KSO_WM_TAG_VERSION" val="1.0"/>
  <p:tag name="KSO_WM_SLIDE_ID" val="custom20187140_25"/>
  <p:tag name="KSO_WM_SLIDE_INDEX" val="25"/>
  <p:tag name="KSO_WM_SLIDE_ITEM_CNT" val="2"/>
  <p:tag name="KSO_WM_SLIDE_LAYOUT" val="a_b"/>
  <p:tag name="KSO_WM_SLIDE_LAYOUT_CNT" val="1_1"/>
  <p:tag name="KSO_WM_SLIDE_TYPE" val="endPage"/>
  <p:tag name="KSO_WM_SLIDE_SUBTYPE" val="pureTxt"/>
  <p:tag name="KSO_WM_BEAUTIFY_FLAG" val="#wm#"/>
</p:tagLst>
</file>

<file path=ppt/tags/tag3.xml><?xml version="1.0" encoding="utf-8"?>
<p:tagLst xmlns:p="http://schemas.openxmlformats.org/presentationml/2006/main">
  <p:tag name="KSO_WM_TEMPLATE_CATEGORY" val="custom"/>
  <p:tag name="KSO_WM_TEMPLATE_INDEX" val="20187140"/>
  <p:tag name="KSO_WM_TAG_VERSION" val="1.0"/>
  <p:tag name="KSO_WM_BEAUTIFY_FLAG" val="#wm#"/>
  <p:tag name="KSO_WM_TEMPLATE_THUMBS_INDEX" val="1、2、3、4、5、12、17、21、23、24、25"/>
</p:tagLst>
</file>

<file path=ppt/tags/tag4.xml><?xml version="1.0" encoding="utf-8"?>
<p:tagLst xmlns:p="http://schemas.openxmlformats.org/presentationml/2006/main">
  <p:tag name="KSO_WM_TEMPLATE_CATEGORY" val="custom"/>
  <p:tag name="KSO_WM_TEMPLATE_INDEX" val="20187140"/>
  <p:tag name="KSO_WM_UNIT_TYPE" val="b"/>
  <p:tag name="KSO_WM_UNIT_INDEX" val="1"/>
  <p:tag name="KSO_WM_UNIT_ID" val="custom20187140_1*b*1"/>
  <p:tag name="KSO_WM_UNIT_LAYERLEVEL" val="1"/>
  <p:tag name="KSO_WM_UNIT_VALUE" val="70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Subtitle here"/>
</p:tagLst>
</file>

<file path=ppt/tags/tag5.xml><?xml version="1.0" encoding="utf-8"?>
<p:tagLst xmlns:p="http://schemas.openxmlformats.org/presentationml/2006/main">
  <p:tag name="KSO_WM_TEMPLATE_CATEGORY" val="custom"/>
  <p:tag name="KSO_WM_TEMPLATE_INDEX" val="20187140"/>
  <p:tag name="KSO_WM_UNIT_TYPE" val="a"/>
  <p:tag name="KSO_WM_UNIT_INDEX" val="1"/>
  <p:tag name="KSO_WM_UNIT_ID" val="custom20187140_1*a*1"/>
  <p:tag name="KSO_WM_UNIT_LAYERLEVEL" val="1"/>
  <p:tag name="KSO_WM_UNIT_VALUE" val="3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WPS® PowerPoint standard template."/>
</p:tagLst>
</file>

<file path=ppt/tags/tag6.xml><?xml version="1.0" encoding="utf-8"?>
<p:tagLst xmlns:p="http://schemas.openxmlformats.org/presentationml/2006/main">
  <p:tag name="KSO_WM_TEMPLATE_CATEGORY" val="custom"/>
  <p:tag name="KSO_WM_TEMPLATE_INDEX" val="20187140"/>
  <p:tag name="KSO_WM_UNIT_TYPE" val="b"/>
  <p:tag name="KSO_WM_UNIT_INDEX" val="2"/>
  <p:tag name="KSO_WM_UNIT_ID" val="custom20187140_1*b*2"/>
  <p:tag name="KSO_WM_UNIT_LAYERLEVEL" val="1"/>
  <p:tag name="KSO_WM_UNIT_HIGHLIGHT" val="0"/>
  <p:tag name="KSO_WM_UNIT_COMPATIBLE" val="0"/>
  <p:tag name="KSO_WM_BEAUTIFY_FLAG" val="#wm#"/>
  <p:tag name="KSO_WM_TAG_VERSION" val="1.0"/>
  <p:tag name="KSO_WM_UNIT_PRESET_TEXT" val="Speaker name and title"/>
  <p:tag name="KSO_WM_UNIT_ISCONTENTSTITLE" val="0"/>
</p:tagLst>
</file>

<file path=ppt/tags/tag7.xml><?xml version="1.0" encoding="utf-8"?>
<p:tagLst xmlns:p="http://schemas.openxmlformats.org/presentationml/2006/main">
  <p:tag name="KSO_WM_TEMPLATE_CATEGORY" val="custom"/>
  <p:tag name="KSO_WM_TEMPLATE_INDEX" val="20187140"/>
  <p:tag name="KSO_WM_UNIT_TYPE" val="b"/>
  <p:tag name="KSO_WM_UNIT_INDEX" val="3"/>
  <p:tag name="KSO_WM_UNIT_ID" val="custom20187140_1*b*3"/>
  <p:tag name="KSO_WM_UNIT_LAYERLEVEL" val="1"/>
  <p:tag name="KSO_WM_UNIT_HIGHLIGHT" val="0"/>
  <p:tag name="KSO_WM_UNIT_COMPATIBLE" val="0"/>
  <p:tag name="KSO_WM_BEAUTIFY_FLAG" val="#wm#"/>
  <p:tag name="KSO_WM_TAG_VERSION" val="1.0"/>
  <p:tag name="KSO_WM_UNIT_PRESET_TEXT" val="www.wps.cn"/>
  <p:tag name="KSO_WM_UNIT_ISCONTENTSTITLE" val="0"/>
</p:tagLst>
</file>

<file path=ppt/tags/tag8.xml><?xml version="1.0" encoding="utf-8"?>
<p:tagLst xmlns:p="http://schemas.openxmlformats.org/presentationml/2006/main">
  <p:tag name="KSO_WM_TEMPLATE_CATEGORY" val="custom"/>
  <p:tag name="KSO_WM_TEMPLATE_INDEX" val="20187140"/>
  <p:tag name="KSO_WM_TAG_VERSION" val="1.0"/>
  <p:tag name="KSO_WM_SLIDE_ID" val="custom20187140_1"/>
  <p:tag name="KSO_WM_SLIDE_INDEX" val="1"/>
  <p:tag name="KSO_WM_SLIDE_ITEM_CNT" val="4"/>
  <p:tag name="KSO_WM_SLIDE_LAYOUT" val="a_b"/>
  <p:tag name="KSO_WM_SLIDE_LAYOUT_CNT" val="1_3"/>
  <p:tag name="KSO_WM_SLIDE_TYPE" val="title"/>
  <p:tag name="KSO_WM_SLIDE_SUBTYPE" val="pureTxt"/>
  <p:tag name="KSO_WM_BEAUTIFY_FLAG" val="#wm#"/>
  <p:tag name="KSO_WM_TEMPLATE_THUMBS_INDEX" val="1、2、3、4、5、12、17、21、23、24、2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140"/>
</p:tagLst>
</file>

<file path=ppt/theme/theme1.xml><?xml version="1.0" encoding="utf-8"?>
<a:theme xmlns:a="http://schemas.openxmlformats.org/drawingml/2006/main" name="主题5">
  <a:themeElements>
    <a:clrScheme name="自定义 6">
      <a:dk1>
        <a:srgbClr val="000000"/>
      </a:dk1>
      <a:lt1>
        <a:srgbClr val="FFFFFF"/>
      </a:lt1>
      <a:dk2>
        <a:srgbClr val="E1605F"/>
      </a:dk2>
      <a:lt2>
        <a:srgbClr val="F0F0F0"/>
      </a:lt2>
      <a:accent1>
        <a:srgbClr val="E1605F"/>
      </a:accent1>
      <a:accent2>
        <a:srgbClr val="FFD500"/>
      </a:accent2>
      <a:accent3>
        <a:srgbClr val="00B1FF"/>
      </a:accent3>
      <a:accent4>
        <a:srgbClr val="858585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Writer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微软雅黑</vt:lpstr>
      <vt:lpstr>PingFang SC</vt:lpstr>
      <vt:lpstr/>
      <vt:lpstr>Arial Unicode MS</vt:lpstr>
      <vt:lpstr>黑体</vt:lpstr>
      <vt:lpstr>等线</vt:lpstr>
      <vt:lpstr>Impact</vt:lpstr>
      <vt:lpstr>Heiti SC</vt:lpstr>
      <vt:lpstr>Calibri</vt:lpstr>
      <vt:lpstr>Helvetica Neue</vt:lpstr>
      <vt:lpstr>黑体</vt:lpstr>
      <vt:lpstr>Songti SC</vt:lpstr>
      <vt:lpstr>SimSun</vt:lpstr>
      <vt:lpstr>主题5</vt:lpstr>
      <vt:lpstr>WPS® PowerPoint standard template.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yi</cp:lastModifiedBy>
  <cp:revision>4</cp:revision>
  <dcterms:created xsi:type="dcterms:W3CDTF">2018-12-20T14:52:00Z</dcterms:created>
  <dcterms:modified xsi:type="dcterms:W3CDTF">2018-12-20T14:52:00Z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1033-2.3.0.744</vt:lpwstr>
  </property>
</Properties>
</file>