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1" r:id="rId6"/>
    <p:sldId id="266" r:id="rId7"/>
    <p:sldId id="285" r:id="rId8"/>
    <p:sldId id="262" r:id="rId9"/>
    <p:sldId id="278" r:id="rId10"/>
    <p:sldId id="286" r:id="rId11"/>
    <p:sldId id="287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87350" autoAdjust="0"/>
  </p:normalViewPr>
  <p:slideViewPr>
    <p:cSldViewPr snapToGrid="0" showGuides="1">
      <p:cViewPr>
        <p:scale>
          <a:sx n="76" d="100"/>
          <a:sy n="76" d="100"/>
        </p:scale>
        <p:origin x="-2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AB0DF-F268-F144-B5BF-D980E59C25D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34FD49-1AFA-1E44-A0BE-6D9F3C5E2E6A}">
      <dgm:prSet phldrT="[文本]"/>
      <dgm:spPr/>
      <dgm:t>
        <a:bodyPr/>
        <a:lstStyle/>
        <a:p>
          <a:r>
            <a:rPr lang="zh-CN" altLang="en-US" dirty="0"/>
            <a:t>首页</a:t>
          </a:r>
        </a:p>
      </dgm:t>
    </dgm:pt>
    <dgm:pt modelId="{DD900B40-8345-6544-A795-421DA70C7EE7}" type="parTrans" cxnId="{7D82C9AE-E903-A441-AAB2-DD92E14387D3}">
      <dgm:prSet/>
      <dgm:spPr/>
      <dgm:t>
        <a:bodyPr/>
        <a:lstStyle/>
        <a:p>
          <a:endParaRPr lang="zh-CN" altLang="en-US"/>
        </a:p>
      </dgm:t>
    </dgm:pt>
    <dgm:pt modelId="{DC7B52D3-3A17-6B4D-BB14-3C9317093E5B}" type="sibTrans" cxnId="{7D82C9AE-E903-A441-AAB2-DD92E14387D3}">
      <dgm:prSet/>
      <dgm:spPr/>
      <dgm:t>
        <a:bodyPr/>
        <a:lstStyle/>
        <a:p>
          <a:endParaRPr lang="zh-CN" altLang="en-US"/>
        </a:p>
      </dgm:t>
    </dgm:pt>
    <dgm:pt modelId="{82DA4602-EDF3-FA4A-B495-924E183EC400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FBC2EF26-C661-3444-ADE3-7B7F2ED91422}" type="parTrans" cxnId="{7CFE92D6-1E62-CF45-BEC2-C347B65673B9}">
      <dgm:prSet/>
      <dgm:spPr/>
      <dgm:t>
        <a:bodyPr/>
        <a:lstStyle/>
        <a:p>
          <a:endParaRPr lang="zh-CN" altLang="en-US"/>
        </a:p>
      </dgm:t>
    </dgm:pt>
    <dgm:pt modelId="{25C8B171-7D7A-AA4D-A865-011DB65CAEF9}" type="sibTrans" cxnId="{7CFE92D6-1E62-CF45-BEC2-C347B65673B9}">
      <dgm:prSet/>
      <dgm:spPr/>
      <dgm:t>
        <a:bodyPr/>
        <a:lstStyle/>
        <a:p>
          <a:endParaRPr lang="zh-CN" altLang="en-US"/>
        </a:p>
      </dgm:t>
    </dgm:pt>
    <dgm:pt modelId="{52F44EB1-A3DD-BC4B-960A-D198E0D2FD9B}">
      <dgm:prSet phldrT="[文本]"/>
      <dgm:spPr/>
      <dgm:t>
        <a:bodyPr/>
        <a:lstStyle/>
        <a:p>
          <a:r>
            <a:rPr lang="zh-CN" altLang="en-US" dirty="0"/>
            <a:t>好友列表</a:t>
          </a:r>
          <a:endParaRPr lang="en-US" altLang="zh-CN" dirty="0"/>
        </a:p>
        <a:p>
          <a:r>
            <a:rPr lang="zh-CN" altLang="en-US" dirty="0"/>
            <a:t>（下拉刷新）</a:t>
          </a:r>
        </a:p>
      </dgm:t>
    </dgm:pt>
    <dgm:pt modelId="{23B374FA-DD72-F34D-9605-6934D2AF76B2}" type="parTrans" cxnId="{93AEBF0E-E133-154A-9307-A7D3FA36D8CE}">
      <dgm:prSet/>
      <dgm:spPr/>
      <dgm:t>
        <a:bodyPr/>
        <a:lstStyle/>
        <a:p>
          <a:endParaRPr lang="zh-CN" altLang="en-US"/>
        </a:p>
      </dgm:t>
    </dgm:pt>
    <dgm:pt modelId="{B902914D-49B9-4943-90EF-1B06BB3EF361}" type="sibTrans" cxnId="{93AEBF0E-E133-154A-9307-A7D3FA36D8CE}">
      <dgm:prSet/>
      <dgm:spPr/>
      <dgm:t>
        <a:bodyPr/>
        <a:lstStyle/>
        <a:p>
          <a:endParaRPr lang="zh-CN" altLang="en-US"/>
        </a:p>
      </dgm:t>
    </dgm:pt>
    <dgm:pt modelId="{70322796-44D2-B34A-A7C2-70EF8AF6A9D4}">
      <dgm:prSet phldrT="[文本]"/>
      <dgm:spPr/>
      <dgm:t>
        <a:bodyPr/>
        <a:lstStyle/>
        <a:p>
          <a:r>
            <a:rPr lang="zh-CN" altLang="en-US" dirty="0"/>
            <a:t>添加好友</a:t>
          </a:r>
        </a:p>
      </dgm:t>
    </dgm:pt>
    <dgm:pt modelId="{D2C10FCD-AFE0-3D4F-B984-173DB46D6A3D}" type="parTrans" cxnId="{BDD4B2E3-4893-2B4E-B4E2-6FE6EE7ACA3C}">
      <dgm:prSet/>
      <dgm:spPr/>
      <dgm:t>
        <a:bodyPr/>
        <a:lstStyle/>
        <a:p>
          <a:endParaRPr lang="zh-CN" altLang="en-US"/>
        </a:p>
      </dgm:t>
    </dgm:pt>
    <dgm:pt modelId="{638B206A-7B9E-BE4A-ABAB-9BE8FB483951}" type="sibTrans" cxnId="{BDD4B2E3-4893-2B4E-B4E2-6FE6EE7ACA3C}">
      <dgm:prSet/>
      <dgm:spPr/>
      <dgm:t>
        <a:bodyPr/>
        <a:lstStyle/>
        <a:p>
          <a:endParaRPr lang="zh-CN" altLang="en-US"/>
        </a:p>
      </dgm:t>
    </dgm:pt>
    <dgm:pt modelId="{3EE35BD8-EEBA-994E-AEBD-6B89D92653D5}">
      <dgm:prSet/>
      <dgm:spPr/>
      <dgm:t>
        <a:bodyPr/>
        <a:lstStyle/>
        <a:p>
          <a:r>
            <a:rPr lang="zh-CN" altLang="en-US" dirty="0"/>
            <a:t>删除好友</a:t>
          </a:r>
          <a:endParaRPr lang="en-US" altLang="zh-CN" dirty="0"/>
        </a:p>
        <a:p>
          <a:r>
            <a:rPr lang="zh-CN" altLang="en-US" dirty="0"/>
            <a:t>（左滑）</a:t>
          </a:r>
        </a:p>
      </dgm:t>
    </dgm:pt>
    <dgm:pt modelId="{0A64F594-433C-0548-9443-21CBECB1D33C}" type="parTrans" cxnId="{2030C311-A3B1-5D4E-B53F-2FDBD21DD2B2}">
      <dgm:prSet/>
      <dgm:spPr/>
      <dgm:t>
        <a:bodyPr/>
        <a:lstStyle/>
        <a:p>
          <a:endParaRPr lang="zh-CN" altLang="en-US"/>
        </a:p>
      </dgm:t>
    </dgm:pt>
    <dgm:pt modelId="{B1C1CA4C-2A06-FB42-9D55-488376A0AD09}" type="sibTrans" cxnId="{2030C311-A3B1-5D4E-B53F-2FDBD21DD2B2}">
      <dgm:prSet/>
      <dgm:spPr/>
      <dgm:t>
        <a:bodyPr/>
        <a:lstStyle/>
        <a:p>
          <a:endParaRPr lang="zh-CN" altLang="en-US"/>
        </a:p>
      </dgm:t>
    </dgm:pt>
    <dgm:pt modelId="{316E3151-952F-BD4E-959F-A2AEA19F9FC1}">
      <dgm:prSet/>
      <dgm:spPr/>
      <dgm:t>
        <a:bodyPr/>
        <a:lstStyle/>
        <a:p>
          <a:r>
            <a:rPr lang="zh-CN" altLang="en-US" dirty="0"/>
            <a:t>发送消息</a:t>
          </a:r>
          <a:endParaRPr lang="en-US" altLang="zh-CN" dirty="0"/>
        </a:p>
        <a:p>
          <a:r>
            <a:rPr lang="zh-CN" altLang="en-US" dirty="0"/>
            <a:t>（文本、语音、图片）</a:t>
          </a:r>
        </a:p>
      </dgm:t>
    </dgm:pt>
    <dgm:pt modelId="{F1FE1C06-65D9-554E-8CC2-6B8B4C83E949}" type="parTrans" cxnId="{3D5CB152-3EFD-0248-96F5-04428EC41BF4}">
      <dgm:prSet/>
      <dgm:spPr/>
      <dgm:t>
        <a:bodyPr/>
        <a:lstStyle/>
        <a:p>
          <a:endParaRPr lang="zh-CN" altLang="en-US"/>
        </a:p>
      </dgm:t>
    </dgm:pt>
    <dgm:pt modelId="{4ADC801F-D532-E64E-ACD4-666D820065F3}" type="sibTrans" cxnId="{3D5CB152-3EFD-0248-96F5-04428EC41BF4}">
      <dgm:prSet/>
      <dgm:spPr/>
      <dgm:t>
        <a:bodyPr/>
        <a:lstStyle/>
        <a:p>
          <a:endParaRPr lang="zh-CN" altLang="en-US"/>
        </a:p>
      </dgm:t>
    </dgm:pt>
    <dgm:pt modelId="{83FBA670-FD4C-BC43-8609-6B51EECD7421}">
      <dgm:prSet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EA2C9EB4-6FDA-DE45-A8BF-6CF68420EC8A}" type="parTrans" cxnId="{120205A7-75EB-FA43-B322-093EBEFEBD78}">
      <dgm:prSet/>
      <dgm:spPr/>
      <dgm:t>
        <a:bodyPr/>
        <a:lstStyle/>
        <a:p>
          <a:endParaRPr lang="zh-CN" altLang="en-US"/>
        </a:p>
      </dgm:t>
    </dgm:pt>
    <dgm:pt modelId="{3B04074C-E7AE-3247-BA6F-849F826D7575}" type="sibTrans" cxnId="{120205A7-75EB-FA43-B322-093EBEFEBD78}">
      <dgm:prSet/>
      <dgm:spPr/>
      <dgm:t>
        <a:bodyPr/>
        <a:lstStyle/>
        <a:p>
          <a:endParaRPr lang="zh-CN" altLang="en-US"/>
        </a:p>
      </dgm:t>
    </dgm:pt>
    <dgm:pt modelId="{BFFFBF14-D065-3643-86E9-2F168CC6D781}" type="pres">
      <dgm:prSet presAssocID="{6B4AB0DF-F268-F144-B5BF-D980E59C25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675E2C-61FB-E141-AEBD-2EDB5DED603E}" type="pres">
      <dgm:prSet presAssocID="{1934FD49-1AFA-1E44-A0BE-6D9F3C5E2E6A}" presName="hierRoot1" presStyleCnt="0"/>
      <dgm:spPr/>
    </dgm:pt>
    <dgm:pt modelId="{3243E57C-8242-034C-AD20-044D19A9822E}" type="pres">
      <dgm:prSet presAssocID="{1934FD49-1AFA-1E44-A0BE-6D9F3C5E2E6A}" presName="composite" presStyleCnt="0"/>
      <dgm:spPr/>
    </dgm:pt>
    <dgm:pt modelId="{7F7DEE1C-B259-2843-B6DF-F9802C9F0151}" type="pres">
      <dgm:prSet presAssocID="{1934FD49-1AFA-1E44-A0BE-6D9F3C5E2E6A}" presName="background" presStyleLbl="node0" presStyleIdx="0" presStyleCnt="1"/>
      <dgm:spPr/>
    </dgm:pt>
    <dgm:pt modelId="{348659FF-B0FD-6E42-9FF8-C1389DC0C97D}" type="pres">
      <dgm:prSet presAssocID="{1934FD49-1AFA-1E44-A0BE-6D9F3C5E2E6A}" presName="text" presStyleLbl="fgAcc0" presStyleIdx="0" presStyleCnt="1">
        <dgm:presLayoutVars>
          <dgm:chPref val="3"/>
        </dgm:presLayoutVars>
      </dgm:prSet>
      <dgm:spPr/>
    </dgm:pt>
    <dgm:pt modelId="{450DD618-DEFD-6643-83C6-3B8805509740}" type="pres">
      <dgm:prSet presAssocID="{1934FD49-1AFA-1E44-A0BE-6D9F3C5E2E6A}" presName="hierChild2" presStyleCnt="0"/>
      <dgm:spPr/>
    </dgm:pt>
    <dgm:pt modelId="{4399501E-30AD-C74C-B4CA-E460CC0B4766}" type="pres">
      <dgm:prSet presAssocID="{FBC2EF26-C661-3444-ADE3-7B7F2ED91422}" presName="Name10" presStyleLbl="parChTrans1D2" presStyleIdx="0" presStyleCnt="2"/>
      <dgm:spPr/>
    </dgm:pt>
    <dgm:pt modelId="{4D3B1644-B189-694A-B67F-20C25981CAF3}" type="pres">
      <dgm:prSet presAssocID="{82DA4602-EDF3-FA4A-B495-924E183EC400}" presName="hierRoot2" presStyleCnt="0"/>
      <dgm:spPr/>
    </dgm:pt>
    <dgm:pt modelId="{1A81A5ED-2636-B348-93DB-4419A9F9EBB8}" type="pres">
      <dgm:prSet presAssocID="{82DA4602-EDF3-FA4A-B495-924E183EC400}" presName="composite2" presStyleCnt="0"/>
      <dgm:spPr/>
    </dgm:pt>
    <dgm:pt modelId="{4F67E6AE-CA9C-AC45-890D-BE6B032C2780}" type="pres">
      <dgm:prSet presAssocID="{82DA4602-EDF3-FA4A-B495-924E183EC400}" presName="background2" presStyleLbl="node2" presStyleIdx="0" presStyleCnt="2"/>
      <dgm:spPr/>
    </dgm:pt>
    <dgm:pt modelId="{CF5AF473-4333-3142-B5E4-FAC03DE2EA60}" type="pres">
      <dgm:prSet presAssocID="{82DA4602-EDF3-FA4A-B495-924E183EC400}" presName="text2" presStyleLbl="fgAcc2" presStyleIdx="0" presStyleCnt="2">
        <dgm:presLayoutVars>
          <dgm:chPref val="3"/>
        </dgm:presLayoutVars>
      </dgm:prSet>
      <dgm:spPr/>
    </dgm:pt>
    <dgm:pt modelId="{583E2D8B-1D09-734D-B9BE-37927576F09B}" type="pres">
      <dgm:prSet presAssocID="{82DA4602-EDF3-FA4A-B495-924E183EC400}" presName="hierChild3" presStyleCnt="0"/>
      <dgm:spPr/>
    </dgm:pt>
    <dgm:pt modelId="{5EAF049E-F6D8-094A-8AB4-F9BA9D06F2B3}" type="pres">
      <dgm:prSet presAssocID="{23B374FA-DD72-F34D-9605-6934D2AF76B2}" presName="Name17" presStyleLbl="parChTrans1D3" presStyleIdx="0" presStyleCnt="4"/>
      <dgm:spPr/>
    </dgm:pt>
    <dgm:pt modelId="{78E3CFCE-9956-0A46-9FB8-4B762705C9D2}" type="pres">
      <dgm:prSet presAssocID="{52F44EB1-A3DD-BC4B-960A-D198E0D2FD9B}" presName="hierRoot3" presStyleCnt="0"/>
      <dgm:spPr/>
    </dgm:pt>
    <dgm:pt modelId="{6E688B5F-5E0E-164B-9CDC-CF69DA4308BB}" type="pres">
      <dgm:prSet presAssocID="{52F44EB1-A3DD-BC4B-960A-D198E0D2FD9B}" presName="composite3" presStyleCnt="0"/>
      <dgm:spPr/>
    </dgm:pt>
    <dgm:pt modelId="{A0ED10D9-ED22-F048-A502-83B34A5FE48B}" type="pres">
      <dgm:prSet presAssocID="{52F44EB1-A3DD-BC4B-960A-D198E0D2FD9B}" presName="background3" presStyleLbl="node3" presStyleIdx="0" presStyleCnt="4"/>
      <dgm:spPr/>
    </dgm:pt>
    <dgm:pt modelId="{30AF8E79-D1A3-E248-A9E0-0C17E1DFA7C9}" type="pres">
      <dgm:prSet presAssocID="{52F44EB1-A3DD-BC4B-960A-D198E0D2FD9B}" presName="text3" presStyleLbl="fgAcc3" presStyleIdx="0" presStyleCnt="4">
        <dgm:presLayoutVars>
          <dgm:chPref val="3"/>
        </dgm:presLayoutVars>
      </dgm:prSet>
      <dgm:spPr/>
    </dgm:pt>
    <dgm:pt modelId="{6243B5C7-57B8-6946-BBB3-0D72E0787EB0}" type="pres">
      <dgm:prSet presAssocID="{52F44EB1-A3DD-BC4B-960A-D198E0D2FD9B}" presName="hierChild4" presStyleCnt="0"/>
      <dgm:spPr/>
    </dgm:pt>
    <dgm:pt modelId="{AB6BD032-2389-C842-A25E-A117380E5C4D}" type="pres">
      <dgm:prSet presAssocID="{0A64F594-433C-0548-9443-21CBECB1D33C}" presName="Name17" presStyleLbl="parChTrans1D3" presStyleIdx="1" presStyleCnt="4"/>
      <dgm:spPr/>
    </dgm:pt>
    <dgm:pt modelId="{11C85B20-DCAE-B842-91EC-C6EC518DCDA8}" type="pres">
      <dgm:prSet presAssocID="{3EE35BD8-EEBA-994E-AEBD-6B89D92653D5}" presName="hierRoot3" presStyleCnt="0"/>
      <dgm:spPr/>
    </dgm:pt>
    <dgm:pt modelId="{50181B07-2E0F-1A47-8D19-5953DB0860D1}" type="pres">
      <dgm:prSet presAssocID="{3EE35BD8-EEBA-994E-AEBD-6B89D92653D5}" presName="composite3" presStyleCnt="0"/>
      <dgm:spPr/>
    </dgm:pt>
    <dgm:pt modelId="{257110AC-35CC-BC4A-8D50-FD4729B3F7B2}" type="pres">
      <dgm:prSet presAssocID="{3EE35BD8-EEBA-994E-AEBD-6B89D92653D5}" presName="background3" presStyleLbl="node3" presStyleIdx="1" presStyleCnt="4"/>
      <dgm:spPr/>
    </dgm:pt>
    <dgm:pt modelId="{F8A62C6F-C7DE-3949-8827-4DDF62776E4C}" type="pres">
      <dgm:prSet presAssocID="{3EE35BD8-EEBA-994E-AEBD-6B89D92653D5}" presName="text3" presStyleLbl="fgAcc3" presStyleIdx="1" presStyleCnt="4">
        <dgm:presLayoutVars>
          <dgm:chPref val="3"/>
        </dgm:presLayoutVars>
      </dgm:prSet>
      <dgm:spPr/>
    </dgm:pt>
    <dgm:pt modelId="{5DA1A759-1E1D-9742-8026-4CC7C0D15DE5}" type="pres">
      <dgm:prSet presAssocID="{3EE35BD8-EEBA-994E-AEBD-6B89D92653D5}" presName="hierChild4" presStyleCnt="0"/>
      <dgm:spPr/>
    </dgm:pt>
    <dgm:pt modelId="{B34DFB9D-D771-3D4C-BD80-42754DF37BEC}" type="pres">
      <dgm:prSet presAssocID="{D2C10FCD-AFE0-3D4F-B984-173DB46D6A3D}" presName="Name17" presStyleLbl="parChTrans1D3" presStyleIdx="2" presStyleCnt="4"/>
      <dgm:spPr/>
    </dgm:pt>
    <dgm:pt modelId="{554DB4AE-2319-3943-AF80-E7329B963FDC}" type="pres">
      <dgm:prSet presAssocID="{70322796-44D2-B34A-A7C2-70EF8AF6A9D4}" presName="hierRoot3" presStyleCnt="0"/>
      <dgm:spPr/>
    </dgm:pt>
    <dgm:pt modelId="{4F1A18DF-CA0E-4E42-AE9D-25B3EAC303BA}" type="pres">
      <dgm:prSet presAssocID="{70322796-44D2-B34A-A7C2-70EF8AF6A9D4}" presName="composite3" presStyleCnt="0"/>
      <dgm:spPr/>
    </dgm:pt>
    <dgm:pt modelId="{CD6505BC-56F7-4C49-8564-5A4366CFF006}" type="pres">
      <dgm:prSet presAssocID="{70322796-44D2-B34A-A7C2-70EF8AF6A9D4}" presName="background3" presStyleLbl="node3" presStyleIdx="2" presStyleCnt="4"/>
      <dgm:spPr/>
    </dgm:pt>
    <dgm:pt modelId="{688994A2-DD5D-2E4D-AE82-FE86288FA01F}" type="pres">
      <dgm:prSet presAssocID="{70322796-44D2-B34A-A7C2-70EF8AF6A9D4}" presName="text3" presStyleLbl="fgAcc3" presStyleIdx="2" presStyleCnt="4">
        <dgm:presLayoutVars>
          <dgm:chPref val="3"/>
        </dgm:presLayoutVars>
      </dgm:prSet>
      <dgm:spPr/>
    </dgm:pt>
    <dgm:pt modelId="{474E1DAE-2ABA-3147-9D98-18364F869897}" type="pres">
      <dgm:prSet presAssocID="{70322796-44D2-B34A-A7C2-70EF8AF6A9D4}" presName="hierChild4" presStyleCnt="0"/>
      <dgm:spPr/>
    </dgm:pt>
    <dgm:pt modelId="{BB8EDC00-1B31-E147-B320-850497001662}" type="pres">
      <dgm:prSet presAssocID="{F1FE1C06-65D9-554E-8CC2-6B8B4C83E949}" presName="Name17" presStyleLbl="parChTrans1D3" presStyleIdx="3" presStyleCnt="4"/>
      <dgm:spPr/>
    </dgm:pt>
    <dgm:pt modelId="{33B4FD15-62E3-584D-B0DB-65702DDA1EDF}" type="pres">
      <dgm:prSet presAssocID="{316E3151-952F-BD4E-959F-A2AEA19F9FC1}" presName="hierRoot3" presStyleCnt="0"/>
      <dgm:spPr/>
    </dgm:pt>
    <dgm:pt modelId="{FD7E45F7-9D44-004C-BF1A-5E8302E3769A}" type="pres">
      <dgm:prSet presAssocID="{316E3151-952F-BD4E-959F-A2AEA19F9FC1}" presName="composite3" presStyleCnt="0"/>
      <dgm:spPr/>
    </dgm:pt>
    <dgm:pt modelId="{D2FDC932-FD37-DA4C-B3A9-B1A8D5005E73}" type="pres">
      <dgm:prSet presAssocID="{316E3151-952F-BD4E-959F-A2AEA19F9FC1}" presName="background3" presStyleLbl="node3" presStyleIdx="3" presStyleCnt="4"/>
      <dgm:spPr/>
    </dgm:pt>
    <dgm:pt modelId="{10788110-D5E1-9847-8AA9-7E48AC660DAE}" type="pres">
      <dgm:prSet presAssocID="{316E3151-952F-BD4E-959F-A2AEA19F9FC1}" presName="text3" presStyleLbl="fgAcc3" presStyleIdx="3" presStyleCnt="4">
        <dgm:presLayoutVars>
          <dgm:chPref val="3"/>
        </dgm:presLayoutVars>
      </dgm:prSet>
      <dgm:spPr/>
    </dgm:pt>
    <dgm:pt modelId="{BBB62B56-9651-8B4F-98D9-FCCC693483D5}" type="pres">
      <dgm:prSet presAssocID="{316E3151-952F-BD4E-959F-A2AEA19F9FC1}" presName="hierChild4" presStyleCnt="0"/>
      <dgm:spPr/>
    </dgm:pt>
    <dgm:pt modelId="{C73AE8E4-890D-A640-BF02-8FA5F7174ECA}" type="pres">
      <dgm:prSet presAssocID="{EA2C9EB4-6FDA-DE45-A8BF-6CF68420EC8A}" presName="Name10" presStyleLbl="parChTrans1D2" presStyleIdx="1" presStyleCnt="2"/>
      <dgm:spPr/>
    </dgm:pt>
    <dgm:pt modelId="{07BBA5D2-FDAF-1741-ADED-5B276F9B1AA0}" type="pres">
      <dgm:prSet presAssocID="{83FBA670-FD4C-BC43-8609-6B51EECD7421}" presName="hierRoot2" presStyleCnt="0"/>
      <dgm:spPr/>
    </dgm:pt>
    <dgm:pt modelId="{F9635E76-A701-2A48-A455-15117AC4C465}" type="pres">
      <dgm:prSet presAssocID="{83FBA670-FD4C-BC43-8609-6B51EECD7421}" presName="composite2" presStyleCnt="0"/>
      <dgm:spPr/>
    </dgm:pt>
    <dgm:pt modelId="{CE38B8A5-C490-4B48-A84A-1AE8B1A3B748}" type="pres">
      <dgm:prSet presAssocID="{83FBA670-FD4C-BC43-8609-6B51EECD7421}" presName="background2" presStyleLbl="node2" presStyleIdx="1" presStyleCnt="2"/>
      <dgm:spPr/>
    </dgm:pt>
    <dgm:pt modelId="{EA89D0EB-A428-7043-9CD3-B6BA4EFCFA34}" type="pres">
      <dgm:prSet presAssocID="{83FBA670-FD4C-BC43-8609-6B51EECD7421}" presName="text2" presStyleLbl="fgAcc2" presStyleIdx="1" presStyleCnt="2">
        <dgm:presLayoutVars>
          <dgm:chPref val="3"/>
        </dgm:presLayoutVars>
      </dgm:prSet>
      <dgm:spPr/>
    </dgm:pt>
    <dgm:pt modelId="{9AADB946-ECB4-D641-B0C1-1232068EE13E}" type="pres">
      <dgm:prSet presAssocID="{83FBA670-FD4C-BC43-8609-6B51EECD7421}" presName="hierChild3" presStyleCnt="0"/>
      <dgm:spPr/>
    </dgm:pt>
  </dgm:ptLst>
  <dgm:cxnLst>
    <dgm:cxn modelId="{862C3100-0BD7-C445-991A-1906A74D4A0E}" type="presOf" srcId="{82DA4602-EDF3-FA4A-B495-924E183EC400}" destId="{CF5AF473-4333-3142-B5E4-FAC03DE2EA60}" srcOrd="0" destOrd="0" presId="urn:microsoft.com/office/officeart/2005/8/layout/hierarchy1"/>
    <dgm:cxn modelId="{93AEBF0E-E133-154A-9307-A7D3FA36D8CE}" srcId="{82DA4602-EDF3-FA4A-B495-924E183EC400}" destId="{52F44EB1-A3DD-BC4B-960A-D198E0D2FD9B}" srcOrd="0" destOrd="0" parTransId="{23B374FA-DD72-F34D-9605-6934D2AF76B2}" sibTransId="{B902914D-49B9-4943-90EF-1B06BB3EF361}"/>
    <dgm:cxn modelId="{0E1A7C11-D85F-524A-93E9-B71A75C748B9}" type="presOf" srcId="{23B374FA-DD72-F34D-9605-6934D2AF76B2}" destId="{5EAF049E-F6D8-094A-8AB4-F9BA9D06F2B3}" srcOrd="0" destOrd="0" presId="urn:microsoft.com/office/officeart/2005/8/layout/hierarchy1"/>
    <dgm:cxn modelId="{2030C311-A3B1-5D4E-B53F-2FDBD21DD2B2}" srcId="{82DA4602-EDF3-FA4A-B495-924E183EC400}" destId="{3EE35BD8-EEBA-994E-AEBD-6B89D92653D5}" srcOrd="1" destOrd="0" parTransId="{0A64F594-433C-0548-9443-21CBECB1D33C}" sibTransId="{B1C1CA4C-2A06-FB42-9D55-488376A0AD09}"/>
    <dgm:cxn modelId="{BB958C4C-B731-C148-BF73-53FF4CE130C4}" type="presOf" srcId="{1934FD49-1AFA-1E44-A0BE-6D9F3C5E2E6A}" destId="{348659FF-B0FD-6E42-9FF8-C1389DC0C97D}" srcOrd="0" destOrd="0" presId="urn:microsoft.com/office/officeart/2005/8/layout/hierarchy1"/>
    <dgm:cxn modelId="{3D5CB152-3EFD-0248-96F5-04428EC41BF4}" srcId="{82DA4602-EDF3-FA4A-B495-924E183EC400}" destId="{316E3151-952F-BD4E-959F-A2AEA19F9FC1}" srcOrd="3" destOrd="0" parTransId="{F1FE1C06-65D9-554E-8CC2-6B8B4C83E949}" sibTransId="{4ADC801F-D532-E64E-ACD4-666D820065F3}"/>
    <dgm:cxn modelId="{ECA5D15F-B45F-F545-B365-42F72FE19C39}" type="presOf" srcId="{EA2C9EB4-6FDA-DE45-A8BF-6CF68420EC8A}" destId="{C73AE8E4-890D-A640-BF02-8FA5F7174ECA}" srcOrd="0" destOrd="0" presId="urn:microsoft.com/office/officeart/2005/8/layout/hierarchy1"/>
    <dgm:cxn modelId="{1840277E-DF2C-8F48-8640-5DA920FC6399}" type="presOf" srcId="{F1FE1C06-65D9-554E-8CC2-6B8B4C83E949}" destId="{BB8EDC00-1B31-E147-B320-850497001662}" srcOrd="0" destOrd="0" presId="urn:microsoft.com/office/officeart/2005/8/layout/hierarchy1"/>
    <dgm:cxn modelId="{6F09098B-AB4E-574F-A27F-42DC71F23714}" type="presOf" srcId="{316E3151-952F-BD4E-959F-A2AEA19F9FC1}" destId="{10788110-D5E1-9847-8AA9-7E48AC660DAE}" srcOrd="0" destOrd="0" presId="urn:microsoft.com/office/officeart/2005/8/layout/hierarchy1"/>
    <dgm:cxn modelId="{6FC34C91-A9C2-F843-A480-5E4BC210A65A}" type="presOf" srcId="{83FBA670-FD4C-BC43-8609-6B51EECD7421}" destId="{EA89D0EB-A428-7043-9CD3-B6BA4EFCFA34}" srcOrd="0" destOrd="0" presId="urn:microsoft.com/office/officeart/2005/8/layout/hierarchy1"/>
    <dgm:cxn modelId="{99EFF19F-27AB-2147-A93F-4153435FD43E}" type="presOf" srcId="{6B4AB0DF-F268-F144-B5BF-D980E59C25D1}" destId="{BFFFBF14-D065-3643-86E9-2F168CC6D781}" srcOrd="0" destOrd="0" presId="urn:microsoft.com/office/officeart/2005/8/layout/hierarchy1"/>
    <dgm:cxn modelId="{857A3FA0-4FE7-0942-BB30-ADF60A46BFAA}" type="presOf" srcId="{52F44EB1-A3DD-BC4B-960A-D198E0D2FD9B}" destId="{30AF8E79-D1A3-E248-A9E0-0C17E1DFA7C9}" srcOrd="0" destOrd="0" presId="urn:microsoft.com/office/officeart/2005/8/layout/hierarchy1"/>
    <dgm:cxn modelId="{120205A7-75EB-FA43-B322-093EBEFEBD78}" srcId="{1934FD49-1AFA-1E44-A0BE-6D9F3C5E2E6A}" destId="{83FBA670-FD4C-BC43-8609-6B51EECD7421}" srcOrd="1" destOrd="0" parTransId="{EA2C9EB4-6FDA-DE45-A8BF-6CF68420EC8A}" sibTransId="{3B04074C-E7AE-3247-BA6F-849F826D7575}"/>
    <dgm:cxn modelId="{7D82C9AE-E903-A441-AAB2-DD92E14387D3}" srcId="{6B4AB0DF-F268-F144-B5BF-D980E59C25D1}" destId="{1934FD49-1AFA-1E44-A0BE-6D9F3C5E2E6A}" srcOrd="0" destOrd="0" parTransId="{DD900B40-8345-6544-A795-421DA70C7EE7}" sibTransId="{DC7B52D3-3A17-6B4D-BB14-3C9317093E5B}"/>
    <dgm:cxn modelId="{0B2E01BE-11D0-0743-A118-A34F8076CF0C}" type="presOf" srcId="{3EE35BD8-EEBA-994E-AEBD-6B89D92653D5}" destId="{F8A62C6F-C7DE-3949-8827-4DDF62776E4C}" srcOrd="0" destOrd="0" presId="urn:microsoft.com/office/officeart/2005/8/layout/hierarchy1"/>
    <dgm:cxn modelId="{7CFE92D6-1E62-CF45-BEC2-C347B65673B9}" srcId="{1934FD49-1AFA-1E44-A0BE-6D9F3C5E2E6A}" destId="{82DA4602-EDF3-FA4A-B495-924E183EC400}" srcOrd="0" destOrd="0" parTransId="{FBC2EF26-C661-3444-ADE3-7B7F2ED91422}" sibTransId="{25C8B171-7D7A-AA4D-A865-011DB65CAEF9}"/>
    <dgm:cxn modelId="{D3F4C6D6-31AC-5A41-95D7-D664DC424131}" type="presOf" srcId="{70322796-44D2-B34A-A7C2-70EF8AF6A9D4}" destId="{688994A2-DD5D-2E4D-AE82-FE86288FA01F}" srcOrd="0" destOrd="0" presId="urn:microsoft.com/office/officeart/2005/8/layout/hierarchy1"/>
    <dgm:cxn modelId="{BDD4B2E3-4893-2B4E-B4E2-6FE6EE7ACA3C}" srcId="{82DA4602-EDF3-FA4A-B495-924E183EC400}" destId="{70322796-44D2-B34A-A7C2-70EF8AF6A9D4}" srcOrd="2" destOrd="0" parTransId="{D2C10FCD-AFE0-3D4F-B984-173DB46D6A3D}" sibTransId="{638B206A-7B9E-BE4A-ABAB-9BE8FB483951}"/>
    <dgm:cxn modelId="{50754AE7-5232-0449-9511-18851A19F2B8}" type="presOf" srcId="{FBC2EF26-C661-3444-ADE3-7B7F2ED91422}" destId="{4399501E-30AD-C74C-B4CA-E460CC0B4766}" srcOrd="0" destOrd="0" presId="urn:microsoft.com/office/officeart/2005/8/layout/hierarchy1"/>
    <dgm:cxn modelId="{006590E7-57EE-DE4A-968A-04EFE0B7276E}" type="presOf" srcId="{0A64F594-433C-0548-9443-21CBECB1D33C}" destId="{AB6BD032-2389-C842-A25E-A117380E5C4D}" srcOrd="0" destOrd="0" presId="urn:microsoft.com/office/officeart/2005/8/layout/hierarchy1"/>
    <dgm:cxn modelId="{44C384FE-AEBE-B349-85F7-93EE3BFBB85A}" type="presOf" srcId="{D2C10FCD-AFE0-3D4F-B984-173DB46D6A3D}" destId="{B34DFB9D-D771-3D4C-BD80-42754DF37BEC}" srcOrd="0" destOrd="0" presId="urn:microsoft.com/office/officeart/2005/8/layout/hierarchy1"/>
    <dgm:cxn modelId="{C9F2C86A-EACA-D849-8388-115DEE31936F}" type="presParOf" srcId="{BFFFBF14-D065-3643-86E9-2F168CC6D781}" destId="{5B675E2C-61FB-E141-AEBD-2EDB5DED603E}" srcOrd="0" destOrd="0" presId="urn:microsoft.com/office/officeart/2005/8/layout/hierarchy1"/>
    <dgm:cxn modelId="{2ED25515-4434-4845-B231-DAE12D90A9D6}" type="presParOf" srcId="{5B675E2C-61FB-E141-AEBD-2EDB5DED603E}" destId="{3243E57C-8242-034C-AD20-044D19A9822E}" srcOrd="0" destOrd="0" presId="urn:microsoft.com/office/officeart/2005/8/layout/hierarchy1"/>
    <dgm:cxn modelId="{00AAA99C-2E84-DB45-951F-D8CE74CDF1EA}" type="presParOf" srcId="{3243E57C-8242-034C-AD20-044D19A9822E}" destId="{7F7DEE1C-B259-2843-B6DF-F9802C9F0151}" srcOrd="0" destOrd="0" presId="urn:microsoft.com/office/officeart/2005/8/layout/hierarchy1"/>
    <dgm:cxn modelId="{CB75C400-F498-9147-AD46-E1F78C117C27}" type="presParOf" srcId="{3243E57C-8242-034C-AD20-044D19A9822E}" destId="{348659FF-B0FD-6E42-9FF8-C1389DC0C97D}" srcOrd="1" destOrd="0" presId="urn:microsoft.com/office/officeart/2005/8/layout/hierarchy1"/>
    <dgm:cxn modelId="{B692BD67-1CDE-BA42-886B-63E335B26F6B}" type="presParOf" srcId="{5B675E2C-61FB-E141-AEBD-2EDB5DED603E}" destId="{450DD618-DEFD-6643-83C6-3B8805509740}" srcOrd="1" destOrd="0" presId="urn:microsoft.com/office/officeart/2005/8/layout/hierarchy1"/>
    <dgm:cxn modelId="{803A3B35-3F11-C544-B50A-E2F8AA2EE781}" type="presParOf" srcId="{450DD618-DEFD-6643-83C6-3B8805509740}" destId="{4399501E-30AD-C74C-B4CA-E460CC0B4766}" srcOrd="0" destOrd="0" presId="urn:microsoft.com/office/officeart/2005/8/layout/hierarchy1"/>
    <dgm:cxn modelId="{808900C2-4F7A-424D-9CE1-43D300AB9DC1}" type="presParOf" srcId="{450DD618-DEFD-6643-83C6-3B8805509740}" destId="{4D3B1644-B189-694A-B67F-20C25981CAF3}" srcOrd="1" destOrd="0" presId="urn:microsoft.com/office/officeart/2005/8/layout/hierarchy1"/>
    <dgm:cxn modelId="{2BF049F7-7082-9E45-A064-F653BDCDF7E4}" type="presParOf" srcId="{4D3B1644-B189-694A-B67F-20C25981CAF3}" destId="{1A81A5ED-2636-B348-93DB-4419A9F9EBB8}" srcOrd="0" destOrd="0" presId="urn:microsoft.com/office/officeart/2005/8/layout/hierarchy1"/>
    <dgm:cxn modelId="{78440396-FFB7-644D-954E-14C352988E9F}" type="presParOf" srcId="{1A81A5ED-2636-B348-93DB-4419A9F9EBB8}" destId="{4F67E6AE-CA9C-AC45-890D-BE6B032C2780}" srcOrd="0" destOrd="0" presId="urn:microsoft.com/office/officeart/2005/8/layout/hierarchy1"/>
    <dgm:cxn modelId="{C0BE6145-4CDB-A946-B85D-17F225FF81FB}" type="presParOf" srcId="{1A81A5ED-2636-B348-93DB-4419A9F9EBB8}" destId="{CF5AF473-4333-3142-B5E4-FAC03DE2EA60}" srcOrd="1" destOrd="0" presId="urn:microsoft.com/office/officeart/2005/8/layout/hierarchy1"/>
    <dgm:cxn modelId="{0F304537-04A4-D946-A208-EAB4CC22F688}" type="presParOf" srcId="{4D3B1644-B189-694A-B67F-20C25981CAF3}" destId="{583E2D8B-1D09-734D-B9BE-37927576F09B}" srcOrd="1" destOrd="0" presId="urn:microsoft.com/office/officeart/2005/8/layout/hierarchy1"/>
    <dgm:cxn modelId="{EF6EFEC5-E5E0-3342-95D4-32DE3D391E10}" type="presParOf" srcId="{583E2D8B-1D09-734D-B9BE-37927576F09B}" destId="{5EAF049E-F6D8-094A-8AB4-F9BA9D06F2B3}" srcOrd="0" destOrd="0" presId="urn:microsoft.com/office/officeart/2005/8/layout/hierarchy1"/>
    <dgm:cxn modelId="{CC27B3C7-E4F3-544D-8FB1-FE78B70E64B5}" type="presParOf" srcId="{583E2D8B-1D09-734D-B9BE-37927576F09B}" destId="{78E3CFCE-9956-0A46-9FB8-4B762705C9D2}" srcOrd="1" destOrd="0" presId="urn:microsoft.com/office/officeart/2005/8/layout/hierarchy1"/>
    <dgm:cxn modelId="{C3390E9F-CEE2-C24A-9780-48DCA9847E34}" type="presParOf" srcId="{78E3CFCE-9956-0A46-9FB8-4B762705C9D2}" destId="{6E688B5F-5E0E-164B-9CDC-CF69DA4308BB}" srcOrd="0" destOrd="0" presId="urn:microsoft.com/office/officeart/2005/8/layout/hierarchy1"/>
    <dgm:cxn modelId="{46378A68-9B65-3D48-A241-725C922477FD}" type="presParOf" srcId="{6E688B5F-5E0E-164B-9CDC-CF69DA4308BB}" destId="{A0ED10D9-ED22-F048-A502-83B34A5FE48B}" srcOrd="0" destOrd="0" presId="urn:microsoft.com/office/officeart/2005/8/layout/hierarchy1"/>
    <dgm:cxn modelId="{D1514312-10F5-DA46-BDBD-468FE4AE9772}" type="presParOf" srcId="{6E688B5F-5E0E-164B-9CDC-CF69DA4308BB}" destId="{30AF8E79-D1A3-E248-A9E0-0C17E1DFA7C9}" srcOrd="1" destOrd="0" presId="urn:microsoft.com/office/officeart/2005/8/layout/hierarchy1"/>
    <dgm:cxn modelId="{631029A1-0718-BD44-B915-6551C6C893AC}" type="presParOf" srcId="{78E3CFCE-9956-0A46-9FB8-4B762705C9D2}" destId="{6243B5C7-57B8-6946-BBB3-0D72E0787EB0}" srcOrd="1" destOrd="0" presId="urn:microsoft.com/office/officeart/2005/8/layout/hierarchy1"/>
    <dgm:cxn modelId="{7043CF67-47CE-F448-B023-7ABB128A0ED0}" type="presParOf" srcId="{583E2D8B-1D09-734D-B9BE-37927576F09B}" destId="{AB6BD032-2389-C842-A25E-A117380E5C4D}" srcOrd="2" destOrd="0" presId="urn:microsoft.com/office/officeart/2005/8/layout/hierarchy1"/>
    <dgm:cxn modelId="{EEF72A34-B8F5-2542-AB9F-8E79D19C4753}" type="presParOf" srcId="{583E2D8B-1D09-734D-B9BE-37927576F09B}" destId="{11C85B20-DCAE-B842-91EC-C6EC518DCDA8}" srcOrd="3" destOrd="0" presId="urn:microsoft.com/office/officeart/2005/8/layout/hierarchy1"/>
    <dgm:cxn modelId="{1B1EE89B-ED96-6648-920D-AC123CA50BF4}" type="presParOf" srcId="{11C85B20-DCAE-B842-91EC-C6EC518DCDA8}" destId="{50181B07-2E0F-1A47-8D19-5953DB0860D1}" srcOrd="0" destOrd="0" presId="urn:microsoft.com/office/officeart/2005/8/layout/hierarchy1"/>
    <dgm:cxn modelId="{60C2452F-6271-6548-BAEE-47060B2321AA}" type="presParOf" srcId="{50181B07-2E0F-1A47-8D19-5953DB0860D1}" destId="{257110AC-35CC-BC4A-8D50-FD4729B3F7B2}" srcOrd="0" destOrd="0" presId="urn:microsoft.com/office/officeart/2005/8/layout/hierarchy1"/>
    <dgm:cxn modelId="{3E665A56-0F4C-9F45-AD85-EC6A78388198}" type="presParOf" srcId="{50181B07-2E0F-1A47-8D19-5953DB0860D1}" destId="{F8A62C6F-C7DE-3949-8827-4DDF62776E4C}" srcOrd="1" destOrd="0" presId="urn:microsoft.com/office/officeart/2005/8/layout/hierarchy1"/>
    <dgm:cxn modelId="{BB311271-F804-C049-8517-7903BC2FFFF6}" type="presParOf" srcId="{11C85B20-DCAE-B842-91EC-C6EC518DCDA8}" destId="{5DA1A759-1E1D-9742-8026-4CC7C0D15DE5}" srcOrd="1" destOrd="0" presId="urn:microsoft.com/office/officeart/2005/8/layout/hierarchy1"/>
    <dgm:cxn modelId="{3B94B4E5-E284-974C-AE1D-93A2C5DB49F7}" type="presParOf" srcId="{583E2D8B-1D09-734D-B9BE-37927576F09B}" destId="{B34DFB9D-D771-3D4C-BD80-42754DF37BEC}" srcOrd="4" destOrd="0" presId="urn:microsoft.com/office/officeart/2005/8/layout/hierarchy1"/>
    <dgm:cxn modelId="{5264D805-6DA4-D448-AE68-D9ABFD2044A6}" type="presParOf" srcId="{583E2D8B-1D09-734D-B9BE-37927576F09B}" destId="{554DB4AE-2319-3943-AF80-E7329B963FDC}" srcOrd="5" destOrd="0" presId="urn:microsoft.com/office/officeart/2005/8/layout/hierarchy1"/>
    <dgm:cxn modelId="{712EDDCF-F9FE-144C-A24B-DA941A61F019}" type="presParOf" srcId="{554DB4AE-2319-3943-AF80-E7329B963FDC}" destId="{4F1A18DF-CA0E-4E42-AE9D-25B3EAC303BA}" srcOrd="0" destOrd="0" presId="urn:microsoft.com/office/officeart/2005/8/layout/hierarchy1"/>
    <dgm:cxn modelId="{F190823C-433D-044A-A89B-1BD88FFA33B9}" type="presParOf" srcId="{4F1A18DF-CA0E-4E42-AE9D-25B3EAC303BA}" destId="{CD6505BC-56F7-4C49-8564-5A4366CFF006}" srcOrd="0" destOrd="0" presId="urn:microsoft.com/office/officeart/2005/8/layout/hierarchy1"/>
    <dgm:cxn modelId="{9E31DA05-8D3B-3343-B1F7-D7D4796F7837}" type="presParOf" srcId="{4F1A18DF-CA0E-4E42-AE9D-25B3EAC303BA}" destId="{688994A2-DD5D-2E4D-AE82-FE86288FA01F}" srcOrd="1" destOrd="0" presId="urn:microsoft.com/office/officeart/2005/8/layout/hierarchy1"/>
    <dgm:cxn modelId="{F22601C6-D4B6-E74F-B16D-105D7901753D}" type="presParOf" srcId="{554DB4AE-2319-3943-AF80-E7329B963FDC}" destId="{474E1DAE-2ABA-3147-9D98-18364F869897}" srcOrd="1" destOrd="0" presId="urn:microsoft.com/office/officeart/2005/8/layout/hierarchy1"/>
    <dgm:cxn modelId="{073855AB-F276-0244-BE29-AF7E59B9BFF6}" type="presParOf" srcId="{583E2D8B-1D09-734D-B9BE-37927576F09B}" destId="{BB8EDC00-1B31-E147-B320-850497001662}" srcOrd="6" destOrd="0" presId="urn:microsoft.com/office/officeart/2005/8/layout/hierarchy1"/>
    <dgm:cxn modelId="{81BDBD41-9B25-DD47-B195-C5B8F547BDC6}" type="presParOf" srcId="{583E2D8B-1D09-734D-B9BE-37927576F09B}" destId="{33B4FD15-62E3-584D-B0DB-65702DDA1EDF}" srcOrd="7" destOrd="0" presId="urn:microsoft.com/office/officeart/2005/8/layout/hierarchy1"/>
    <dgm:cxn modelId="{B76B0817-C2A0-0D4E-BF36-F2A0BBCD6DF8}" type="presParOf" srcId="{33B4FD15-62E3-584D-B0DB-65702DDA1EDF}" destId="{FD7E45F7-9D44-004C-BF1A-5E8302E3769A}" srcOrd="0" destOrd="0" presId="urn:microsoft.com/office/officeart/2005/8/layout/hierarchy1"/>
    <dgm:cxn modelId="{16F2A9C3-3AE8-754F-BA86-0573EFB1C322}" type="presParOf" srcId="{FD7E45F7-9D44-004C-BF1A-5E8302E3769A}" destId="{D2FDC932-FD37-DA4C-B3A9-B1A8D5005E73}" srcOrd="0" destOrd="0" presId="urn:microsoft.com/office/officeart/2005/8/layout/hierarchy1"/>
    <dgm:cxn modelId="{9F63A4B8-CB75-AB4D-B704-9765BC0F2A5B}" type="presParOf" srcId="{FD7E45F7-9D44-004C-BF1A-5E8302E3769A}" destId="{10788110-D5E1-9847-8AA9-7E48AC660DAE}" srcOrd="1" destOrd="0" presId="urn:microsoft.com/office/officeart/2005/8/layout/hierarchy1"/>
    <dgm:cxn modelId="{CE090AAB-B8AF-2D4C-850C-1F5D3F67BA79}" type="presParOf" srcId="{33B4FD15-62E3-584D-B0DB-65702DDA1EDF}" destId="{BBB62B56-9651-8B4F-98D9-FCCC693483D5}" srcOrd="1" destOrd="0" presId="urn:microsoft.com/office/officeart/2005/8/layout/hierarchy1"/>
    <dgm:cxn modelId="{7C685E7D-3B12-764C-9C2A-D7A8383D159C}" type="presParOf" srcId="{450DD618-DEFD-6643-83C6-3B8805509740}" destId="{C73AE8E4-890D-A640-BF02-8FA5F7174ECA}" srcOrd="2" destOrd="0" presId="urn:microsoft.com/office/officeart/2005/8/layout/hierarchy1"/>
    <dgm:cxn modelId="{C774C22E-772A-7A49-9632-213EEE01AFDC}" type="presParOf" srcId="{450DD618-DEFD-6643-83C6-3B8805509740}" destId="{07BBA5D2-FDAF-1741-ADED-5B276F9B1AA0}" srcOrd="3" destOrd="0" presId="urn:microsoft.com/office/officeart/2005/8/layout/hierarchy1"/>
    <dgm:cxn modelId="{E449789A-CDD5-E34A-BD40-04BFCA488772}" type="presParOf" srcId="{07BBA5D2-FDAF-1741-ADED-5B276F9B1AA0}" destId="{F9635E76-A701-2A48-A455-15117AC4C465}" srcOrd="0" destOrd="0" presId="urn:microsoft.com/office/officeart/2005/8/layout/hierarchy1"/>
    <dgm:cxn modelId="{F048A669-C88C-EF4E-99D3-F3865F756A0C}" type="presParOf" srcId="{F9635E76-A701-2A48-A455-15117AC4C465}" destId="{CE38B8A5-C490-4B48-A84A-1AE8B1A3B748}" srcOrd="0" destOrd="0" presId="urn:microsoft.com/office/officeart/2005/8/layout/hierarchy1"/>
    <dgm:cxn modelId="{FBE2D42A-727B-C843-BDCD-92BB6961918B}" type="presParOf" srcId="{F9635E76-A701-2A48-A455-15117AC4C465}" destId="{EA89D0EB-A428-7043-9CD3-B6BA4EFCFA34}" srcOrd="1" destOrd="0" presId="urn:microsoft.com/office/officeart/2005/8/layout/hierarchy1"/>
    <dgm:cxn modelId="{D1E03C07-640E-CB4F-8BB1-758AB229C237}" type="presParOf" srcId="{07BBA5D2-FDAF-1741-ADED-5B276F9B1AA0}" destId="{9AADB946-ECB4-D641-B0C1-1232068EE1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AE8E4-890D-A640-BF02-8FA5F7174ECA}">
      <dsp:nvSpPr>
        <dsp:cNvPr id="0" name=""/>
        <dsp:cNvSpPr/>
      </dsp:nvSpPr>
      <dsp:spPr>
        <a:xfrm>
          <a:off x="5477849" y="1151646"/>
          <a:ext cx="1106161" cy="52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748"/>
              </a:lnTo>
              <a:lnTo>
                <a:pt x="1106161" y="358748"/>
              </a:lnTo>
              <a:lnTo>
                <a:pt x="1106161" y="5264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EDC00-1B31-E147-B320-850497001662}">
      <dsp:nvSpPr>
        <dsp:cNvPr id="0" name=""/>
        <dsp:cNvSpPr/>
      </dsp:nvSpPr>
      <dsp:spPr>
        <a:xfrm>
          <a:off x="4371688" y="2827480"/>
          <a:ext cx="3318483" cy="52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748"/>
              </a:lnTo>
              <a:lnTo>
                <a:pt x="3318483" y="358748"/>
              </a:lnTo>
              <a:lnTo>
                <a:pt x="3318483" y="526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FB9D-D771-3D4C-BD80-42754DF37BEC}">
      <dsp:nvSpPr>
        <dsp:cNvPr id="0" name=""/>
        <dsp:cNvSpPr/>
      </dsp:nvSpPr>
      <dsp:spPr>
        <a:xfrm>
          <a:off x="4371688" y="2827480"/>
          <a:ext cx="1106161" cy="52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748"/>
              </a:lnTo>
              <a:lnTo>
                <a:pt x="1106161" y="358748"/>
              </a:lnTo>
              <a:lnTo>
                <a:pt x="1106161" y="526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BD032-2389-C842-A25E-A117380E5C4D}">
      <dsp:nvSpPr>
        <dsp:cNvPr id="0" name=""/>
        <dsp:cNvSpPr/>
      </dsp:nvSpPr>
      <dsp:spPr>
        <a:xfrm>
          <a:off x="3265527" y="2827480"/>
          <a:ext cx="1106161" cy="526432"/>
        </a:xfrm>
        <a:custGeom>
          <a:avLst/>
          <a:gdLst/>
          <a:ahLst/>
          <a:cxnLst/>
          <a:rect l="0" t="0" r="0" b="0"/>
          <a:pathLst>
            <a:path>
              <a:moveTo>
                <a:pt x="1106161" y="0"/>
              </a:moveTo>
              <a:lnTo>
                <a:pt x="1106161" y="358748"/>
              </a:lnTo>
              <a:lnTo>
                <a:pt x="0" y="358748"/>
              </a:lnTo>
              <a:lnTo>
                <a:pt x="0" y="526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F049E-F6D8-094A-8AB4-F9BA9D06F2B3}">
      <dsp:nvSpPr>
        <dsp:cNvPr id="0" name=""/>
        <dsp:cNvSpPr/>
      </dsp:nvSpPr>
      <dsp:spPr>
        <a:xfrm>
          <a:off x="1053205" y="2827480"/>
          <a:ext cx="3318483" cy="526432"/>
        </a:xfrm>
        <a:custGeom>
          <a:avLst/>
          <a:gdLst/>
          <a:ahLst/>
          <a:cxnLst/>
          <a:rect l="0" t="0" r="0" b="0"/>
          <a:pathLst>
            <a:path>
              <a:moveTo>
                <a:pt x="3318483" y="0"/>
              </a:moveTo>
              <a:lnTo>
                <a:pt x="3318483" y="358748"/>
              </a:lnTo>
              <a:lnTo>
                <a:pt x="0" y="358748"/>
              </a:lnTo>
              <a:lnTo>
                <a:pt x="0" y="526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9501E-30AD-C74C-B4CA-E460CC0B4766}">
      <dsp:nvSpPr>
        <dsp:cNvPr id="0" name=""/>
        <dsp:cNvSpPr/>
      </dsp:nvSpPr>
      <dsp:spPr>
        <a:xfrm>
          <a:off x="4371688" y="1151646"/>
          <a:ext cx="1106161" cy="526432"/>
        </a:xfrm>
        <a:custGeom>
          <a:avLst/>
          <a:gdLst/>
          <a:ahLst/>
          <a:cxnLst/>
          <a:rect l="0" t="0" r="0" b="0"/>
          <a:pathLst>
            <a:path>
              <a:moveTo>
                <a:pt x="1106161" y="0"/>
              </a:moveTo>
              <a:lnTo>
                <a:pt x="1106161" y="358748"/>
              </a:lnTo>
              <a:lnTo>
                <a:pt x="0" y="358748"/>
              </a:lnTo>
              <a:lnTo>
                <a:pt x="0" y="5264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DEE1C-B259-2843-B6DF-F9802C9F0151}">
      <dsp:nvSpPr>
        <dsp:cNvPr id="0" name=""/>
        <dsp:cNvSpPr/>
      </dsp:nvSpPr>
      <dsp:spPr>
        <a:xfrm>
          <a:off x="4572809" y="2245"/>
          <a:ext cx="1810081" cy="1149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659FF-B0FD-6E42-9FF8-C1389DC0C97D}">
      <dsp:nvSpPr>
        <dsp:cNvPr id="0" name=""/>
        <dsp:cNvSpPr/>
      </dsp:nvSpPr>
      <dsp:spPr>
        <a:xfrm>
          <a:off x="4773929" y="193309"/>
          <a:ext cx="1810081" cy="114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首页</a:t>
          </a:r>
        </a:p>
      </dsp:txBody>
      <dsp:txXfrm>
        <a:off x="4807594" y="226974"/>
        <a:ext cx="1742751" cy="1082071"/>
      </dsp:txXfrm>
    </dsp:sp>
    <dsp:sp modelId="{4F67E6AE-CA9C-AC45-890D-BE6B032C2780}">
      <dsp:nvSpPr>
        <dsp:cNvPr id="0" name=""/>
        <dsp:cNvSpPr/>
      </dsp:nvSpPr>
      <dsp:spPr>
        <a:xfrm>
          <a:off x="3466648" y="1678078"/>
          <a:ext cx="1810081" cy="1149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F473-4333-3142-B5E4-FAC03DE2EA60}">
      <dsp:nvSpPr>
        <dsp:cNvPr id="0" name=""/>
        <dsp:cNvSpPr/>
      </dsp:nvSpPr>
      <dsp:spPr>
        <a:xfrm>
          <a:off x="3667768" y="1869143"/>
          <a:ext cx="1810081" cy="114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登录</a:t>
          </a:r>
        </a:p>
      </dsp:txBody>
      <dsp:txXfrm>
        <a:off x="3701433" y="1902808"/>
        <a:ext cx="1742751" cy="1082071"/>
      </dsp:txXfrm>
    </dsp:sp>
    <dsp:sp modelId="{A0ED10D9-ED22-F048-A502-83B34A5FE48B}">
      <dsp:nvSpPr>
        <dsp:cNvPr id="0" name=""/>
        <dsp:cNvSpPr/>
      </dsp:nvSpPr>
      <dsp:spPr>
        <a:xfrm>
          <a:off x="148165" y="3353912"/>
          <a:ext cx="1810081" cy="1149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F8E79-D1A3-E248-A9E0-0C17E1DFA7C9}">
      <dsp:nvSpPr>
        <dsp:cNvPr id="0" name=""/>
        <dsp:cNvSpPr/>
      </dsp:nvSpPr>
      <dsp:spPr>
        <a:xfrm>
          <a:off x="349285" y="3544977"/>
          <a:ext cx="1810081" cy="114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好友列表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（下拉刷新）</a:t>
          </a:r>
        </a:p>
      </dsp:txBody>
      <dsp:txXfrm>
        <a:off x="382950" y="3578642"/>
        <a:ext cx="1742751" cy="1082071"/>
      </dsp:txXfrm>
    </dsp:sp>
    <dsp:sp modelId="{257110AC-35CC-BC4A-8D50-FD4729B3F7B2}">
      <dsp:nvSpPr>
        <dsp:cNvPr id="0" name=""/>
        <dsp:cNvSpPr/>
      </dsp:nvSpPr>
      <dsp:spPr>
        <a:xfrm>
          <a:off x="2360487" y="3353912"/>
          <a:ext cx="1810081" cy="1149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62C6F-C7DE-3949-8827-4DDF62776E4C}">
      <dsp:nvSpPr>
        <dsp:cNvPr id="0" name=""/>
        <dsp:cNvSpPr/>
      </dsp:nvSpPr>
      <dsp:spPr>
        <a:xfrm>
          <a:off x="2561607" y="3544977"/>
          <a:ext cx="1810081" cy="114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删除好友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（左滑）</a:t>
          </a:r>
        </a:p>
      </dsp:txBody>
      <dsp:txXfrm>
        <a:off x="2595272" y="3578642"/>
        <a:ext cx="1742751" cy="1082071"/>
      </dsp:txXfrm>
    </dsp:sp>
    <dsp:sp modelId="{CD6505BC-56F7-4C49-8564-5A4366CFF006}">
      <dsp:nvSpPr>
        <dsp:cNvPr id="0" name=""/>
        <dsp:cNvSpPr/>
      </dsp:nvSpPr>
      <dsp:spPr>
        <a:xfrm>
          <a:off x="4572809" y="3353912"/>
          <a:ext cx="1810081" cy="1149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994A2-DD5D-2E4D-AE82-FE86288FA01F}">
      <dsp:nvSpPr>
        <dsp:cNvPr id="0" name=""/>
        <dsp:cNvSpPr/>
      </dsp:nvSpPr>
      <dsp:spPr>
        <a:xfrm>
          <a:off x="4773929" y="3544977"/>
          <a:ext cx="1810081" cy="114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添加好友</a:t>
          </a:r>
        </a:p>
      </dsp:txBody>
      <dsp:txXfrm>
        <a:off x="4807594" y="3578642"/>
        <a:ext cx="1742751" cy="1082071"/>
      </dsp:txXfrm>
    </dsp:sp>
    <dsp:sp modelId="{D2FDC932-FD37-DA4C-B3A9-B1A8D5005E73}">
      <dsp:nvSpPr>
        <dsp:cNvPr id="0" name=""/>
        <dsp:cNvSpPr/>
      </dsp:nvSpPr>
      <dsp:spPr>
        <a:xfrm>
          <a:off x="6785131" y="3353912"/>
          <a:ext cx="1810081" cy="1149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88110-D5E1-9847-8AA9-7E48AC660DAE}">
      <dsp:nvSpPr>
        <dsp:cNvPr id="0" name=""/>
        <dsp:cNvSpPr/>
      </dsp:nvSpPr>
      <dsp:spPr>
        <a:xfrm>
          <a:off x="6986251" y="3544977"/>
          <a:ext cx="1810081" cy="114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发送消息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（文本、语音、图片）</a:t>
          </a:r>
        </a:p>
      </dsp:txBody>
      <dsp:txXfrm>
        <a:off x="7019916" y="3578642"/>
        <a:ext cx="1742751" cy="1082071"/>
      </dsp:txXfrm>
    </dsp:sp>
    <dsp:sp modelId="{CE38B8A5-C490-4B48-A84A-1AE8B1A3B748}">
      <dsp:nvSpPr>
        <dsp:cNvPr id="0" name=""/>
        <dsp:cNvSpPr/>
      </dsp:nvSpPr>
      <dsp:spPr>
        <a:xfrm>
          <a:off x="5678970" y="1678078"/>
          <a:ext cx="1810081" cy="1149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9D0EB-A428-7043-9CD3-B6BA4EFCFA34}">
      <dsp:nvSpPr>
        <dsp:cNvPr id="0" name=""/>
        <dsp:cNvSpPr/>
      </dsp:nvSpPr>
      <dsp:spPr>
        <a:xfrm>
          <a:off x="5880090" y="1869143"/>
          <a:ext cx="1810081" cy="114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</a:t>
          </a:r>
        </a:p>
      </dsp:txBody>
      <dsp:txXfrm>
        <a:off x="5913755" y="1902808"/>
        <a:ext cx="1742751" cy="1082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292465" y="2680788"/>
            <a:ext cx="3607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即时聊天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72712" y="3377357"/>
            <a:ext cx="84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03308" y="5024469"/>
            <a:ext cx="1864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王玉金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21851194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31741" y="5974983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应用开发技术</a:t>
            </a:r>
          </a:p>
        </p:txBody>
      </p:sp>
      <p:cxnSp>
        <p:nvCxnSpPr>
          <p:cNvPr id="24" name="直接连接符 23"/>
          <p:cNvCxnSpPr>
            <a:cxnSpLocks/>
            <a:endCxn id="12" idx="1"/>
          </p:cNvCxnSpPr>
          <p:nvPr/>
        </p:nvCxnSpPr>
        <p:spPr>
          <a:xfrm flipV="1">
            <a:off x="-57654" y="3065509"/>
            <a:ext cx="4350119" cy="45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 flipV="1">
            <a:off x="7899543" y="3055055"/>
            <a:ext cx="427737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2" y="3984586"/>
            <a:ext cx="831967" cy="831967"/>
          </a:xfrm>
          <a:prstGeom prst="rect">
            <a:avLst/>
          </a:prstGeom>
        </p:spPr>
      </p:pic>
      <p:sp>
        <p:nvSpPr>
          <p:cNvPr id="27" name="Freeform 11">
            <a:extLst>
              <a:ext uri="{FF2B5EF4-FFF2-40B4-BE49-F238E27FC236}">
                <a16:creationId xmlns:a16="http://schemas.microsoft.com/office/drawing/2014/main" id="{D8C4BCFE-1C08-E348-A2A2-D689B6CA753F}"/>
              </a:ext>
            </a:extLst>
          </p:cNvPr>
          <p:cNvSpPr>
            <a:spLocks noEditPoints="1"/>
          </p:cNvSpPr>
          <p:nvPr/>
        </p:nvSpPr>
        <p:spPr bwMode="auto">
          <a:xfrm>
            <a:off x="5559249" y="2046274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作品展示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F42A27C-E775-EA4D-9793-1204B56A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00999"/>
            <a:ext cx="2851362" cy="5103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2D0F0C-0E0B-A240-84D1-80B55C81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82" y="1000999"/>
            <a:ext cx="2836538" cy="51011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48B374-2A1E-EB47-9A52-A0E858FB9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139" y="1000999"/>
            <a:ext cx="5883826" cy="48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作品展示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F9DF428-0D91-244D-ADD2-E8E4EDFD4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9" y="1076255"/>
            <a:ext cx="3065755" cy="54969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269593-CED1-D44F-9563-E575984F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46" y="1056196"/>
            <a:ext cx="3043004" cy="55169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16FD83-63DD-9945-942A-45D9C392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82" y="1076255"/>
            <a:ext cx="3117954" cy="55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4707928" y="3062683"/>
              <a:ext cx="27719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5A6370-DFEE-7E4D-9D90-FC139F7DE66D}"/>
              </a:ext>
            </a:extLst>
          </p:cNvPr>
          <p:cNvSpPr txBox="1"/>
          <p:nvPr/>
        </p:nvSpPr>
        <p:spPr>
          <a:xfrm>
            <a:off x="5103308" y="5024469"/>
            <a:ext cx="1864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王玉金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21851194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4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57653" y="2425700"/>
            <a:ext cx="1223456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1737435" y="3309803"/>
            <a:ext cx="1919072" cy="777944"/>
            <a:chOff x="1800204" y="2885687"/>
            <a:chExt cx="1919072" cy="777944"/>
          </a:xfrm>
        </p:grpSpPr>
        <p:sp>
          <p:nvSpPr>
            <p:cNvPr id="76" name="矩形 75"/>
            <p:cNvSpPr/>
            <p:nvPr/>
          </p:nvSpPr>
          <p:spPr>
            <a:xfrm>
              <a:off x="1800204" y="2885687"/>
              <a:ext cx="19190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作品简介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00204" y="3386632"/>
              <a:ext cx="14301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897976" y="3338775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5869"/>
              <a:ext cx="866241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01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725309" y="3356848"/>
            <a:ext cx="2741382" cy="760950"/>
            <a:chOff x="4694848" y="2805284"/>
            <a:chExt cx="2741382" cy="760950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02</a:t>
                </a: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8712918" y="3347219"/>
            <a:ext cx="2788538" cy="727144"/>
            <a:chOff x="4647692" y="4088617"/>
            <a:chExt cx="2788538" cy="727144"/>
          </a:xfrm>
        </p:grpSpPr>
        <p:grpSp>
          <p:nvGrpSpPr>
            <p:cNvPr id="133" name="组合 132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作品展示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439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287"/>
            <a:ext cx="2758531" cy="777944"/>
            <a:chOff x="1163945" y="1717287"/>
            <a:chExt cx="2758531" cy="777944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287"/>
              <a:ext cx="1919072" cy="777944"/>
              <a:chOff x="1800204" y="2885687"/>
              <a:chExt cx="1919072" cy="77794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作品简介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01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作品简介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1226" y="2175222"/>
            <a:ext cx="202977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作品简介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1226" y="2593001"/>
            <a:ext cx="8278174" cy="18577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 基于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XMPP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协议的即时聊天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，能够实现注册账号，添加好友，文字聊天，语音聊天，发送图片，删除好友等功能，类似于简略版的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QQ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、微信等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 后台服务器为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Openfire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服务器，搭建在腾讯云上，非本地聊天系统，可以在线注册账号，聊天。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 可以安装一个试用一下，可能会有一些小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Bug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23970" y="2266951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41382" cy="760950"/>
            <a:chOff x="4694848" y="2805284"/>
            <a:chExt cx="2741382" cy="760950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38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</a:p>
        </p:txBody>
      </p:sp>
      <p:cxnSp>
        <p:nvCxnSpPr>
          <p:cNvPr id="17" name="直接连接符 16"/>
          <p:cNvCxnSpPr>
            <a:cxnSpLocks/>
            <a:stCxn id="31" idx="3"/>
          </p:cNvCxnSpPr>
          <p:nvPr/>
        </p:nvCxnSpPr>
        <p:spPr>
          <a:xfrm>
            <a:off x="3520896" y="361355"/>
            <a:ext cx="8493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6685" y="790621"/>
            <a:ext cx="2988613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6685" y="812816"/>
            <a:ext cx="3200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：搭建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Openfire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0FCFDE-586E-D44D-A238-B2FB3C1F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1" y="1257316"/>
            <a:ext cx="6540517" cy="4740669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333B098-D91F-D347-A833-03C553A9C7A2}"/>
              </a:ext>
            </a:extLst>
          </p:cNvPr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制作过程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4AE87-72A6-9B4E-B481-4477305F86BD}"/>
              </a:ext>
            </a:extLst>
          </p:cNvPr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</a:p>
        </p:txBody>
      </p:sp>
      <p:cxnSp>
        <p:nvCxnSpPr>
          <p:cNvPr id="32" name="直接连接符 18">
            <a:extLst>
              <a:ext uri="{FF2B5EF4-FFF2-40B4-BE49-F238E27FC236}">
                <a16:creationId xmlns:a16="http://schemas.microsoft.com/office/drawing/2014/main" id="{E66E5EC3-EF96-0C49-A72E-A2ED83FD34FB}"/>
              </a:ext>
            </a:extLst>
          </p:cNvPr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2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</a:p>
        </p:txBody>
      </p:sp>
      <p:cxnSp>
        <p:nvCxnSpPr>
          <p:cNvPr id="17" name="直接连接符 16"/>
          <p:cNvCxnSpPr>
            <a:cxnSpLocks/>
            <a:stCxn id="31" idx="3"/>
          </p:cNvCxnSpPr>
          <p:nvPr/>
        </p:nvCxnSpPr>
        <p:spPr>
          <a:xfrm>
            <a:off x="3520896" y="361355"/>
            <a:ext cx="8493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6685" y="790621"/>
            <a:ext cx="2988613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6685" y="812816"/>
            <a:ext cx="3200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0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33B098-D91F-D347-A833-03C553A9C7A2}"/>
              </a:ext>
            </a:extLst>
          </p:cNvPr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制作过程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4AE87-72A6-9B4E-B481-4477305F86BD}"/>
              </a:ext>
            </a:extLst>
          </p:cNvPr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</a:p>
        </p:txBody>
      </p:sp>
      <p:cxnSp>
        <p:nvCxnSpPr>
          <p:cNvPr id="32" name="直接连接符 18">
            <a:extLst>
              <a:ext uri="{FF2B5EF4-FFF2-40B4-BE49-F238E27FC236}">
                <a16:creationId xmlns:a16="http://schemas.microsoft.com/office/drawing/2014/main" id="{E66E5EC3-EF96-0C49-A72E-A2ED83FD34FB}"/>
              </a:ext>
            </a:extLst>
          </p:cNvPr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8E850BC-C35E-DA49-AC48-5B7404C54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556569"/>
              </p:ext>
            </p:extLst>
          </p:nvPr>
        </p:nvGraphicFramePr>
        <p:xfrm>
          <a:off x="1540706" y="1510499"/>
          <a:ext cx="8944498" cy="469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38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88538" cy="727144"/>
            <a:chOff x="4647692" y="4088617"/>
            <a:chExt cx="2788538" cy="727144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作品展示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881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作品展示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E28BCB7-5A0B-794E-BF60-E338011B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8" y="1055304"/>
            <a:ext cx="3074897" cy="55184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808C20-85F4-7347-91C0-402181CF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16" y="1070827"/>
            <a:ext cx="3089199" cy="55028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EA4859-8836-294D-8E49-832F2377C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157" y="992454"/>
            <a:ext cx="3110043" cy="55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204</Words>
  <Application>Microsoft Macintosh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王 玉金</cp:lastModifiedBy>
  <cp:revision>66</cp:revision>
  <dcterms:created xsi:type="dcterms:W3CDTF">2016-04-16T23:42:38Z</dcterms:created>
  <dcterms:modified xsi:type="dcterms:W3CDTF">2018-12-19T15:50:03Z</dcterms:modified>
</cp:coreProperties>
</file>