
<file path=[Content_Types].xml><?xml version="1.0" encoding="utf-8"?>
<Types xmlns="http://schemas.openxmlformats.org/package/2006/content-types">
  <Default Extension="jp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7"/>
    <p:restoredTop sz="94716"/>
  </p:normalViewPr>
  <p:slideViewPr>
    <p:cSldViewPr snapToGrid="0" snapToObjects="1">
      <p:cViewPr varScale="1">
        <p:scale>
          <a:sx n="114" d="100"/>
          <a:sy n="114" d="100"/>
        </p:scale>
        <p:origin x="20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D09D9-EE35-1D4C-AEA6-69FDFF223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7F9338-2DD0-0E4A-BF9D-D319471EE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9EB521-2582-5145-8511-A1F9ABF1E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6761-1D8C-2A45-A1B4-ABB3452707AB}" type="datetimeFigureOut">
              <a:rPr kumimoji="1" lang="zh-CN" altLang="en-US" smtClean="0"/>
              <a:t>2018/12/19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6E9A3B-54D7-CC4B-B4AB-97F71DB7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18A102-2126-C845-80CC-2B6039C6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75BE-8630-344C-A60B-C84EC7EB7E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504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0DFC9-FA71-4544-938F-A0708AA0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0C9751-B8E9-524C-B214-6FB51B637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2FBF4D-6390-814D-A8A5-55EBB9441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6761-1D8C-2A45-A1B4-ABB3452707AB}" type="datetimeFigureOut">
              <a:rPr kumimoji="1" lang="zh-CN" altLang="en-US" smtClean="0"/>
              <a:t>2018/12/19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632B5A-359E-CF40-9037-FD441D84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6266A3-80A5-3F42-A6AA-B6C3BB745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75BE-8630-344C-A60B-C84EC7EB7E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342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881ABE-BEDD-AE44-B999-BEDEF99AD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A717B4-77F3-194E-9986-968BC91BA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0CC0C2-B142-5343-91D8-4F3CB649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6761-1D8C-2A45-A1B4-ABB3452707AB}" type="datetimeFigureOut">
              <a:rPr kumimoji="1" lang="zh-CN" altLang="en-US" smtClean="0"/>
              <a:t>2018/12/19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EC2FD2-71ED-7F4D-8026-30925686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9848C8-AA24-3240-99C4-0400341F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75BE-8630-344C-A60B-C84EC7EB7E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600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A5A6B-8316-0041-A506-110044216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41106F-7007-3546-A736-96E478C9B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9D3C74-E94A-7144-BA8C-04E01DD1E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6761-1D8C-2A45-A1B4-ABB3452707AB}" type="datetimeFigureOut">
              <a:rPr kumimoji="1" lang="zh-CN" altLang="en-US" smtClean="0"/>
              <a:t>2018/12/19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512121-9890-8244-BEC1-3BAFE7BA4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7984F9-7F41-5F47-90FA-2319937C8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75BE-8630-344C-A60B-C84EC7EB7E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713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F5672-A151-1744-9FF3-761DB7C77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E8B0C4-0892-0A4D-A485-401DE6DA2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0FE779-1C7E-ED48-A54D-FDA93E49B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6761-1D8C-2A45-A1B4-ABB3452707AB}" type="datetimeFigureOut">
              <a:rPr kumimoji="1" lang="zh-CN" altLang="en-US" smtClean="0"/>
              <a:t>2018/12/19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A9F0F9-D91B-1C4E-9548-A4FC74958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B1F0E4-7144-B149-8124-D34E73B68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75BE-8630-344C-A60B-C84EC7EB7E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131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F5206-9FC1-9C43-B6BB-B3D75A37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7B0EB2-3C9D-4940-9BAD-EFB59DED0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AD0B9F-BECB-7E44-999B-743BBB50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436068-50AF-BB4A-88FB-55104D8B5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6761-1D8C-2A45-A1B4-ABB3452707AB}" type="datetimeFigureOut">
              <a:rPr kumimoji="1" lang="zh-CN" altLang="en-US" smtClean="0"/>
              <a:t>2018/12/19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8D079A-B24E-F240-B340-556C0F74C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199BF1-7BAF-AA4C-B72B-EA544126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75BE-8630-344C-A60B-C84EC7EB7E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945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811E6-40ED-EF48-BB33-DA8D5129C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ABF7BF-6815-794C-8A5C-45DB6679F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7E13D6-365C-7842-957C-51D139913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B63A52-E820-D149-9862-7B1C3F674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6C0241-2017-3F47-B945-843728DD5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BFFBAF-BD79-0549-B522-22BAD33FF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6761-1D8C-2A45-A1B4-ABB3452707AB}" type="datetimeFigureOut">
              <a:rPr kumimoji="1" lang="zh-CN" altLang="en-US" smtClean="0"/>
              <a:t>2018/12/19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466580-C352-5141-88E6-CC9C404D6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9B30FC-0F05-DF43-84F1-61E7D1FD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75BE-8630-344C-A60B-C84EC7EB7E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353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47C47-5B3F-8A49-9FF0-7848BBDDB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029AD2-4A87-704F-BAB3-52BE96821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6761-1D8C-2A45-A1B4-ABB3452707AB}" type="datetimeFigureOut">
              <a:rPr kumimoji="1" lang="zh-CN" altLang="en-US" smtClean="0"/>
              <a:t>2018/12/19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BAF74F-6C52-9441-8662-78EEBF9E9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52A023-C478-1D40-A177-FA5C4D37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75BE-8630-344C-A60B-C84EC7EB7E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884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7A0FB5-45F0-6C4D-914A-35ED26639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6761-1D8C-2A45-A1B4-ABB3452707AB}" type="datetimeFigureOut">
              <a:rPr kumimoji="1" lang="zh-CN" altLang="en-US" smtClean="0"/>
              <a:t>2018/12/19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E895C0-D274-0746-A688-6774C5429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169ABA-AFF5-9D46-9D88-DAF86AEE2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75BE-8630-344C-A60B-C84EC7EB7E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6461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3A71F-D99A-4744-BA17-B42C76912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1D8A24-EE8B-A943-AD19-7C1B20F25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721D0A-8196-4343-8D3B-3A5AC2513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608EDF-DBE1-1142-9110-369257BA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6761-1D8C-2A45-A1B4-ABB3452707AB}" type="datetimeFigureOut">
              <a:rPr kumimoji="1" lang="zh-CN" altLang="en-US" smtClean="0"/>
              <a:t>2018/12/19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F6937E-949B-EC40-9B27-EF8F75604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3BA152-FB1C-104E-AB14-540E2A83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75BE-8630-344C-A60B-C84EC7EB7E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278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677DC-7811-884F-9F7D-F29BA7590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7D8BB9-AC1A-7E4E-B096-127AB30CF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B768F3-FF02-E040-8EDC-21D9576FB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730DC2-F758-E54B-AF6A-68F103C69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6761-1D8C-2A45-A1B4-ABB3452707AB}" type="datetimeFigureOut">
              <a:rPr kumimoji="1" lang="zh-CN" altLang="en-US" smtClean="0"/>
              <a:t>2018/12/19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EFECA1-7579-7645-8348-C6F3F574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E6EBB4-3953-314B-8259-1486C916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75BE-8630-344C-A60B-C84EC7EB7E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90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D2E00C-986C-344E-80E3-B06F955B4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EDEB7D-AF4A-3C48-B48C-25B40D4EA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713AC1-4DB7-F541-A8AE-CA96E0F28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C6761-1D8C-2A45-A1B4-ABB3452707AB}" type="datetimeFigureOut">
              <a:rPr kumimoji="1" lang="zh-CN" altLang="en-US" smtClean="0"/>
              <a:t>2018/12/19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093CDB-30E8-7548-B24D-1711F5A95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8778E-BA53-604D-92D4-648B3A789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575BE-8630-344C-A60B-C84EC7EB7E4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06548D0-CAB9-3547-847A-C1CB4BFE8E2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5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ov"/><Relationship Id="rId1" Type="http://schemas.microsoft.com/office/2007/relationships/media" Target="../media/media2.mov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ov"/><Relationship Id="rId1" Type="http://schemas.microsoft.com/office/2007/relationships/media" Target="../media/media3.mov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ov"/><Relationship Id="rId1" Type="http://schemas.microsoft.com/office/2007/relationships/media" Target="../media/media4.mov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3BED3-001A-BD4E-B391-82FAC0D51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Not 2048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9801B6-76E2-FB44-96BF-1596E169A7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孟祥宝</a:t>
            </a:r>
            <a:r>
              <a:rPr kumimoji="1" lang="en-US" altLang="zh-CN" dirty="0"/>
              <a:t>-21851425</a:t>
            </a:r>
            <a:r>
              <a:rPr kumimoji="1" lang="zh-CN" altLang="en-US" dirty="0"/>
              <a:t> 	周世鹏</a:t>
            </a:r>
            <a:r>
              <a:rPr kumimoji="1" lang="en-US" altLang="zh-CN" dirty="0"/>
              <a:t>-21851175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164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0AC85-7973-4D4A-ADBC-B181C2E93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待完善的地方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C19850-89C6-AE43-92B2-9710F3FB7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由于是</a:t>
            </a:r>
            <a:r>
              <a:rPr kumimoji="1" lang="en-US" altLang="zh-CN" dirty="0"/>
              <a:t>4</a:t>
            </a:r>
            <a:r>
              <a:rPr kumimoji="1" lang="zh-CN" altLang="en-US" dirty="0"/>
              <a:t>方向中心合并，所以目前的优先级的固定的，按照左上右下的顺序，找出游戏体验不好。最终实现效果是距离合并点仅的点优先，距离相等数字小的优先。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暂时未实现分数计算。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315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EAAA8-5CEE-CE4B-B106-2FB6882F4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和</a:t>
            </a:r>
            <a:r>
              <a:rPr kumimoji="1" lang="en-US" altLang="zh-CN"/>
              <a:t>2048</a:t>
            </a:r>
            <a:r>
              <a:rPr kumimoji="1" lang="zh-CN" altLang="en-US"/>
              <a:t>一样的界面但不一样的玩法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606480-65D9-BA4B-A7F6-F3B3F6B1E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借鉴了开源</a:t>
            </a:r>
            <a:r>
              <a:rPr kumimoji="1" lang="en-US" altLang="zh-CN" dirty="0"/>
              <a:t>2048</a:t>
            </a:r>
            <a:r>
              <a:rPr kumimoji="1" lang="zh-CN" altLang="en-US" dirty="0"/>
              <a:t>的框架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实现了和经典</a:t>
            </a:r>
            <a:r>
              <a:rPr kumimoji="1" lang="en-US" altLang="zh-CN" dirty="0"/>
              <a:t>2048</a:t>
            </a:r>
            <a:r>
              <a:rPr kumimoji="1" lang="zh-CN" altLang="en-US" dirty="0"/>
              <a:t>不一样的玩法。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多个难度可供选择。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546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CED88-E927-C946-B4DC-0B65C4BE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选择大小界面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D7B29D-5582-F949-88D2-27BB7DC0B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906752" cy="4351338"/>
          </a:xfrm>
        </p:spPr>
        <p:txBody>
          <a:bodyPr/>
          <a:lstStyle/>
          <a:p>
            <a:r>
              <a:rPr kumimoji="1" lang="zh-CN" altLang="en-US" dirty="0"/>
              <a:t>由于新玩法要比原始玩法要难得多，所以提供了</a:t>
            </a:r>
            <a:r>
              <a:rPr kumimoji="1" lang="en-US" altLang="zh-CN" dirty="0"/>
              <a:t>4x4</a:t>
            </a:r>
            <a:r>
              <a:rPr kumimoji="1" lang="zh-CN" altLang="en-US" dirty="0"/>
              <a:t>、</a:t>
            </a:r>
            <a:r>
              <a:rPr kumimoji="1" lang="en-US" altLang="zh-CN" dirty="0"/>
              <a:t>5x5</a:t>
            </a:r>
            <a:r>
              <a:rPr kumimoji="1" lang="zh-CN" altLang="en-US" dirty="0"/>
              <a:t>、</a:t>
            </a:r>
            <a:r>
              <a:rPr kumimoji="1" lang="en-US" altLang="zh-CN" dirty="0"/>
              <a:t>6x6</a:t>
            </a:r>
            <a:r>
              <a:rPr kumimoji="1" lang="zh-CN" altLang="en-US" dirty="0"/>
              <a:t>三种大小供选择。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不同的大小获得胜利所需达到的目标方块也不同。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37E45C-ADA8-4844-96CE-26657087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952" y="76200"/>
            <a:ext cx="39878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56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907BB-2463-464F-912A-BB7CE6DC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游戏界面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A7D114A-5B40-CD4F-8D39-52A0F9E57641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68426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提供重置按钮以及退出按钮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可播放右侧视频查看效果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8" name="屏幕录制 2018-12-19 14.06.56">
            <a:hlinkClick r:id="" action="ppaction://media"/>
            <a:extLst>
              <a:ext uri="{FF2B5EF4-FFF2-40B4-BE49-F238E27FC236}">
                <a16:creationId xmlns:a16="http://schemas.microsoft.com/office/drawing/2014/main" id="{3C796D3A-DC6F-2547-A7DF-ED29BBE073E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65999" y="1027906"/>
            <a:ext cx="39878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6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1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0A81A-F8E2-8347-884C-A627B46A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玩法介绍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6951E3-593A-AC40-9A46-405E6580C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通过点击空白的方块，可以将空白方块四个方向上的相同方块合并。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110226-02D5-D842-AC86-2E5D06EA3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45" y="2753037"/>
            <a:ext cx="3924300" cy="3949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9429985-9D91-F240-B8A5-1FD311EBB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545" y="2753037"/>
            <a:ext cx="3937000" cy="3937000"/>
          </a:xfrm>
          <a:prstGeom prst="rect">
            <a:avLst/>
          </a:prstGeom>
        </p:spPr>
      </p:pic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16E50D62-4596-FD45-8CEE-A3F0543A225B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5047545" y="4721537"/>
            <a:ext cx="1962000" cy="6350"/>
          </a:xfrm>
          <a:prstGeom prst="straightConnector1">
            <a:avLst/>
          </a:prstGeom>
          <a:ln w="254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89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33B42-9812-2A44-AC4C-8361E1440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规则介绍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FD8045-7377-1148-8DE2-83E30F0A3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两个</a:t>
            </a:r>
            <a:r>
              <a:rPr lang="en-US" altLang="zh-CN" dirty="0"/>
              <a:t>4</a:t>
            </a:r>
            <a:r>
              <a:rPr lang="zh-CN" altLang="en-US" dirty="0"/>
              <a:t>合并等于</a:t>
            </a:r>
            <a:r>
              <a:rPr lang="en-US" altLang="zh-CN" dirty="0"/>
              <a:t>4*2(2</a:t>
            </a:r>
            <a:r>
              <a:rPr lang="zh-CN" altLang="en-US" dirty="0"/>
              <a:t>的</a:t>
            </a:r>
            <a:r>
              <a:rPr lang="en-US" altLang="zh-CN" dirty="0"/>
              <a:t>2-1</a:t>
            </a:r>
            <a:r>
              <a:rPr lang="zh-CN" altLang="en-US" dirty="0"/>
              <a:t>次方</a:t>
            </a:r>
            <a:r>
              <a:rPr lang="en-US" altLang="zh-CN" dirty="0"/>
              <a:t>)=8;</a:t>
            </a:r>
            <a:br>
              <a:rPr lang="en-US" altLang="zh-CN" dirty="0"/>
            </a:br>
            <a:r>
              <a:rPr lang="zh-CN" altLang="en-US" dirty="0"/>
              <a:t>三个</a:t>
            </a:r>
            <a:r>
              <a:rPr lang="en-US" altLang="zh-CN" dirty="0"/>
              <a:t>4</a:t>
            </a:r>
            <a:r>
              <a:rPr lang="zh-CN" altLang="en-US" dirty="0"/>
              <a:t>合并等于</a:t>
            </a:r>
            <a:r>
              <a:rPr lang="en-US" altLang="zh-CN" dirty="0"/>
              <a:t>4*4(2</a:t>
            </a:r>
            <a:r>
              <a:rPr lang="zh-CN" altLang="en-US" dirty="0"/>
              <a:t>的</a:t>
            </a:r>
            <a:r>
              <a:rPr lang="en-US" altLang="zh-CN" dirty="0"/>
              <a:t>3-1</a:t>
            </a:r>
            <a:r>
              <a:rPr lang="zh-CN" altLang="en-US" dirty="0"/>
              <a:t>次方</a:t>
            </a:r>
            <a:r>
              <a:rPr lang="en-US" altLang="zh-CN" dirty="0"/>
              <a:t>)=16;</a:t>
            </a:r>
            <a:br>
              <a:rPr lang="en-US" altLang="zh-CN" dirty="0"/>
            </a:br>
            <a:r>
              <a:rPr lang="zh-CN" altLang="en-US" dirty="0"/>
              <a:t>四个</a:t>
            </a:r>
            <a:r>
              <a:rPr lang="en-US" altLang="zh-CN" dirty="0"/>
              <a:t>4</a:t>
            </a:r>
            <a:r>
              <a:rPr lang="zh-CN" altLang="en-US" dirty="0"/>
              <a:t>合并等于</a:t>
            </a:r>
            <a:r>
              <a:rPr lang="en-US" altLang="zh-CN" dirty="0"/>
              <a:t>4*8(2</a:t>
            </a:r>
            <a:r>
              <a:rPr lang="zh-CN" altLang="en-US" dirty="0"/>
              <a:t>的</a:t>
            </a:r>
            <a:r>
              <a:rPr lang="en-US" altLang="zh-CN" dirty="0"/>
              <a:t>4-1</a:t>
            </a:r>
            <a:r>
              <a:rPr lang="zh-CN" altLang="en-US" dirty="0"/>
              <a:t>次方</a:t>
            </a:r>
            <a:r>
              <a:rPr lang="en-US" altLang="zh-CN" dirty="0"/>
              <a:t>)=32</a:t>
            </a:r>
            <a:r>
              <a:rPr lang="zh-CN" altLang="en-US" dirty="0"/>
              <a:t>；</a:t>
            </a:r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ED5626A-33C8-6C48-97A5-B4ADA3409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02" y="3141519"/>
            <a:ext cx="3097134" cy="35705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480ED86-5D50-3541-9757-DBBA6AD32A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7503" y="3141518"/>
            <a:ext cx="3223688" cy="3716481"/>
          </a:xfrm>
          <a:prstGeom prst="rect">
            <a:avLst/>
          </a:prstGeom>
        </p:spPr>
      </p:pic>
      <p:pic>
        <p:nvPicPr>
          <p:cNvPr id="8" name="屏幕录制 2018-12-19 14.17.51">
            <a:hlinkClick r:id="" action="ppaction://media"/>
            <a:extLst>
              <a:ext uri="{FF2B5EF4-FFF2-40B4-BE49-F238E27FC236}">
                <a16:creationId xmlns:a16="http://schemas.microsoft.com/office/drawing/2014/main" id="{CE4FF6F4-65A1-4F41-99B6-6C7E971570A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693404" y="1130300"/>
            <a:ext cx="39878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3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6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63641-9A87-5A45-B6AC-489ADF361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递归合并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6E1098-3414-1A4B-BED8-075342A51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6656" y="1825625"/>
            <a:ext cx="6257144" cy="4351338"/>
          </a:xfrm>
        </p:spPr>
        <p:txBody>
          <a:bodyPr/>
          <a:lstStyle/>
          <a:p>
            <a:r>
              <a:rPr kumimoji="1" lang="zh-CN" altLang="en-US" dirty="0"/>
              <a:t>两个</a:t>
            </a:r>
            <a:r>
              <a:rPr kumimoji="1" lang="en-US" altLang="zh-CN" dirty="0"/>
              <a:t>2</a:t>
            </a:r>
            <a:r>
              <a:rPr kumimoji="1" lang="zh-CN" altLang="en-US" dirty="0"/>
              <a:t>合并为</a:t>
            </a:r>
            <a:r>
              <a:rPr kumimoji="1" lang="en-US" altLang="zh-CN" dirty="0"/>
              <a:t>4</a:t>
            </a:r>
            <a:r>
              <a:rPr kumimoji="1" lang="zh-CN" altLang="en-US" dirty="0"/>
              <a:t>后 还可以和</a:t>
            </a:r>
            <a:r>
              <a:rPr kumimoji="1" lang="en-US" altLang="zh-CN" dirty="0"/>
              <a:t>4</a:t>
            </a:r>
            <a:r>
              <a:rPr kumimoji="1" lang="zh-CN" altLang="en-US" dirty="0"/>
              <a:t>继续合并为</a:t>
            </a:r>
            <a:r>
              <a:rPr kumimoji="1" lang="en-US" altLang="zh-CN" dirty="0"/>
              <a:t>8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合并消失后的方块不会阻挡后面的方块合并</a:t>
            </a:r>
          </a:p>
        </p:txBody>
      </p:sp>
      <p:pic>
        <p:nvPicPr>
          <p:cNvPr id="7" name="屏幕录制 2018-12-19 14.03.59">
            <a:hlinkClick r:id="" action="ppaction://media"/>
            <a:extLst>
              <a:ext uri="{FF2B5EF4-FFF2-40B4-BE49-F238E27FC236}">
                <a16:creationId xmlns:a16="http://schemas.microsoft.com/office/drawing/2014/main" id="{2752FF2A-9A02-C943-8D6B-BC11EB97ABB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" y="1875996"/>
            <a:ext cx="37750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6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09B6A-B2F1-FF41-9A21-B3C41FC1F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复杂的递归合并</a:t>
            </a:r>
          </a:p>
        </p:txBody>
      </p:sp>
      <p:pic>
        <p:nvPicPr>
          <p:cNvPr id="4" name="屏幕录制 2018-12-19 14.21.40">
            <a:hlinkClick r:id="" action="ppaction://media"/>
            <a:extLst>
              <a:ext uri="{FF2B5EF4-FFF2-40B4-BE49-F238E27FC236}">
                <a16:creationId xmlns:a16="http://schemas.microsoft.com/office/drawing/2014/main" id="{19C7547C-911B-394F-908A-AEFEA7883557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" y="1885585"/>
            <a:ext cx="3775075" cy="4351338"/>
          </a:xfrm>
        </p:spPr>
      </p:pic>
    </p:spTree>
    <p:extLst>
      <p:ext uri="{BB962C8B-B14F-4D97-AF65-F5344CB8AC3E}">
        <p14:creationId xmlns:p14="http://schemas.microsoft.com/office/powerpoint/2010/main" val="42052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6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1F18F-E9DF-2042-B6BE-862E7637D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规则介绍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DF0DCF-1A4D-244C-9F82-B54AE8230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76803" cy="4351338"/>
          </a:xfrm>
        </p:spPr>
        <p:txBody>
          <a:bodyPr/>
          <a:lstStyle/>
          <a:p>
            <a:r>
              <a:rPr kumimoji="1" lang="zh-CN" altLang="en-US" dirty="0"/>
              <a:t>没有空可以点击以后游戏结束。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有一个方块的数值达到目标值后游戏胜利。</a:t>
            </a: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AD31DA-BF58-D04E-97BE-BBDF87885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690" y="1325172"/>
            <a:ext cx="39878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45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245</Words>
  <Application>Microsoft Office PowerPoint</Application>
  <PresentationFormat>宽屏</PresentationFormat>
  <Paragraphs>35</Paragraphs>
  <Slides>10</Slides>
  <Notes>0</Notes>
  <HiddenSlides>0</HiddenSlides>
  <MMClips>4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Not 2048</vt:lpstr>
      <vt:lpstr>和2048一样的界面但不一样的玩法</vt:lpstr>
      <vt:lpstr>选择大小界面</vt:lpstr>
      <vt:lpstr>游戏界面</vt:lpstr>
      <vt:lpstr>玩法介绍</vt:lpstr>
      <vt:lpstr>规则介绍</vt:lpstr>
      <vt:lpstr>递归合并</vt:lpstr>
      <vt:lpstr>复杂的递归合并</vt:lpstr>
      <vt:lpstr>规则介绍</vt:lpstr>
      <vt:lpstr>待完善的地方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 2048</dc:title>
  <dc:creator>周新</dc:creator>
  <cp:lastModifiedBy>新 周</cp:lastModifiedBy>
  <cp:revision>8</cp:revision>
  <dcterms:created xsi:type="dcterms:W3CDTF">2018-12-19T05:51:58Z</dcterms:created>
  <dcterms:modified xsi:type="dcterms:W3CDTF">2018-12-19T06:40:50Z</dcterms:modified>
</cp:coreProperties>
</file>