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2A11-35B9-7645-AE7A-A587C240F453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35DF-FEF0-F04D-878F-6A4D6052A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65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2A11-35B9-7645-AE7A-A587C240F453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35DF-FEF0-F04D-878F-6A4D6052A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2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2A11-35B9-7645-AE7A-A587C240F453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35DF-FEF0-F04D-878F-6A4D6052A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81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2A11-35B9-7645-AE7A-A587C240F453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35DF-FEF0-F04D-878F-6A4D6052A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37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2A11-35B9-7645-AE7A-A587C240F453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35DF-FEF0-F04D-878F-6A4D6052A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68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2A11-35B9-7645-AE7A-A587C240F453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35DF-FEF0-F04D-878F-6A4D6052A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72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2A11-35B9-7645-AE7A-A587C240F453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35DF-FEF0-F04D-878F-6A4D6052A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10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2A11-35B9-7645-AE7A-A587C240F453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35DF-FEF0-F04D-878F-6A4D6052A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03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2A11-35B9-7645-AE7A-A587C240F453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35DF-FEF0-F04D-878F-6A4D6052A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36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2A11-35B9-7645-AE7A-A587C240F453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35DF-FEF0-F04D-878F-6A4D6052A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070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2A11-35B9-7645-AE7A-A587C240F453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35DF-FEF0-F04D-878F-6A4D6052A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82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92A11-35B9-7645-AE7A-A587C240F453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535DF-FEF0-F04D-878F-6A4D6052A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21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期末作业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名字：陈儒怡</a:t>
            </a:r>
            <a:endParaRPr kumimoji="1" lang="en-US" altLang="zh-CN" dirty="0" smtClean="0"/>
          </a:p>
          <a:p>
            <a:r>
              <a:rPr kumimoji="1" lang="zh-CN" altLang="en-US" dirty="0" smtClean="0"/>
              <a:t>学号：</a:t>
            </a:r>
            <a:r>
              <a:rPr kumimoji="1" lang="en-US" altLang="zh-CN" dirty="0" smtClean="0"/>
              <a:t>21851062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36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名称：十二生肖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使用语言：</a:t>
            </a:r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5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                          效果图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887" y="1873751"/>
            <a:ext cx="2238815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182" y="1873751"/>
            <a:ext cx="22388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5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输入出生年份，点击确定，软件会显示出你的生肖图片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40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</Words>
  <Application>Microsoft Macintosh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DengXian</vt:lpstr>
      <vt:lpstr>DengXian Light</vt:lpstr>
      <vt:lpstr>Arial</vt:lpstr>
      <vt:lpstr>Office 主题</vt:lpstr>
      <vt:lpstr>期末作业</vt:lpstr>
      <vt:lpstr>名称：十二生肖app</vt:lpstr>
      <vt:lpstr>                           效果图</vt:lpstr>
      <vt:lpstr>使用方法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期末作业</dc:title>
  <dc:creator>Microsoft Office 用户</dc:creator>
  <cp:lastModifiedBy>Microsoft Office 用户</cp:lastModifiedBy>
  <cp:revision>1</cp:revision>
  <dcterms:created xsi:type="dcterms:W3CDTF">2018-12-20T15:17:55Z</dcterms:created>
  <dcterms:modified xsi:type="dcterms:W3CDTF">2018-12-20T15:25:16Z</dcterms:modified>
</cp:coreProperties>
</file>