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A3A7-EB42-4F93-A0A6-A8517A4FBA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D1AD-EA65-452B-8E21-B9616BA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077" y="381000"/>
            <a:ext cx="787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EOB from </a:t>
            </a:r>
            <a:r>
              <a:rPr lang="en-US" sz="5400" b="1" u="sng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Availity</a:t>
            </a:r>
            <a:r>
              <a:rPr lang="en-US" sz="54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Portal</a:t>
            </a:r>
            <a:endParaRPr lang="en-US" sz="54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076" y="1600200"/>
            <a:ext cx="787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First log in to portal, We see the below page:-</a:t>
            </a:r>
            <a:endParaRPr lang="en-US" sz="24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209801"/>
            <a:ext cx="7696200" cy="41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Enter the User and Password to login In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49036" y="11430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After login in we see the below page:-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0" y="1752600"/>
            <a:ext cx="7342909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3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Or Click On Payer Space from the TOP:-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Now below page opens, select the Organization and TAX ID:-</a:t>
            </a:r>
            <a:endParaRPr lang="en-US" sz="24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914401"/>
            <a:ext cx="80772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33400" y="2971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For Example we need to pull the EOB for Ck#0011889780, For Provider </a:t>
            </a:r>
            <a:r>
              <a:rPr lang="en-US" sz="2400" b="1" dirty="0" err="1" smtClean="0"/>
              <a:t>Kamali</a:t>
            </a:r>
            <a:r>
              <a:rPr lang="en-US" sz="2400" b="1" dirty="0" smtClean="0"/>
              <a:t>, Then we will select the TAX ID of </a:t>
            </a:r>
            <a:r>
              <a:rPr lang="en-US" sz="2400" b="1" dirty="0" err="1" smtClean="0"/>
              <a:t>Kamali</a:t>
            </a:r>
            <a:r>
              <a:rPr lang="en-US" sz="2400" b="1" dirty="0" smtClean="0"/>
              <a:t> Medical Grp:-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4172129"/>
            <a:ext cx="8077200" cy="2650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00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7696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We will see the below page:-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8982"/>
            <a:ext cx="8382000" cy="561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1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Then Click on remittance View, The we see the complete EOB and save it :-</a:t>
            </a:r>
            <a:endParaRPr lang="en-US" sz="24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302052"/>
            <a:ext cx="7924800" cy="2872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7924800" cy="2353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39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This is the whole procedure to pull the Blue Cross EOB from </a:t>
            </a:r>
            <a:r>
              <a:rPr lang="en-US" sz="2400" b="1" dirty="0" err="1" smtClean="0"/>
              <a:t>Availity</a:t>
            </a:r>
            <a:r>
              <a:rPr lang="en-US" sz="2400" b="1" dirty="0" smtClean="0"/>
              <a:t> Portal.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53291" y="13716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We can also pull the below insurance by Clicking on Remittance Viewer:-</a:t>
            </a:r>
          </a:p>
          <a:p>
            <a:r>
              <a:rPr lang="en-US" sz="2400" b="1" dirty="0" smtClean="0"/>
              <a:t>•	Health Net for some providers</a:t>
            </a:r>
          </a:p>
          <a:p>
            <a:r>
              <a:rPr lang="en-US" sz="2400" b="1" dirty="0" smtClean="0"/>
              <a:t>•	Regence</a:t>
            </a:r>
          </a:p>
          <a:p>
            <a:r>
              <a:rPr lang="en-US" sz="2400" b="1" dirty="0" smtClean="0"/>
              <a:t>•	Aetna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81534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71054" y="4667980"/>
            <a:ext cx="8278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We need to select the date range to pull these EOB’s.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90800" y="5562600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12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Chauhan</dc:creator>
  <cp:lastModifiedBy>Ritu Chauhan</cp:lastModifiedBy>
  <cp:revision>3</cp:revision>
  <dcterms:created xsi:type="dcterms:W3CDTF">2021-09-21T05:48:26Z</dcterms:created>
  <dcterms:modified xsi:type="dcterms:W3CDTF">2021-09-21T06:04:37Z</dcterms:modified>
</cp:coreProperties>
</file>