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sldIdLst>
    <p:sldId id="256" r:id="rId3"/>
    <p:sldId id="257" r:id="rId4"/>
    <p:sldId id="259" r:id="rId5"/>
    <p:sldId id="258" r:id="rId6"/>
    <p:sldId id="260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microsoft.com/office/2015/10/relationships/revisionInfo" Target="revisionInfo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8B4FE7-E0B2-4F3F-BDCC-18EDFB1822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D53E9BB-AFCB-4FD0-8685-4B1F758B6A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1D0A9F-5D28-49CC-8039-CBF46C00B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CAAC2-EB3E-4741-9659-609D0ECF4AA6}" type="datetimeFigureOut">
              <a:rPr lang="de-DE" smtClean="0"/>
              <a:t>03.02.2018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93F7C6-5838-4BD5-93AD-A5DBF3718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6A75726-0FAD-4F6A-9963-52D4B6685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551B-023A-4142-8953-96E0051495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9751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E23112-4077-47E7-9DCE-A83118E67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4323451-8539-48EA-8631-56501E5F2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ECAD41-B2D8-45B6-8742-25BD547BF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CAAC2-EB3E-4741-9659-609D0ECF4AA6}" type="datetimeFigureOut">
              <a:rPr lang="de-DE" smtClean="0"/>
              <a:t>03.02.2018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3363D7C-0860-46FD-AA61-DF4CC5CD0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2A2E57-AF04-4513-B80C-2FBB68ABD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551B-023A-4142-8953-96E0051495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1160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BA0CED1-999C-4185-81A4-7ACB80C683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3CE4B15-4968-4988-AA91-D0AB06AE51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9D04E0-FD52-40D6-84EE-9B4E0898B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CAAC2-EB3E-4741-9659-609D0ECF4AA6}" type="datetimeFigureOut">
              <a:rPr lang="de-DE" smtClean="0"/>
              <a:t>03.02.2018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BA48733-84BA-4E1A-B5F4-0331B504E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6884A3-1E20-41E7-A9EE-F36772C1F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551B-023A-4142-8953-96E0051495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7776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CBA17B-4F55-4706-A69F-BEE7FDD57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667834-6C1C-44AD-A9D6-CB7432FD6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4C09A28-4B52-4F93-8EE0-E5D98C11C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CAAC2-EB3E-4741-9659-609D0ECF4AA6}" type="datetimeFigureOut">
              <a:rPr lang="de-DE" smtClean="0"/>
              <a:t>03.02.2018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990EDF5-CFDE-4080-89F3-10F432E00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C1358A2-6D79-463A-997E-E60154ED9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551B-023A-4142-8953-96E0051495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4592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DB572A-BD80-47A3-9CE9-31B6AA981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30C44C9-C7CE-490C-88E8-7C8A2B967E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A905FCF-FE3C-4728-8214-BB69DBF46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CAAC2-EB3E-4741-9659-609D0ECF4AA6}" type="datetimeFigureOut">
              <a:rPr lang="de-DE" smtClean="0"/>
              <a:t>03.02.2018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4B9E7A7-A1EF-4A99-BBED-3AECC7ED5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F465B6-1BC0-4AEE-95F3-80AFA840E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551B-023A-4142-8953-96E0051495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6629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9BFD6B-D6C7-43BD-98BE-7ED9EF314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445336D-7415-4B9D-AEED-0D9C533A36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84F43B1-B545-48BE-8EAE-928F7E0770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B567120-102F-4C6B-B00F-42CD4B4AE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CAAC2-EB3E-4741-9659-609D0ECF4AA6}" type="datetimeFigureOut">
              <a:rPr lang="de-DE" smtClean="0"/>
              <a:t>03.02.2018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CFA4EB0-5A1A-44EB-9788-8ED587DA4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9C292E9-6332-49F6-B25E-5DC1118A2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551B-023A-4142-8953-96E0051495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3963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FC4909-5E0F-4E08-BE00-D6D956762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01F2B10-0440-4B6A-B1AE-A1A52BD85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E95271D-DCF2-4F3D-AABC-3BE5076063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780638C-54A5-45C3-9999-40465DB269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32CC922-BF0F-4D53-A134-0F393B0B49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003EBB1-4995-4FB4-A908-186EDED73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CAAC2-EB3E-4741-9659-609D0ECF4AA6}" type="datetimeFigureOut">
              <a:rPr lang="de-DE" smtClean="0"/>
              <a:t>03.02.2018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6877790-1620-4F29-AB27-B7F263EA1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AC29AB0-6882-46EC-B222-96BCBD102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551B-023A-4142-8953-96E0051495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3800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0F194C-49DB-413F-A70F-0AEC614F0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3533EA5-F109-465C-9534-51729B764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CAAC2-EB3E-4741-9659-609D0ECF4AA6}" type="datetimeFigureOut">
              <a:rPr lang="de-DE" smtClean="0"/>
              <a:t>03.02.2018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5992A47-1D0E-4DFE-9377-8378D1A26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791C7B7-DD30-40D9-91F4-A2009A81C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551B-023A-4142-8953-96E0051495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9702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F885F94-2EB5-4319-8012-791E1E9CB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CAAC2-EB3E-4741-9659-609D0ECF4AA6}" type="datetimeFigureOut">
              <a:rPr lang="de-DE" smtClean="0"/>
              <a:t>03.02.2018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8C63249-9F48-4421-A1E4-AE07C2D69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B1EA722-2EB4-466D-9EEA-DE39B6B65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551B-023A-4142-8953-96E0051495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0152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84F638-E65A-4CD3-9DA2-C00393B70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BA45170-1FB3-4639-9A62-574BDB961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1A79E7E-A488-4FE3-91C0-F6215498BC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1CEBE68-EA10-49C7-B1FB-BEC3F9CAD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CAAC2-EB3E-4741-9659-609D0ECF4AA6}" type="datetimeFigureOut">
              <a:rPr lang="de-DE" smtClean="0"/>
              <a:t>03.02.2018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61E1FF7-980E-4EF6-B16F-53FB4AD8F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BDEC483-9709-4C2E-989C-B78221553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551B-023A-4142-8953-96E0051495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907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705B89-4A7B-468B-B72D-05DE7F9B3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066AE3E-D4CA-411E-B514-2FB8A900B7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0C3F322-A39C-4B6C-A1FE-405335C93B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8AD99D9-FC88-401E-914D-11A0E69A2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CAAC2-EB3E-4741-9659-609D0ECF4AA6}" type="datetimeFigureOut">
              <a:rPr lang="de-DE" smtClean="0"/>
              <a:t>03.02.2018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F973267-A979-4646-B734-47CCA6749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DDB4010-8086-4DA8-84E1-C2B85A9F1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551B-023A-4142-8953-96E0051495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3866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F933C90-B5B4-4F18-B7D6-25BF4FAF5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5357F39-7A53-48B7-95CE-8089B9292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ACA586B-70E3-4776-B65E-32816618F2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CAAC2-EB3E-4741-9659-609D0ECF4AA6}" type="datetimeFigureOut">
              <a:rPr lang="de-DE" smtClean="0"/>
              <a:t>03.02.2018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85C521E-D624-4F3F-AF04-735A1A92FC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4A104F9-DDF1-4C9B-AC76-FF92542EAC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D551B-023A-4142-8953-96E0051495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4074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A576CF73-A070-40F1-AAA6-2260DBAA1BDB}"/>
              </a:ext>
            </a:extLst>
          </p:cNvPr>
          <p:cNvSpPr/>
          <p:nvPr/>
        </p:nvSpPr>
        <p:spPr>
          <a:xfrm>
            <a:off x="6096000" y="225271"/>
            <a:ext cx="1879102" cy="155489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b="1" dirty="0"/>
              <a:t>Account </a:t>
            </a:r>
          </a:p>
          <a:p>
            <a:pPr algn="ctr"/>
            <a:r>
              <a:rPr lang="de-DE" sz="2800" b="1" dirty="0"/>
              <a:t>Service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43E042D1-982A-4C54-8985-98EC477EB5EA}"/>
              </a:ext>
            </a:extLst>
          </p:cNvPr>
          <p:cNvSpPr/>
          <p:nvPr/>
        </p:nvSpPr>
        <p:spPr>
          <a:xfrm>
            <a:off x="6096000" y="2015042"/>
            <a:ext cx="1879102" cy="155489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b="1" dirty="0"/>
              <a:t>Business Service</a:t>
            </a: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8DE5062D-A3B4-48F1-A7CB-A413AEA96E3F}"/>
              </a:ext>
            </a:extLst>
          </p:cNvPr>
          <p:cNvSpPr/>
          <p:nvPr/>
        </p:nvSpPr>
        <p:spPr>
          <a:xfrm>
            <a:off x="3383871" y="2682536"/>
            <a:ext cx="1525480" cy="73240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b="1" dirty="0" err="1"/>
              <a:t>Hashing</a:t>
            </a:r>
            <a:endParaRPr lang="de-DE" sz="2400" b="1" dirty="0"/>
          </a:p>
          <a:p>
            <a:pPr algn="ctr"/>
            <a:r>
              <a:rPr lang="de-DE" sz="2400" b="1" dirty="0"/>
              <a:t>Helper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6D353B49-0E5F-4887-BFC8-D439025AAF51}"/>
              </a:ext>
            </a:extLst>
          </p:cNvPr>
          <p:cNvSpPr/>
          <p:nvPr/>
        </p:nvSpPr>
        <p:spPr>
          <a:xfrm>
            <a:off x="3383871" y="3531093"/>
            <a:ext cx="1525480" cy="73240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b="1" dirty="0"/>
              <a:t>Cookie</a:t>
            </a:r>
          </a:p>
          <a:p>
            <a:pPr algn="ctr"/>
            <a:r>
              <a:rPr lang="de-DE" sz="2400" b="1" dirty="0"/>
              <a:t>Helper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9477A200-D1A2-4FAA-BD21-0395071E4B46}"/>
              </a:ext>
            </a:extLst>
          </p:cNvPr>
          <p:cNvSpPr/>
          <p:nvPr/>
        </p:nvSpPr>
        <p:spPr>
          <a:xfrm>
            <a:off x="3383871" y="4379650"/>
            <a:ext cx="1525480" cy="73240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b="1" dirty="0"/>
              <a:t>Math</a:t>
            </a:r>
          </a:p>
          <a:p>
            <a:pPr algn="ctr"/>
            <a:r>
              <a:rPr lang="de-DE" sz="2400" b="1" dirty="0"/>
              <a:t>Helper</a:t>
            </a: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28E971C8-4E5A-4A6A-838A-CDEB77FF4C99}"/>
              </a:ext>
            </a:extLst>
          </p:cNvPr>
          <p:cNvSpPr/>
          <p:nvPr/>
        </p:nvSpPr>
        <p:spPr>
          <a:xfrm>
            <a:off x="10972800" y="225270"/>
            <a:ext cx="1059404" cy="6379347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dirty="0"/>
              <a:t>D</a:t>
            </a:r>
          </a:p>
          <a:p>
            <a:pPr algn="ctr"/>
            <a:r>
              <a:rPr lang="de-DE" sz="4800" dirty="0"/>
              <a:t>A</a:t>
            </a:r>
          </a:p>
          <a:p>
            <a:pPr algn="ctr"/>
            <a:r>
              <a:rPr lang="de-DE" sz="4800" dirty="0"/>
              <a:t>T</a:t>
            </a:r>
          </a:p>
          <a:p>
            <a:pPr algn="ctr"/>
            <a:r>
              <a:rPr lang="de-DE" sz="4800" dirty="0"/>
              <a:t>A</a:t>
            </a:r>
          </a:p>
          <a:p>
            <a:pPr algn="ctr"/>
            <a:r>
              <a:rPr lang="de-DE" sz="4800" dirty="0"/>
              <a:t>B</a:t>
            </a:r>
          </a:p>
          <a:p>
            <a:pPr algn="ctr"/>
            <a:r>
              <a:rPr lang="de-DE" sz="4800" dirty="0"/>
              <a:t>A</a:t>
            </a:r>
          </a:p>
          <a:p>
            <a:pPr algn="ctr"/>
            <a:r>
              <a:rPr lang="de-DE" sz="4800" dirty="0"/>
              <a:t>S</a:t>
            </a:r>
          </a:p>
          <a:p>
            <a:pPr algn="ctr"/>
            <a:r>
              <a:rPr lang="de-DE" sz="4800" dirty="0"/>
              <a:t>E</a:t>
            </a:r>
            <a:endParaRPr lang="de-DE" sz="2400" dirty="0"/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48028A23-2A76-4FC4-A56C-21C3FAC01FF9}"/>
              </a:ext>
            </a:extLst>
          </p:cNvPr>
          <p:cNvSpPr/>
          <p:nvPr/>
        </p:nvSpPr>
        <p:spPr>
          <a:xfrm>
            <a:off x="9644108" y="696341"/>
            <a:ext cx="1059404" cy="546531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/>
              <a:t>D</a:t>
            </a:r>
          </a:p>
          <a:p>
            <a:pPr algn="ctr"/>
            <a:r>
              <a:rPr lang="de-DE" sz="4000" dirty="0"/>
              <a:t>B</a:t>
            </a:r>
          </a:p>
          <a:p>
            <a:pPr algn="ctr"/>
            <a:endParaRPr lang="de-DE" sz="4000" dirty="0"/>
          </a:p>
          <a:p>
            <a:pPr algn="ctr"/>
            <a:r>
              <a:rPr lang="de-DE" sz="4000" dirty="0"/>
              <a:t>M</a:t>
            </a:r>
          </a:p>
          <a:p>
            <a:pPr algn="ctr"/>
            <a:r>
              <a:rPr lang="de-DE" sz="4000" dirty="0"/>
              <a:t>O</a:t>
            </a:r>
          </a:p>
          <a:p>
            <a:pPr algn="ctr"/>
            <a:r>
              <a:rPr lang="de-DE" sz="4000" dirty="0"/>
              <a:t>D</a:t>
            </a:r>
          </a:p>
          <a:p>
            <a:pPr algn="ctr"/>
            <a:r>
              <a:rPr lang="de-DE" sz="4000" dirty="0"/>
              <a:t>E</a:t>
            </a:r>
          </a:p>
          <a:p>
            <a:pPr algn="ctr"/>
            <a:r>
              <a:rPr lang="de-DE" sz="4000" dirty="0"/>
              <a:t>L</a:t>
            </a:r>
          </a:p>
          <a:p>
            <a:pPr algn="ctr"/>
            <a:r>
              <a:rPr lang="de-DE" sz="4000" dirty="0"/>
              <a:t>S</a:t>
            </a:r>
            <a:endParaRPr lang="de-DE" dirty="0"/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7CCBBBF2-F04A-4EB0-A22F-8B2692C8A8DA}"/>
              </a:ext>
            </a:extLst>
          </p:cNvPr>
          <p:cNvSpPr/>
          <p:nvPr/>
        </p:nvSpPr>
        <p:spPr>
          <a:xfrm>
            <a:off x="8350925" y="1154467"/>
            <a:ext cx="1059404" cy="475325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solidFill>
                  <a:schemeClr val="bg1"/>
                </a:solidFill>
              </a:rPr>
              <a:t>R</a:t>
            </a:r>
          </a:p>
          <a:p>
            <a:pPr algn="ctr"/>
            <a:r>
              <a:rPr lang="de-DE" sz="2400" b="1" dirty="0">
                <a:solidFill>
                  <a:schemeClr val="bg1"/>
                </a:solidFill>
              </a:rPr>
              <a:t>E</a:t>
            </a:r>
          </a:p>
          <a:p>
            <a:pPr algn="ctr"/>
            <a:r>
              <a:rPr lang="de-DE" sz="2400" b="1" dirty="0">
                <a:solidFill>
                  <a:schemeClr val="bg1"/>
                </a:solidFill>
              </a:rPr>
              <a:t>P</a:t>
            </a:r>
          </a:p>
          <a:p>
            <a:pPr algn="ctr"/>
            <a:r>
              <a:rPr lang="de-DE" sz="2400" b="1" dirty="0">
                <a:solidFill>
                  <a:schemeClr val="bg1"/>
                </a:solidFill>
              </a:rPr>
              <a:t>O</a:t>
            </a:r>
          </a:p>
          <a:p>
            <a:pPr algn="ctr"/>
            <a:r>
              <a:rPr lang="de-DE" sz="2400" b="1" dirty="0">
                <a:solidFill>
                  <a:schemeClr val="bg1"/>
                </a:solidFill>
              </a:rPr>
              <a:t>S</a:t>
            </a:r>
          </a:p>
          <a:p>
            <a:pPr algn="ctr"/>
            <a:r>
              <a:rPr lang="de-DE" sz="2400" b="1" dirty="0">
                <a:solidFill>
                  <a:schemeClr val="bg1"/>
                </a:solidFill>
              </a:rPr>
              <a:t>I</a:t>
            </a:r>
          </a:p>
          <a:p>
            <a:pPr algn="ctr"/>
            <a:r>
              <a:rPr lang="de-DE" sz="2400" b="1" dirty="0">
                <a:solidFill>
                  <a:schemeClr val="bg1"/>
                </a:solidFill>
              </a:rPr>
              <a:t>T</a:t>
            </a:r>
          </a:p>
          <a:p>
            <a:pPr algn="ctr"/>
            <a:r>
              <a:rPr lang="de-DE" sz="2400" b="1" dirty="0">
                <a:solidFill>
                  <a:schemeClr val="bg1"/>
                </a:solidFill>
              </a:rPr>
              <a:t>O</a:t>
            </a:r>
          </a:p>
          <a:p>
            <a:pPr algn="ctr"/>
            <a:r>
              <a:rPr lang="de-DE" sz="2400" b="1" dirty="0">
                <a:solidFill>
                  <a:schemeClr val="bg1"/>
                </a:solidFill>
              </a:rPr>
              <a:t>R</a:t>
            </a:r>
          </a:p>
          <a:p>
            <a:pPr algn="ctr"/>
            <a:r>
              <a:rPr lang="de-DE" sz="2400" b="1" dirty="0">
                <a:solidFill>
                  <a:schemeClr val="bg1"/>
                </a:solidFill>
              </a:rPr>
              <a:t>I</a:t>
            </a:r>
          </a:p>
          <a:p>
            <a:pPr algn="ctr"/>
            <a:r>
              <a:rPr lang="de-DE" sz="2400" b="1" dirty="0">
                <a:solidFill>
                  <a:schemeClr val="bg1"/>
                </a:solidFill>
              </a:rPr>
              <a:t>E</a:t>
            </a:r>
          </a:p>
          <a:p>
            <a:pPr algn="ctr"/>
            <a:r>
              <a:rPr lang="de-DE" sz="2400" b="1" dirty="0">
                <a:solidFill>
                  <a:schemeClr val="bg1"/>
                </a:solidFill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3125711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EB3964E9-DFDC-4D3A-B7AA-677959D4C284}"/>
              </a:ext>
            </a:extLst>
          </p:cNvPr>
          <p:cNvSpPr/>
          <p:nvPr/>
        </p:nvSpPr>
        <p:spPr>
          <a:xfrm>
            <a:off x="9960744" y="2144191"/>
            <a:ext cx="1478605" cy="1089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ACCOUNT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3AA0BC4-46F6-49B6-8D42-DF26F750ECF0}"/>
              </a:ext>
            </a:extLst>
          </p:cNvPr>
          <p:cNvSpPr/>
          <p:nvPr/>
        </p:nvSpPr>
        <p:spPr>
          <a:xfrm>
            <a:off x="8023464" y="2144190"/>
            <a:ext cx="1478605" cy="1089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CHAT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68760C6-F710-408E-A4E6-ECF40C1E299E}"/>
              </a:ext>
            </a:extLst>
          </p:cNvPr>
          <p:cNvSpPr/>
          <p:nvPr/>
        </p:nvSpPr>
        <p:spPr>
          <a:xfrm>
            <a:off x="6086184" y="2144189"/>
            <a:ext cx="1478605" cy="1089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BITCOIN</a:t>
            </a:r>
            <a:br>
              <a:rPr lang="de-DE" dirty="0"/>
            </a:br>
            <a:r>
              <a:rPr lang="de-DE" dirty="0"/>
              <a:t>BUSINESS</a:t>
            </a:r>
          </a:p>
        </p:txBody>
      </p:sp>
      <p:cxnSp>
        <p:nvCxnSpPr>
          <p:cNvPr id="25" name="Verbinder: gewinkelt 24">
            <a:extLst>
              <a:ext uri="{FF2B5EF4-FFF2-40B4-BE49-F238E27FC236}">
                <a16:creationId xmlns:a16="http://schemas.microsoft.com/office/drawing/2014/main" id="{E107A655-53E9-47CA-8C44-5F023247EDCF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rot="5400000">
            <a:off x="714527" y="1793957"/>
            <a:ext cx="423038" cy="47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Verbinder: gewinkelt 26">
            <a:extLst>
              <a:ext uri="{FF2B5EF4-FFF2-40B4-BE49-F238E27FC236}">
                <a16:creationId xmlns:a16="http://schemas.microsoft.com/office/drawing/2014/main" id="{13D1EC34-EC78-45B9-83D3-2058ECC6069E}"/>
              </a:ext>
            </a:extLst>
          </p:cNvPr>
          <p:cNvCxnSpPr>
            <a:cxnSpLocks/>
            <a:stCxn id="38" idx="1"/>
            <a:endCxn id="11" idx="3"/>
          </p:cNvCxnSpPr>
          <p:nvPr/>
        </p:nvCxnSpPr>
        <p:spPr>
          <a:xfrm rot="10800000" flipV="1">
            <a:off x="1551499" y="825894"/>
            <a:ext cx="1221287" cy="31746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Verbinder: gewinkelt 30">
            <a:extLst>
              <a:ext uri="{FF2B5EF4-FFF2-40B4-BE49-F238E27FC236}">
                <a16:creationId xmlns:a16="http://schemas.microsoft.com/office/drawing/2014/main" id="{3C490D9E-9761-498A-B9A7-5332FA26B972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5240218" y="309235"/>
            <a:ext cx="5459829" cy="18349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22BA1EBC-F4B4-4CC8-8ACB-63AD84E67F0B}"/>
              </a:ext>
            </a:extLst>
          </p:cNvPr>
          <p:cNvCxnSpPr>
            <a:stCxn id="7" idx="3"/>
            <a:endCxn id="6" idx="1"/>
          </p:cNvCxnSpPr>
          <p:nvPr/>
        </p:nvCxnSpPr>
        <p:spPr>
          <a:xfrm>
            <a:off x="7564789" y="2688939"/>
            <a:ext cx="458675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20A9962D-59CC-4DD1-8469-69300A73F416}"/>
              </a:ext>
            </a:extLst>
          </p:cNvPr>
          <p:cNvCxnSpPr>
            <a:stCxn id="6" idx="3"/>
            <a:endCxn id="5" idx="1"/>
          </p:cNvCxnSpPr>
          <p:nvPr/>
        </p:nvCxnSpPr>
        <p:spPr>
          <a:xfrm>
            <a:off x="9502069" y="2688940"/>
            <a:ext cx="458675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Pfeil: nach rechts 1">
            <a:extLst>
              <a:ext uri="{FF2B5EF4-FFF2-40B4-BE49-F238E27FC236}">
                <a16:creationId xmlns:a16="http://schemas.microsoft.com/office/drawing/2014/main" id="{88E1FA6E-F645-45F1-9A5E-FF18636F9ECD}"/>
              </a:ext>
            </a:extLst>
          </p:cNvPr>
          <p:cNvSpPr/>
          <p:nvPr/>
        </p:nvSpPr>
        <p:spPr>
          <a:xfrm>
            <a:off x="382281" y="5919949"/>
            <a:ext cx="11407806" cy="8941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TIMELINE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0672FB46-2383-4AB8-8897-B8CF579D468A}"/>
              </a:ext>
            </a:extLst>
          </p:cNvPr>
          <p:cNvSpPr/>
          <p:nvPr/>
        </p:nvSpPr>
        <p:spPr>
          <a:xfrm>
            <a:off x="305355" y="66969"/>
            <a:ext cx="1246144" cy="1517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Controller:</a:t>
            </a:r>
          </a:p>
          <a:p>
            <a:pPr algn="ctr"/>
            <a:r>
              <a:rPr lang="de-DE" dirty="0"/>
              <a:t>Home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2FF27007-E41A-4F44-AE10-CC0C6BAB18DF}"/>
              </a:ext>
            </a:extLst>
          </p:cNvPr>
          <p:cNvSpPr/>
          <p:nvPr/>
        </p:nvSpPr>
        <p:spPr>
          <a:xfrm>
            <a:off x="295833" y="2007857"/>
            <a:ext cx="1255664" cy="8941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View:</a:t>
            </a:r>
          </a:p>
          <a:p>
            <a:pPr algn="ctr"/>
            <a:r>
              <a:rPr lang="de-DE" dirty="0"/>
              <a:t>Index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332C5869-2594-4BF8-96AB-655C1D45A8C8}"/>
              </a:ext>
            </a:extLst>
          </p:cNvPr>
          <p:cNvSpPr/>
          <p:nvPr/>
        </p:nvSpPr>
        <p:spPr>
          <a:xfrm>
            <a:off x="305356" y="3398398"/>
            <a:ext cx="1246142" cy="1204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Partial</a:t>
            </a:r>
          </a:p>
          <a:p>
            <a:pPr algn="ctr"/>
            <a:r>
              <a:rPr lang="de-DE" dirty="0"/>
              <a:t>View:</a:t>
            </a:r>
          </a:p>
          <a:p>
            <a:pPr algn="ctr"/>
            <a:r>
              <a:rPr lang="de-DE" dirty="0"/>
              <a:t>Login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B6994E2C-E092-4BAE-BB16-4DBDC006AE38}"/>
              </a:ext>
            </a:extLst>
          </p:cNvPr>
          <p:cNvSpPr/>
          <p:nvPr/>
        </p:nvSpPr>
        <p:spPr>
          <a:xfrm>
            <a:off x="299006" y="4743336"/>
            <a:ext cx="1246142" cy="1204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Partial</a:t>
            </a:r>
          </a:p>
          <a:p>
            <a:pPr algn="ctr"/>
            <a:r>
              <a:rPr lang="de-DE" dirty="0"/>
              <a:t>View:</a:t>
            </a:r>
          </a:p>
          <a:p>
            <a:pPr algn="ctr"/>
            <a:r>
              <a:rPr lang="de-DE" dirty="0"/>
              <a:t>Register</a:t>
            </a:r>
          </a:p>
        </p:txBody>
      </p:sp>
      <p:cxnSp>
        <p:nvCxnSpPr>
          <p:cNvPr id="21" name="Verbinder: gewinkelt 20">
            <a:extLst>
              <a:ext uri="{FF2B5EF4-FFF2-40B4-BE49-F238E27FC236}">
                <a16:creationId xmlns:a16="http://schemas.microsoft.com/office/drawing/2014/main" id="{A475DF7D-BAB2-42C0-AFE4-A0E0881586B1}"/>
              </a:ext>
            </a:extLst>
          </p:cNvPr>
          <p:cNvCxnSpPr>
            <a:cxnSpLocks/>
            <a:stCxn id="4" idx="1"/>
            <a:endCxn id="11" idx="1"/>
          </p:cNvCxnSpPr>
          <p:nvPr/>
        </p:nvCxnSpPr>
        <p:spPr>
          <a:xfrm rot="10800000" flipH="1" flipV="1">
            <a:off x="295832" y="2454948"/>
            <a:ext cx="9523" cy="1545616"/>
          </a:xfrm>
          <a:prstGeom prst="bentConnector3">
            <a:avLst>
              <a:gd name="adj1" fmla="val -1569558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Verbinder: gewinkelt 25">
            <a:extLst>
              <a:ext uri="{FF2B5EF4-FFF2-40B4-BE49-F238E27FC236}">
                <a16:creationId xmlns:a16="http://schemas.microsoft.com/office/drawing/2014/main" id="{B4052FA4-013B-4EED-B9E5-26DE38369930}"/>
              </a:ext>
            </a:extLst>
          </p:cNvPr>
          <p:cNvCxnSpPr>
            <a:cxnSpLocks/>
            <a:stCxn id="4" idx="1"/>
            <a:endCxn id="17" idx="1"/>
          </p:cNvCxnSpPr>
          <p:nvPr/>
        </p:nvCxnSpPr>
        <p:spPr>
          <a:xfrm rot="10800000" flipH="1" flipV="1">
            <a:off x="295832" y="2454948"/>
            <a:ext cx="3173" cy="2890554"/>
          </a:xfrm>
          <a:prstGeom prst="bentConnector3">
            <a:avLst>
              <a:gd name="adj1" fmla="val -498777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1482360-9C09-4061-8C27-CD25DFC31217}"/>
              </a:ext>
            </a:extLst>
          </p:cNvPr>
          <p:cNvCxnSpPr>
            <a:cxnSpLocks/>
          </p:cNvCxnSpPr>
          <p:nvPr/>
        </p:nvCxnSpPr>
        <p:spPr>
          <a:xfrm>
            <a:off x="4045727" y="2292290"/>
            <a:ext cx="181511" cy="2611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 37">
            <a:extLst>
              <a:ext uri="{FF2B5EF4-FFF2-40B4-BE49-F238E27FC236}">
                <a16:creationId xmlns:a16="http://schemas.microsoft.com/office/drawing/2014/main" id="{2E8D15C0-203A-40D6-9829-E1258D7492CE}"/>
              </a:ext>
            </a:extLst>
          </p:cNvPr>
          <p:cNvSpPr/>
          <p:nvPr/>
        </p:nvSpPr>
        <p:spPr>
          <a:xfrm>
            <a:off x="2772785" y="66969"/>
            <a:ext cx="1246145" cy="1517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Controller:</a:t>
            </a:r>
          </a:p>
          <a:p>
            <a:pPr algn="ctr"/>
            <a:r>
              <a:rPr lang="de-DE" dirty="0"/>
              <a:t>Account</a:t>
            </a:r>
          </a:p>
        </p:txBody>
      </p:sp>
      <p:sp>
        <p:nvSpPr>
          <p:cNvPr id="42" name="Rechteck: abgerundete Ecken 41">
            <a:extLst>
              <a:ext uri="{FF2B5EF4-FFF2-40B4-BE49-F238E27FC236}">
                <a16:creationId xmlns:a16="http://schemas.microsoft.com/office/drawing/2014/main" id="{0F45D884-85FB-484E-AF11-52EF4DD53E17}"/>
              </a:ext>
            </a:extLst>
          </p:cNvPr>
          <p:cNvSpPr/>
          <p:nvPr/>
        </p:nvSpPr>
        <p:spPr>
          <a:xfrm>
            <a:off x="6335915" y="3900094"/>
            <a:ext cx="1246142" cy="8941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View:</a:t>
            </a:r>
          </a:p>
          <a:p>
            <a:pPr algn="ctr"/>
            <a:r>
              <a:rPr lang="de-DE" dirty="0"/>
              <a:t>Index</a:t>
            </a:r>
          </a:p>
        </p:txBody>
      </p:sp>
      <p:cxnSp>
        <p:nvCxnSpPr>
          <p:cNvPr id="69" name="Verbinder: gewinkelt 68">
            <a:extLst>
              <a:ext uri="{FF2B5EF4-FFF2-40B4-BE49-F238E27FC236}">
                <a16:creationId xmlns:a16="http://schemas.microsoft.com/office/drawing/2014/main" id="{224CED55-89F7-4F52-BED8-57810EA213A3}"/>
              </a:ext>
            </a:extLst>
          </p:cNvPr>
          <p:cNvCxnSpPr>
            <a:cxnSpLocks/>
            <a:endCxn id="17" idx="3"/>
          </p:cNvCxnSpPr>
          <p:nvPr/>
        </p:nvCxnSpPr>
        <p:spPr>
          <a:xfrm rot="5400000">
            <a:off x="-37341" y="2809202"/>
            <a:ext cx="4118789" cy="95381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3168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7AAD231A-A123-417A-96CD-D2813C93076A}"/>
              </a:ext>
            </a:extLst>
          </p:cNvPr>
          <p:cNvSpPr/>
          <p:nvPr/>
        </p:nvSpPr>
        <p:spPr>
          <a:xfrm>
            <a:off x="0" y="-1"/>
            <a:ext cx="12192000" cy="808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Level 1 - Login/Register Landing Page </a:t>
            </a:r>
            <a:r>
              <a:rPr lang="de-DE" dirty="0" err="1"/>
              <a:t>For</a:t>
            </a:r>
            <a:r>
              <a:rPr lang="de-DE" dirty="0"/>
              <a:t> Guests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B6662903-F73D-4222-9D86-DCAF4ECFDF44}"/>
              </a:ext>
            </a:extLst>
          </p:cNvPr>
          <p:cNvSpPr/>
          <p:nvPr/>
        </p:nvSpPr>
        <p:spPr>
          <a:xfrm>
            <a:off x="11289323" y="83526"/>
            <a:ext cx="842596" cy="64183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636500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A5720CA1-D3C9-43F5-A9C4-03488CB10FE6}"/>
              </a:ext>
            </a:extLst>
          </p:cNvPr>
          <p:cNvSpPr/>
          <p:nvPr/>
        </p:nvSpPr>
        <p:spPr>
          <a:xfrm>
            <a:off x="0" y="0"/>
            <a:ext cx="12192000" cy="80889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Level 1 - Member Area 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97DAF59-538F-4DB5-BDC7-7A0DEDA969F3}"/>
              </a:ext>
            </a:extLst>
          </p:cNvPr>
          <p:cNvSpPr/>
          <p:nvPr/>
        </p:nvSpPr>
        <p:spPr>
          <a:xfrm>
            <a:off x="0" y="1321211"/>
            <a:ext cx="12192000" cy="8088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Level 2 - Market</a:t>
            </a:r>
          </a:p>
        </p:txBody>
      </p:sp>
      <p:sp>
        <p:nvSpPr>
          <p:cNvPr id="8" name="Pfeil: nach unten 7">
            <a:extLst>
              <a:ext uri="{FF2B5EF4-FFF2-40B4-BE49-F238E27FC236}">
                <a16:creationId xmlns:a16="http://schemas.microsoft.com/office/drawing/2014/main" id="{435FFEF2-017B-436D-8C60-6D72C9F0E588}"/>
              </a:ext>
            </a:extLst>
          </p:cNvPr>
          <p:cNvSpPr/>
          <p:nvPr/>
        </p:nvSpPr>
        <p:spPr>
          <a:xfrm>
            <a:off x="5794129" y="804154"/>
            <a:ext cx="616928" cy="517057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9EDF289-A45D-4163-B097-CF547A8A4B48}"/>
              </a:ext>
            </a:extLst>
          </p:cNvPr>
          <p:cNvSpPr/>
          <p:nvPr/>
        </p:nvSpPr>
        <p:spPr>
          <a:xfrm>
            <a:off x="5311468" y="78787"/>
            <a:ext cx="1555874" cy="64183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Wallet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F1851D16-0F79-442B-B557-DA9EFAAB6EB7}"/>
              </a:ext>
            </a:extLst>
          </p:cNvPr>
          <p:cNvSpPr/>
          <p:nvPr/>
        </p:nvSpPr>
        <p:spPr>
          <a:xfrm>
            <a:off x="7003344" y="74983"/>
            <a:ext cx="1555874" cy="64183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Account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CDB2329E-0F3F-4CAD-874D-C8E608240BBE}"/>
              </a:ext>
            </a:extLst>
          </p:cNvPr>
          <p:cNvSpPr/>
          <p:nvPr/>
        </p:nvSpPr>
        <p:spPr>
          <a:xfrm>
            <a:off x="3639374" y="93688"/>
            <a:ext cx="1555874" cy="64183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Trading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AB533CBB-656C-46C5-9A15-FC003058641C}"/>
              </a:ext>
            </a:extLst>
          </p:cNvPr>
          <p:cNvSpPr/>
          <p:nvPr/>
        </p:nvSpPr>
        <p:spPr>
          <a:xfrm>
            <a:off x="-6595" y="2210515"/>
            <a:ext cx="12192000" cy="80889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Level 2 - Wallet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951D9B9F-E3C8-4159-95F2-F25F496BA7E7}"/>
              </a:ext>
            </a:extLst>
          </p:cNvPr>
          <p:cNvSpPr/>
          <p:nvPr/>
        </p:nvSpPr>
        <p:spPr>
          <a:xfrm>
            <a:off x="-6595" y="3100972"/>
            <a:ext cx="12192000" cy="80889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Level 2 - Account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FDF35B56-6F5C-4F63-9526-34C9DA9DEDDC}"/>
              </a:ext>
            </a:extLst>
          </p:cNvPr>
          <p:cNvSpPr/>
          <p:nvPr/>
        </p:nvSpPr>
        <p:spPr>
          <a:xfrm>
            <a:off x="3639374" y="1436627"/>
            <a:ext cx="1555874" cy="64183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Overview</a:t>
            </a:r>
            <a:endParaRPr lang="de-DE" dirty="0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0EA0ECC1-F7E2-42EC-BDE9-43C9AD442A87}"/>
              </a:ext>
            </a:extLst>
          </p:cNvPr>
          <p:cNvSpPr/>
          <p:nvPr/>
        </p:nvSpPr>
        <p:spPr>
          <a:xfrm>
            <a:off x="8655656" y="1436625"/>
            <a:ext cx="1555874" cy="64183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Your</a:t>
            </a:r>
            <a:r>
              <a:rPr lang="de-DE" dirty="0"/>
              <a:t> Bitcoin Transactions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4409581A-22B1-4D7B-AED8-3045AF8352C4}"/>
              </a:ext>
            </a:extLst>
          </p:cNvPr>
          <p:cNvSpPr/>
          <p:nvPr/>
        </p:nvSpPr>
        <p:spPr>
          <a:xfrm>
            <a:off x="5311468" y="1453261"/>
            <a:ext cx="1555874" cy="64183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Buy </a:t>
            </a:r>
            <a:r>
              <a:rPr lang="de-DE" dirty="0" err="1"/>
              <a:t>Coins</a:t>
            </a:r>
            <a:endParaRPr lang="de-DE" dirty="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4AFFD34A-F7AF-4728-933E-AD3EA6EE8EE6}"/>
              </a:ext>
            </a:extLst>
          </p:cNvPr>
          <p:cNvSpPr/>
          <p:nvPr/>
        </p:nvSpPr>
        <p:spPr>
          <a:xfrm>
            <a:off x="5311468" y="2321501"/>
            <a:ext cx="1555874" cy="64183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Withdraw</a:t>
            </a:r>
            <a:r>
              <a:rPr lang="de-DE" dirty="0"/>
              <a:t> Cash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4408D37E-BD3B-4941-97ED-A36BA73353A7}"/>
              </a:ext>
            </a:extLst>
          </p:cNvPr>
          <p:cNvSpPr/>
          <p:nvPr/>
        </p:nvSpPr>
        <p:spPr>
          <a:xfrm>
            <a:off x="7003344" y="2321502"/>
            <a:ext cx="1555874" cy="64183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Deposit</a:t>
            </a:r>
            <a:r>
              <a:rPr lang="de-DE" dirty="0"/>
              <a:t> Cash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0D383E08-EC68-41E2-ACCE-5A9A6E637524}"/>
              </a:ext>
            </a:extLst>
          </p:cNvPr>
          <p:cNvSpPr/>
          <p:nvPr/>
        </p:nvSpPr>
        <p:spPr>
          <a:xfrm>
            <a:off x="8655656" y="2321502"/>
            <a:ext cx="1555874" cy="64183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Your</a:t>
            </a:r>
            <a:r>
              <a:rPr lang="de-DE" dirty="0"/>
              <a:t> Cash Transactions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249142C0-E433-4FA4-9AA5-A57C17B43BB0}"/>
              </a:ext>
            </a:extLst>
          </p:cNvPr>
          <p:cNvSpPr/>
          <p:nvPr/>
        </p:nvSpPr>
        <p:spPr>
          <a:xfrm>
            <a:off x="6699962" y="3210805"/>
            <a:ext cx="1555874" cy="64183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Verification</a:t>
            </a:r>
            <a:endParaRPr lang="de-DE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DD799DC5-A70B-4DA1-B955-358608789A95}"/>
              </a:ext>
            </a:extLst>
          </p:cNvPr>
          <p:cNvSpPr/>
          <p:nvPr/>
        </p:nvSpPr>
        <p:spPr>
          <a:xfrm>
            <a:off x="5012045" y="3210805"/>
            <a:ext cx="1555874" cy="64183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Personal Data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BBC99A89-579F-4D8C-9244-10F6B2798A92}"/>
              </a:ext>
            </a:extLst>
          </p:cNvPr>
          <p:cNvSpPr/>
          <p:nvPr/>
        </p:nvSpPr>
        <p:spPr>
          <a:xfrm>
            <a:off x="11289323" y="1404737"/>
            <a:ext cx="842596" cy="64183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Logout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6E99B141-D790-4391-9A12-D0A244370F5D}"/>
              </a:ext>
            </a:extLst>
          </p:cNvPr>
          <p:cNvSpPr/>
          <p:nvPr/>
        </p:nvSpPr>
        <p:spPr>
          <a:xfrm>
            <a:off x="11289323" y="74982"/>
            <a:ext cx="842596" cy="64183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Logout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CEAD1C8B-2114-49EF-9DA2-86EA1AF08C9C}"/>
              </a:ext>
            </a:extLst>
          </p:cNvPr>
          <p:cNvSpPr/>
          <p:nvPr/>
        </p:nvSpPr>
        <p:spPr>
          <a:xfrm>
            <a:off x="11289323" y="2294616"/>
            <a:ext cx="842596" cy="64183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Logout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79BD33A9-FEE5-4842-A59B-C23400B58820}"/>
              </a:ext>
            </a:extLst>
          </p:cNvPr>
          <p:cNvSpPr/>
          <p:nvPr/>
        </p:nvSpPr>
        <p:spPr>
          <a:xfrm>
            <a:off x="11289323" y="3184499"/>
            <a:ext cx="842596" cy="64183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Logout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861AC115-5C22-4F69-A7DD-64F5C31716F0}"/>
              </a:ext>
            </a:extLst>
          </p:cNvPr>
          <p:cNvSpPr/>
          <p:nvPr/>
        </p:nvSpPr>
        <p:spPr>
          <a:xfrm>
            <a:off x="6983562" y="1436626"/>
            <a:ext cx="1555874" cy="64183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Sell </a:t>
            </a:r>
            <a:r>
              <a:rPr lang="de-DE" dirty="0" err="1"/>
              <a:t>Coins</a:t>
            </a:r>
            <a:endParaRPr lang="de-DE" dirty="0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C06A1193-A46A-433D-8296-50452C98E834}"/>
              </a:ext>
            </a:extLst>
          </p:cNvPr>
          <p:cNvSpPr/>
          <p:nvPr/>
        </p:nvSpPr>
        <p:spPr>
          <a:xfrm>
            <a:off x="3661357" y="2321501"/>
            <a:ext cx="1555874" cy="64183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Overview</a:t>
            </a:r>
            <a:endParaRPr lang="de-DE" dirty="0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4040126D-23AA-40B5-9E82-AD0AD0B90B09}"/>
              </a:ext>
            </a:extLst>
          </p:cNvPr>
          <p:cNvSpPr/>
          <p:nvPr/>
        </p:nvSpPr>
        <p:spPr>
          <a:xfrm>
            <a:off x="3324128" y="3210805"/>
            <a:ext cx="1555874" cy="64183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Overview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9053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39687B27-F6CD-4C50-80A8-66418A069920}"/>
              </a:ext>
            </a:extLst>
          </p:cNvPr>
          <p:cNvSpPr/>
          <p:nvPr/>
        </p:nvSpPr>
        <p:spPr>
          <a:xfrm>
            <a:off x="1125415" y="975946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3572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Props1.xml><?xml version="1.0" encoding="utf-8"?>
<ds:datastoreItem xmlns:ds="http://schemas.openxmlformats.org/officeDocument/2006/customXml" ds:itemID="{E4EF31BC-0B7F-4E4B-A1BF-B0BE59E27133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</Words>
  <Application>Microsoft Office PowerPoint</Application>
  <PresentationFormat>Breitbild</PresentationFormat>
  <Paragraphs>80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Marvellous Mishka</dc:creator>
  <cp:lastModifiedBy>Marvellous Mishka</cp:lastModifiedBy>
  <cp:revision>37</cp:revision>
  <dcterms:created xsi:type="dcterms:W3CDTF">2018-01-16T19:11:34Z</dcterms:created>
  <dcterms:modified xsi:type="dcterms:W3CDTF">2018-02-03T23:32:26Z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