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6" r:id="rId9"/>
    <p:sldId id="258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 not disturb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Automatically turn device on / off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Email directly from calendar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Send a message while viewing schedule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Call or text right from event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Send a group message or call a single 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participant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responses directly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Indicators when a participant contacts you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Automatically turn device on / off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 not disturb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Send a message while viewing schedule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Email directly from calendar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Send a group message or call a single 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participant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Call or text right from event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Indicators when a participant contacts you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responses directly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C4F8AC-F2E8-4F0A-8C79-2A8BF398056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78842"/>
            <a:ext cx="9905998" cy="14785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8BB8-90FA-484B-A171-3A4D0E3236C8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0838-8AD9-4FCA-A29E-CF81D9584317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AFA3-F381-469E-AB3F-7E5233247E2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696F-D0B3-4533-967E-5EC04E2EF50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7470-2FDB-4C6A-84B4-FE9396D8C24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2B-2473-431C-AB38-9EDA6ECF598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9F56-C9CF-4583-9E87-7A289FB65E8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378D-C419-4387-A8D3-120A740B02F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293C-3549-498F-8493-F08EF08B8A2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4" y="8918"/>
            <a:ext cx="1565128" cy="1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465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Keen </a:t>
            </a:r>
            <a:r>
              <a:rPr lang="en-US" sz="5400" dirty="0" err="1" smtClean="0">
                <a:latin typeface="Rockwell" panose="02060603020205020403" pitchFamily="18" charset="0"/>
              </a:rPr>
              <a:t>cal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4359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meetings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classroom activities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Plus anything else you can think of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6424" y="2734860"/>
            <a:ext cx="891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"/>
              </a:rPr>
              <a:t>An app for managing schedules, appointments, gatherings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78842"/>
            <a:ext cx="9905998" cy="80705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Business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26771"/>
            <a:ext cx="9905999" cy="416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Schedule a meeting</a:t>
            </a:r>
          </a:p>
          <a:p>
            <a:pPr marL="0" indent="0">
              <a:buNone/>
            </a:pPr>
            <a:r>
              <a:rPr lang="en-US" dirty="0" smtClean="0"/>
              <a:t>Once a meeting is scheduled and participants are added there are several useful features: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contacts to have reminders go out</a:t>
            </a:r>
          </a:p>
          <a:p>
            <a:r>
              <a:rPr lang="en-US" dirty="0" smtClean="0"/>
              <a:t>Get multiple reminders yourself: Meeting in 1 hour; Meeting in 5 minutes</a:t>
            </a:r>
          </a:p>
          <a:p>
            <a:r>
              <a:rPr lang="en-US" dirty="0" smtClean="0"/>
              <a:t>Automatically silence your device at meeting start then enable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78842"/>
            <a:ext cx="9905998" cy="80705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Social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26771"/>
            <a:ext cx="9905999" cy="416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Plan or join an event</a:t>
            </a:r>
          </a:p>
          <a:p>
            <a:pPr marL="0" indent="0">
              <a:buNone/>
            </a:pPr>
            <a:r>
              <a:rPr lang="en-US" dirty="0" smtClean="0"/>
              <a:t>You can attend someone’s event or host your own: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Never forget birthdays or anniversaries</a:t>
            </a:r>
          </a:p>
          <a:p>
            <a:r>
              <a:rPr lang="en-US" dirty="0" smtClean="0"/>
              <a:t>One stop to see messages from guests; “Running late, be there in 10”</a:t>
            </a:r>
          </a:p>
          <a:p>
            <a:r>
              <a:rPr lang="en-US" dirty="0" smtClean="0"/>
              <a:t>Easily send messages to all your guests; “Parking lot is full, there is room around the corner”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78842"/>
            <a:ext cx="9905998" cy="80705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school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26771"/>
            <a:ext cx="9905999" cy="416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Manage all learning activities</a:t>
            </a:r>
          </a:p>
          <a:p>
            <a:pPr marL="0" indent="0">
              <a:buNone/>
            </a:pPr>
            <a:r>
              <a:rPr lang="en-US" dirty="0" smtClean="0"/>
              <a:t>Especially helpful to coordinate class and work or social events: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Receive reminders when class starts plus due dates for tests and reports</a:t>
            </a:r>
          </a:p>
          <a:p>
            <a:r>
              <a:rPr lang="en-US" dirty="0" smtClean="0"/>
              <a:t>Automatically turn off your ringer at start and turn it back on at the end</a:t>
            </a:r>
          </a:p>
          <a:p>
            <a:r>
              <a:rPr lang="en-US" dirty="0" smtClean="0"/>
              <a:t>Never forget an 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Key features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0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0514"/>
            <a:ext cx="5934508" cy="16398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Month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3864634"/>
            <a:ext cx="5934511" cy="192656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month view allows easy access to email to all participants.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an indicator will appear when someone assigned to the event has reached out to you.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 b="10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0514"/>
            <a:ext cx="5934508" cy="16398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3864634"/>
            <a:ext cx="5934511" cy="192656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day view allows easy access to text all participants or if it’s a single person engagement the phone option is available.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1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465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0514"/>
            <a:ext cx="5934508" cy="16398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event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3864634"/>
            <a:ext cx="5934511" cy="192656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creating or editing an event there is an option to add participants from your contacts.  Also you can set your device to go into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Disturb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 at the beginning of the event and return to the prior status at the end.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" b="1626"/>
          <a:stretch>
            <a:fillRect/>
          </a:stretch>
        </p:blipFill>
        <p:spPr>
          <a:xfrm>
            <a:off x="7380288" y="609600"/>
            <a:ext cx="3667125" cy="6118225"/>
          </a:xfrm>
        </p:spPr>
      </p:pic>
    </p:spTree>
    <p:extLst>
      <p:ext uri="{BB962C8B-B14F-4D97-AF65-F5344CB8AC3E}">
        <p14:creationId xmlns:p14="http://schemas.microsoft.com/office/powerpoint/2010/main" val="14796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2774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Challenges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599"/>
            <a:ext cx="9905999" cy="2694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Incorporating texting – are there issues working with the actual texting app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Turning the ringer back on – what happens if the app is closed?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Exporting the calendar – does the most common format support the additional functionality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71af3243-3dd4-4a8d-8c0d-dd76da1f02a5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375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Rockwell</vt:lpstr>
      <vt:lpstr>Tahoma</vt:lpstr>
      <vt:lpstr>Tw Cen MT</vt:lpstr>
      <vt:lpstr>Circuit</vt:lpstr>
      <vt:lpstr>Keen cal</vt:lpstr>
      <vt:lpstr>Business</vt:lpstr>
      <vt:lpstr>Social</vt:lpstr>
      <vt:lpstr>school</vt:lpstr>
      <vt:lpstr>Key features</vt:lpstr>
      <vt:lpstr>Month view</vt:lpstr>
      <vt:lpstr>day view</vt:lpstr>
      <vt:lpstr>event view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Schedules</dc:title>
  <dc:creator/>
  <cp:lastModifiedBy/>
  <cp:revision>2</cp:revision>
  <dcterms:created xsi:type="dcterms:W3CDTF">2019-11-21T12:22:42Z</dcterms:created>
  <dcterms:modified xsi:type="dcterms:W3CDTF">2021-02-16T18:51:21Z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