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59" d="100"/>
          <a:sy n="59" d="100"/>
        </p:scale>
        <p:origin x="7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ISOFY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Isomer identifying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452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Freeform - May be drawn free hand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2814" y="2000711"/>
            <a:ext cx="5953013" cy="40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17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upon - Add bonds to a base molecule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9144" y="1979523"/>
            <a:ext cx="5910942" cy="407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178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- Select your choice from a finite list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0597" y="1984322"/>
            <a:ext cx="10168355" cy="408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812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0347" y="957290"/>
            <a:ext cx="4608576" cy="632024"/>
          </a:xfrm>
        </p:spPr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Freeform</a:t>
            </a:r>
          </a:p>
          <a:p>
            <a:r>
              <a:rPr lang="en-US" dirty="0" smtClean="0"/>
              <a:t>Intuitive to use</a:t>
            </a:r>
          </a:p>
          <a:p>
            <a:r>
              <a:rPr lang="en-US" dirty="0" smtClean="0"/>
              <a:t>Novel interface</a:t>
            </a:r>
          </a:p>
          <a:p>
            <a:pPr marL="0" indent="0">
              <a:buNone/>
            </a:pPr>
            <a:r>
              <a:rPr lang="en-US" dirty="0" smtClean="0"/>
              <a:t>Build</a:t>
            </a:r>
          </a:p>
          <a:p>
            <a:r>
              <a:rPr lang="en-US" dirty="0" smtClean="0"/>
              <a:t>Prevents ambiguous entries</a:t>
            </a:r>
          </a:p>
          <a:p>
            <a:pPr marL="0" indent="0">
              <a:buNone/>
            </a:pPr>
            <a:r>
              <a:rPr lang="en-US" dirty="0" smtClean="0"/>
              <a:t>Direct</a:t>
            </a:r>
          </a:p>
          <a:p>
            <a:r>
              <a:rPr lang="en-US" dirty="0" smtClean="0"/>
              <a:t>Quickest to implement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Freeform</a:t>
            </a:r>
          </a:p>
          <a:p>
            <a:r>
              <a:rPr lang="en-US" dirty="0" smtClean="0"/>
              <a:t>Most expensive</a:t>
            </a:r>
          </a:p>
          <a:p>
            <a:pPr marL="0" indent="0">
              <a:buNone/>
            </a:pPr>
            <a:r>
              <a:rPr lang="en-US" dirty="0" smtClean="0"/>
              <a:t>Build</a:t>
            </a:r>
          </a:p>
          <a:p>
            <a:r>
              <a:rPr lang="en-US" dirty="0" smtClean="0"/>
              <a:t>Special UI</a:t>
            </a:r>
          </a:p>
          <a:p>
            <a:pPr marL="0" indent="0">
              <a:buNone/>
            </a:pPr>
            <a:r>
              <a:rPr lang="en-US" dirty="0" smtClean="0"/>
              <a:t>Direct</a:t>
            </a:r>
          </a:p>
          <a:p>
            <a:r>
              <a:rPr lang="en-US" dirty="0" smtClean="0"/>
              <a:t>Breaks down as options increase</a:t>
            </a:r>
          </a:p>
          <a:p>
            <a:r>
              <a:rPr lang="en-US" dirty="0" smtClean="0"/>
              <a:t>Dull UI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87096" y="957290"/>
            <a:ext cx="4608576" cy="6320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Pros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55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Hexane isomers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Initial release will allow</a:t>
            </a:r>
          </a:p>
          <a:p>
            <a:r>
              <a:rPr lang="en-US" dirty="0" smtClean="0"/>
              <a:t>selection of the hexane </a:t>
            </a:r>
          </a:p>
          <a:p>
            <a:r>
              <a:rPr lang="en-US" dirty="0" smtClean="0"/>
              <a:t>isomers</a:t>
            </a:r>
            <a:endParaRPr lang="en-US" dirty="0"/>
          </a:p>
        </p:txBody>
      </p:sp>
      <p:pic>
        <p:nvPicPr>
          <p:cNvPr id="1026" name="Picture 2" descr="See the source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557" y="2267828"/>
            <a:ext cx="8239253" cy="318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089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Organic isomers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Designed for growth.  Other groups of </a:t>
            </a:r>
            <a:r>
              <a:rPr lang="en-US" dirty="0" err="1" smtClean="0"/>
              <a:t>iosmers</a:t>
            </a:r>
            <a:r>
              <a:rPr lang="en-US" dirty="0" smtClean="0"/>
              <a:t> can be added as needed.</a:t>
            </a:r>
            <a:endParaRPr lang="en-US" dirty="0"/>
          </a:p>
        </p:txBody>
      </p:sp>
      <p:pic>
        <p:nvPicPr>
          <p:cNvPr id="2050" name="Picture 2" descr="See the source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642" y="798513"/>
            <a:ext cx="4419141" cy="465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51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draws the chemical structure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The user can draw the chemical structure free hand and the app will select the structure from the database that most closely matches the user’s input.</a:t>
            </a:r>
            <a:endParaRPr lang="en-US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5169" r="25169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317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Modifications can be made 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The user may modify if desired.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587" y="1134859"/>
            <a:ext cx="2799973" cy="20111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439" y="4147863"/>
            <a:ext cx="142875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7596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295</TotalTime>
  <Words>129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Palatino Linotype</vt:lpstr>
      <vt:lpstr>Gallery</vt:lpstr>
      <vt:lpstr>ISOFY</vt:lpstr>
      <vt:lpstr>Freeform - May be drawn free hand</vt:lpstr>
      <vt:lpstr>Build upon - Add bonds to a base molecule</vt:lpstr>
      <vt:lpstr>Direct - Select your choice from a finite list</vt:lpstr>
      <vt:lpstr>Cons</vt:lpstr>
      <vt:lpstr>Hexane isomers</vt:lpstr>
      <vt:lpstr>Organic isomers</vt:lpstr>
      <vt:lpstr>User draws the chemical structure</vt:lpstr>
      <vt:lpstr>Modifications can be made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ISOFY</dc:title>
  <dc:creator>Me</dc:creator>
  <cp:lastModifiedBy>Me</cp:lastModifiedBy>
  <cp:revision>8</cp:revision>
  <dcterms:created xsi:type="dcterms:W3CDTF">2021-02-06T20:42:47Z</dcterms:created>
  <dcterms:modified xsi:type="dcterms:W3CDTF">2021-02-07T01:38:21Z</dcterms:modified>
</cp:coreProperties>
</file>