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A4D92-A6A4-481F-B4B0-2F41938A66A2}" v="91" dt="2025-08-02T14:03:09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9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Shalaby" userId="2b6232dfa306fed1" providerId="LiveId" clId="{3ABA4D92-A6A4-481F-B4B0-2F41938A66A2}"/>
    <pc:docChg chg="undo custSel addSld delSld modSld sldOrd">
      <pc:chgData name="Mohammad Shalaby" userId="2b6232dfa306fed1" providerId="LiveId" clId="{3ABA4D92-A6A4-481F-B4B0-2F41938A66A2}" dt="2025-08-02T14:06:21.126" v="583" actId="113"/>
      <pc:docMkLst>
        <pc:docMk/>
      </pc:docMkLst>
      <pc:sldChg chg="addSp delSp modSp mod">
        <pc:chgData name="Mohammad Shalaby" userId="2b6232dfa306fed1" providerId="LiveId" clId="{3ABA4D92-A6A4-481F-B4B0-2F41938A66A2}" dt="2025-08-02T13:08:18.307" v="166" actId="20577"/>
        <pc:sldMkLst>
          <pc:docMk/>
          <pc:sldMk cId="2194483596" sldId="256"/>
        </pc:sldMkLst>
        <pc:spChg chg="mod">
          <ac:chgData name="Mohammad Shalaby" userId="2b6232dfa306fed1" providerId="LiveId" clId="{3ABA4D92-A6A4-481F-B4B0-2F41938A66A2}" dt="2025-08-02T12:07:56.845" v="27"/>
          <ac:spMkLst>
            <pc:docMk/>
            <pc:sldMk cId="2194483596" sldId="256"/>
            <ac:spMk id="4" creationId="{00000000-0000-0000-0000-000000000000}"/>
          </ac:spMkLst>
        </pc:spChg>
        <pc:spChg chg="del">
          <ac:chgData name="Mohammad Shalaby" userId="2b6232dfa306fed1" providerId="LiveId" clId="{3ABA4D92-A6A4-481F-B4B0-2F41938A66A2}" dt="2025-08-02T12:08:05.721" v="28"/>
          <ac:spMkLst>
            <pc:docMk/>
            <pc:sldMk cId="2194483596" sldId="256"/>
            <ac:spMk id="5" creationId="{00000000-0000-0000-0000-000000000000}"/>
          </ac:spMkLst>
        </pc:spChg>
        <pc:spChg chg="add del">
          <ac:chgData name="Mohammad Shalaby" userId="2b6232dfa306fed1" providerId="LiveId" clId="{3ABA4D92-A6A4-481F-B4B0-2F41938A66A2}" dt="2025-08-02T12:07:30.161" v="17" actId="478"/>
          <ac:spMkLst>
            <pc:docMk/>
            <pc:sldMk cId="2194483596" sldId="256"/>
            <ac:spMk id="7" creationId="{00000000-0000-0000-0000-000000000000}"/>
          </ac:spMkLst>
        </pc:spChg>
        <pc:spChg chg="mod">
          <ac:chgData name="Mohammad Shalaby" userId="2b6232dfa306fed1" providerId="LiveId" clId="{3ABA4D92-A6A4-481F-B4B0-2F41938A66A2}" dt="2025-08-02T13:08:18.307" v="166" actId="20577"/>
          <ac:spMkLst>
            <pc:docMk/>
            <pc:sldMk cId="2194483596" sldId="256"/>
            <ac:spMk id="8" creationId="{00000000-0000-0000-0000-000000000000}"/>
          </ac:spMkLst>
        </pc:spChg>
        <pc:spChg chg="add mod">
          <ac:chgData name="Mohammad Shalaby" userId="2b6232dfa306fed1" providerId="LiveId" clId="{3ABA4D92-A6A4-481F-B4B0-2F41938A66A2}" dt="2025-08-02T12:10:13.935" v="96" actId="1076"/>
          <ac:spMkLst>
            <pc:docMk/>
            <pc:sldMk cId="2194483596" sldId="256"/>
            <ac:spMk id="10" creationId="{DC3518A2-B546-EFA1-DD40-C499F49F6750}"/>
          </ac:spMkLst>
        </pc:spChg>
        <pc:picChg chg="add mod">
          <ac:chgData name="Mohammad Shalaby" userId="2b6232dfa306fed1" providerId="LiveId" clId="{3ABA4D92-A6A4-481F-B4B0-2F41938A66A2}" dt="2025-08-02T12:07:25.620" v="16"/>
          <ac:picMkLst>
            <pc:docMk/>
            <pc:sldMk cId="2194483596" sldId="256"/>
            <ac:picMk id="2" creationId="{989B2F7A-0977-415E-9F81-DCD740C13DA6}"/>
          </ac:picMkLst>
        </pc:picChg>
        <pc:picChg chg="add mod">
          <ac:chgData name="Mohammad Shalaby" userId="2b6232dfa306fed1" providerId="LiveId" clId="{3ABA4D92-A6A4-481F-B4B0-2F41938A66A2}" dt="2025-08-02T12:10:28.328" v="97" actId="14100"/>
          <ac:picMkLst>
            <pc:docMk/>
            <pc:sldMk cId="2194483596" sldId="256"/>
            <ac:picMk id="3" creationId="{38ABF546-E6F6-58E2-4C94-0529D826190D}"/>
          </ac:picMkLst>
        </pc:picChg>
      </pc:sldChg>
      <pc:sldChg chg="delSp modSp add mod ord">
        <pc:chgData name="Mohammad Shalaby" userId="2b6232dfa306fed1" providerId="LiveId" clId="{3ABA4D92-A6A4-481F-B4B0-2F41938A66A2}" dt="2025-08-02T13:08:11.745" v="158" actId="20577"/>
        <pc:sldMkLst>
          <pc:docMk/>
          <pc:sldMk cId="1323153150" sldId="257"/>
        </pc:sldMkLst>
        <pc:spChg chg="mod">
          <ac:chgData name="Mohammad Shalaby" userId="2b6232dfa306fed1" providerId="LiveId" clId="{3ABA4D92-A6A4-481F-B4B0-2F41938A66A2}" dt="2025-08-02T12:03:02.504" v="11" actId="20577"/>
          <ac:spMkLst>
            <pc:docMk/>
            <pc:sldMk cId="1323153150" sldId="257"/>
            <ac:spMk id="5" creationId="{00000000-0000-0000-0000-000000000000}"/>
          </ac:spMkLst>
        </pc:spChg>
        <pc:spChg chg="mod">
          <ac:chgData name="Mohammad Shalaby" userId="2b6232dfa306fed1" providerId="LiveId" clId="{3ABA4D92-A6A4-481F-B4B0-2F41938A66A2}" dt="2025-08-02T13:08:11.745" v="158" actId="20577"/>
          <ac:spMkLst>
            <pc:docMk/>
            <pc:sldMk cId="1323153150" sldId="257"/>
            <ac:spMk id="8" creationId="{00000000-0000-0000-0000-000000000000}"/>
          </ac:spMkLst>
        </pc:spChg>
        <pc:picChg chg="del">
          <ac:chgData name="Mohammad Shalaby" userId="2b6232dfa306fed1" providerId="LiveId" clId="{3ABA4D92-A6A4-481F-B4B0-2F41938A66A2}" dt="2025-08-02T12:03:06.446" v="12" actId="478"/>
          <ac:picMkLst>
            <pc:docMk/>
            <pc:sldMk cId="1323153150" sldId="257"/>
            <ac:picMk id="3" creationId="{81DC4DEF-FA54-64E9-E176-5058E96C2478}"/>
          </ac:picMkLst>
        </pc:picChg>
      </pc:sldChg>
      <pc:sldChg chg="modSp add mod">
        <pc:chgData name="Mohammad Shalaby" userId="2b6232dfa306fed1" providerId="LiveId" clId="{3ABA4D92-A6A4-481F-B4B0-2F41938A66A2}" dt="2025-08-02T14:04:51.030" v="576" actId="20577"/>
        <pc:sldMkLst>
          <pc:docMk/>
          <pc:sldMk cId="1093897897" sldId="258"/>
        </pc:sldMkLst>
        <pc:spChg chg="mod">
          <ac:chgData name="Mohammad Shalaby" userId="2b6232dfa306fed1" providerId="LiveId" clId="{3ABA4D92-A6A4-481F-B4B0-2F41938A66A2}" dt="2025-08-02T12:11:59.787" v="99"/>
          <ac:spMkLst>
            <pc:docMk/>
            <pc:sldMk cId="1093897897" sldId="258"/>
            <ac:spMk id="4" creationId="{DBDBBD69-18BE-4BF1-924A-EA7991B4AB80}"/>
          </ac:spMkLst>
        </pc:spChg>
        <pc:spChg chg="mod">
          <ac:chgData name="Mohammad Shalaby" userId="2b6232dfa306fed1" providerId="LiveId" clId="{3ABA4D92-A6A4-481F-B4B0-2F41938A66A2}" dt="2025-08-02T13:08:24.371" v="174" actId="20577"/>
          <ac:spMkLst>
            <pc:docMk/>
            <pc:sldMk cId="1093897897" sldId="258"/>
            <ac:spMk id="8" creationId="{F1D7E798-3DAA-4E1C-A50E-38E349A5F371}"/>
          </ac:spMkLst>
        </pc:spChg>
        <pc:spChg chg="mod">
          <ac:chgData name="Mohammad Shalaby" userId="2b6232dfa306fed1" providerId="LiveId" clId="{3ABA4D92-A6A4-481F-B4B0-2F41938A66A2}" dt="2025-08-02T14:04:51.030" v="576" actId="20577"/>
          <ac:spMkLst>
            <pc:docMk/>
            <pc:sldMk cId="1093897897" sldId="258"/>
            <ac:spMk id="10" creationId="{B442F9AB-8744-5F1C-8E3C-AF816E124121}"/>
          </ac:spMkLst>
        </pc:spChg>
      </pc:sldChg>
      <pc:sldChg chg="modSp add mod">
        <pc:chgData name="Mohammad Shalaby" userId="2b6232dfa306fed1" providerId="LiveId" clId="{3ABA4D92-A6A4-481F-B4B0-2F41938A66A2}" dt="2025-08-02T14:05:25.434" v="581" actId="20577"/>
        <pc:sldMkLst>
          <pc:docMk/>
          <pc:sldMk cId="3626456234" sldId="259"/>
        </pc:sldMkLst>
        <pc:spChg chg="mod">
          <ac:chgData name="Mohammad Shalaby" userId="2b6232dfa306fed1" providerId="LiveId" clId="{3ABA4D92-A6A4-481F-B4B0-2F41938A66A2}" dt="2025-08-02T13:05:24.093" v="110"/>
          <ac:spMkLst>
            <pc:docMk/>
            <pc:sldMk cId="3626456234" sldId="259"/>
            <ac:spMk id="4" creationId="{DFDDDE57-005F-CE55-3738-42AB49BDECC8}"/>
          </ac:spMkLst>
        </pc:spChg>
        <pc:spChg chg="mod">
          <ac:chgData name="Mohammad Shalaby" userId="2b6232dfa306fed1" providerId="LiveId" clId="{3ABA4D92-A6A4-481F-B4B0-2F41938A66A2}" dt="2025-08-02T13:08:30.193" v="182" actId="20577"/>
          <ac:spMkLst>
            <pc:docMk/>
            <pc:sldMk cId="3626456234" sldId="259"/>
            <ac:spMk id="8" creationId="{B48DEAEC-1174-CA65-9A17-C20E2AF5B21A}"/>
          </ac:spMkLst>
        </pc:spChg>
        <pc:spChg chg="mod">
          <ac:chgData name="Mohammad Shalaby" userId="2b6232dfa306fed1" providerId="LiveId" clId="{3ABA4D92-A6A4-481F-B4B0-2F41938A66A2}" dt="2025-08-02T14:05:25.434" v="581" actId="20577"/>
          <ac:spMkLst>
            <pc:docMk/>
            <pc:sldMk cId="3626456234" sldId="259"/>
            <ac:spMk id="10" creationId="{7F89A6EF-3F25-7D22-C820-F9C19D01D245}"/>
          </ac:spMkLst>
        </pc:spChg>
      </pc:sldChg>
      <pc:sldChg chg="addSp modSp add mod">
        <pc:chgData name="Mohammad Shalaby" userId="2b6232dfa306fed1" providerId="LiveId" clId="{3ABA4D92-A6A4-481F-B4B0-2F41938A66A2}" dt="2025-08-02T13:08:37.247" v="192" actId="20577"/>
        <pc:sldMkLst>
          <pc:docMk/>
          <pc:sldMk cId="458100051" sldId="260"/>
        </pc:sldMkLst>
        <pc:spChg chg="mod">
          <ac:chgData name="Mohammad Shalaby" userId="2b6232dfa306fed1" providerId="LiveId" clId="{3ABA4D92-A6A4-481F-B4B0-2F41938A66A2}" dt="2025-08-02T13:06:31.393" v="117"/>
          <ac:spMkLst>
            <pc:docMk/>
            <pc:sldMk cId="458100051" sldId="260"/>
            <ac:spMk id="4" creationId="{364BA6FF-1F6A-7D03-2D55-F75874650135}"/>
          </ac:spMkLst>
        </pc:spChg>
        <pc:spChg chg="mod">
          <ac:chgData name="Mohammad Shalaby" userId="2b6232dfa306fed1" providerId="LiveId" clId="{3ABA4D92-A6A4-481F-B4B0-2F41938A66A2}" dt="2025-08-02T13:08:37.247" v="192" actId="20577"/>
          <ac:spMkLst>
            <pc:docMk/>
            <pc:sldMk cId="458100051" sldId="260"/>
            <ac:spMk id="8" creationId="{1B5A95AC-8C8E-4994-FE97-B488304813B1}"/>
          </ac:spMkLst>
        </pc:spChg>
        <pc:spChg chg="mod">
          <ac:chgData name="Mohammad Shalaby" userId="2b6232dfa306fed1" providerId="LiveId" clId="{3ABA4D92-A6A4-481F-B4B0-2F41938A66A2}" dt="2025-08-02T13:07:11.293" v="145" actId="5793"/>
          <ac:spMkLst>
            <pc:docMk/>
            <pc:sldMk cId="458100051" sldId="260"/>
            <ac:spMk id="10" creationId="{0E2A3B4C-290B-5BA8-7E8D-81DCB94CF54E}"/>
          </ac:spMkLst>
        </pc:spChg>
        <pc:picChg chg="add mod">
          <ac:chgData name="Mohammad Shalaby" userId="2b6232dfa306fed1" providerId="LiveId" clId="{3ABA4D92-A6A4-481F-B4B0-2F41938A66A2}" dt="2025-08-02T13:07:48.112" v="148" actId="14100"/>
          <ac:picMkLst>
            <pc:docMk/>
            <pc:sldMk cId="458100051" sldId="260"/>
            <ac:picMk id="2" creationId="{F6714035-1079-5980-86D0-923F91019367}"/>
          </ac:picMkLst>
        </pc:picChg>
      </pc:sldChg>
      <pc:sldChg chg="addSp delSp modSp add mod">
        <pc:chgData name="Mohammad Shalaby" userId="2b6232dfa306fed1" providerId="LiveId" clId="{3ABA4D92-A6A4-481F-B4B0-2F41938A66A2}" dt="2025-08-02T13:11:34.623" v="239"/>
        <pc:sldMkLst>
          <pc:docMk/>
          <pc:sldMk cId="1961962507" sldId="261"/>
        </pc:sldMkLst>
        <pc:spChg chg="add">
          <ac:chgData name="Mohammad Shalaby" userId="2b6232dfa306fed1" providerId="LiveId" clId="{3ABA4D92-A6A4-481F-B4B0-2F41938A66A2}" dt="2025-08-02T13:09:21.738" v="216"/>
          <ac:spMkLst>
            <pc:docMk/>
            <pc:sldMk cId="1961962507" sldId="261"/>
            <ac:spMk id="2" creationId="{2619133A-A0E1-F71D-A845-DD70A58C17A8}"/>
          </ac:spMkLst>
        </pc:spChg>
        <pc:spChg chg="mod">
          <ac:chgData name="Mohammad Shalaby" userId="2b6232dfa306fed1" providerId="LiveId" clId="{3ABA4D92-A6A4-481F-B4B0-2F41938A66A2}" dt="2025-08-02T13:11:34.623" v="239"/>
          <ac:spMkLst>
            <pc:docMk/>
            <pc:sldMk cId="1961962507" sldId="261"/>
            <ac:spMk id="4" creationId="{D12F509B-6B12-63E0-8BF9-61667004D729}"/>
          </ac:spMkLst>
        </pc:spChg>
        <pc:spChg chg="add">
          <ac:chgData name="Mohammad Shalaby" userId="2b6232dfa306fed1" providerId="LiveId" clId="{3ABA4D92-A6A4-481F-B4B0-2F41938A66A2}" dt="2025-08-02T13:09:28.170" v="218"/>
          <ac:spMkLst>
            <pc:docMk/>
            <pc:sldMk cId="1961962507" sldId="261"/>
            <ac:spMk id="5" creationId="{06FD9445-3A2B-9C59-5907-26054FA038A4}"/>
          </ac:spMkLst>
        </pc:spChg>
        <pc:spChg chg="add del mod">
          <ac:chgData name="Mohammad Shalaby" userId="2b6232dfa306fed1" providerId="LiveId" clId="{3ABA4D92-A6A4-481F-B4B0-2F41938A66A2}" dt="2025-08-02T13:11:01.330" v="233"/>
          <ac:spMkLst>
            <pc:docMk/>
            <pc:sldMk cId="1961962507" sldId="261"/>
            <ac:spMk id="7" creationId="{87623136-232F-C61F-CF94-3218A33AE0A4}"/>
          </ac:spMkLst>
        </pc:spChg>
        <pc:spChg chg="mod">
          <ac:chgData name="Mohammad Shalaby" userId="2b6232dfa306fed1" providerId="LiveId" clId="{3ABA4D92-A6A4-481F-B4B0-2F41938A66A2}" dt="2025-08-02T13:08:45.408" v="206" actId="20577"/>
          <ac:spMkLst>
            <pc:docMk/>
            <pc:sldMk cId="1961962507" sldId="261"/>
            <ac:spMk id="8" creationId="{D0908CA9-4404-5C99-C85E-667192D0A2EC}"/>
          </ac:spMkLst>
        </pc:spChg>
        <pc:spChg chg="mod">
          <ac:chgData name="Mohammad Shalaby" userId="2b6232dfa306fed1" providerId="LiveId" clId="{3ABA4D92-A6A4-481F-B4B0-2F41938A66A2}" dt="2025-08-02T13:10:29.940" v="228" actId="1076"/>
          <ac:spMkLst>
            <pc:docMk/>
            <pc:sldMk cId="1961962507" sldId="261"/>
            <ac:spMk id="10" creationId="{76B58E28-DEB7-2830-7B02-CF2235ED973F}"/>
          </ac:spMkLst>
        </pc:spChg>
        <pc:picChg chg="add mod ord">
          <ac:chgData name="Mohammad Shalaby" userId="2b6232dfa306fed1" providerId="LiveId" clId="{3ABA4D92-A6A4-481F-B4B0-2F41938A66A2}" dt="2025-08-02T13:11:18.632" v="238" actId="1076"/>
          <ac:picMkLst>
            <pc:docMk/>
            <pc:sldMk cId="1961962507" sldId="261"/>
            <ac:picMk id="11" creationId="{19C3BD17-1F5E-CD37-9B4D-43F8BB7BAE8F}"/>
          </ac:picMkLst>
        </pc:picChg>
      </pc:sldChg>
      <pc:sldChg chg="addSp delSp modSp add mod">
        <pc:chgData name="Mohammad Shalaby" userId="2b6232dfa306fed1" providerId="LiveId" clId="{3ABA4D92-A6A4-481F-B4B0-2F41938A66A2}" dt="2025-08-02T14:06:21.126" v="583" actId="113"/>
        <pc:sldMkLst>
          <pc:docMk/>
          <pc:sldMk cId="2312230896" sldId="262"/>
        </pc:sldMkLst>
        <pc:spChg chg="add del mod">
          <ac:chgData name="Mohammad Shalaby" userId="2b6232dfa306fed1" providerId="LiveId" clId="{3ABA4D92-A6A4-481F-B4B0-2F41938A66A2}" dt="2025-08-02T13:12:02.226" v="248"/>
          <ac:spMkLst>
            <pc:docMk/>
            <pc:sldMk cId="2312230896" sldId="262"/>
            <ac:spMk id="2" creationId="{BF4F5DC5-E5A3-3110-1B1D-D2E2CCC9F6B1}"/>
          </ac:spMkLst>
        </pc:spChg>
        <pc:spChg chg="mod">
          <ac:chgData name="Mohammad Shalaby" userId="2b6232dfa306fed1" providerId="LiveId" clId="{3ABA4D92-A6A4-481F-B4B0-2F41938A66A2}" dt="2025-08-02T13:11:40.975" v="240"/>
          <ac:spMkLst>
            <pc:docMk/>
            <pc:sldMk cId="2312230896" sldId="262"/>
            <ac:spMk id="4" creationId="{9406710F-8E78-D593-12BC-F94C6B52C152}"/>
          </ac:spMkLst>
        </pc:spChg>
        <pc:spChg chg="mod">
          <ac:chgData name="Mohammad Shalaby" userId="2b6232dfa306fed1" providerId="LiveId" clId="{3ABA4D92-A6A4-481F-B4B0-2F41938A66A2}" dt="2025-08-02T14:06:21.126" v="583" actId="113"/>
          <ac:spMkLst>
            <pc:docMk/>
            <pc:sldMk cId="2312230896" sldId="262"/>
            <ac:spMk id="10" creationId="{238EE981-C649-773B-BB10-4A060B060454}"/>
          </ac:spMkLst>
        </pc:spChg>
        <pc:spChg chg="add mod">
          <ac:chgData name="Mohammad Shalaby" userId="2b6232dfa306fed1" providerId="LiveId" clId="{3ABA4D92-A6A4-481F-B4B0-2F41938A66A2}" dt="2025-08-02T13:13:32.182" v="262" actId="1076"/>
          <ac:spMkLst>
            <pc:docMk/>
            <pc:sldMk cId="2312230896" sldId="262"/>
            <ac:spMk id="11" creationId="{5E912ACD-F9EB-EEA6-4EE3-CBC2581DF83E}"/>
          </ac:spMkLst>
        </pc:spChg>
        <pc:spChg chg="add mod">
          <ac:chgData name="Mohammad Shalaby" userId="2b6232dfa306fed1" providerId="LiveId" clId="{3ABA4D92-A6A4-481F-B4B0-2F41938A66A2}" dt="2025-08-02T13:14:35.512" v="278" actId="1076"/>
          <ac:spMkLst>
            <pc:docMk/>
            <pc:sldMk cId="2312230896" sldId="262"/>
            <ac:spMk id="14" creationId="{61547757-0127-9F27-8662-0BDB4DF19782}"/>
          </ac:spMkLst>
        </pc:spChg>
        <pc:picChg chg="add mod">
          <ac:chgData name="Mohammad Shalaby" userId="2b6232dfa306fed1" providerId="LiveId" clId="{3ABA4D92-A6A4-481F-B4B0-2F41938A66A2}" dt="2025-08-02T13:13:00.753" v="255" actId="1076"/>
          <ac:picMkLst>
            <pc:docMk/>
            <pc:sldMk cId="2312230896" sldId="262"/>
            <ac:picMk id="5" creationId="{0CBB7CBD-E9F8-2B61-82AD-B9BDE3502536}"/>
          </ac:picMkLst>
        </pc:picChg>
        <pc:picChg chg="add mod">
          <ac:chgData name="Mohammad Shalaby" userId="2b6232dfa306fed1" providerId="LiveId" clId="{3ABA4D92-A6A4-481F-B4B0-2F41938A66A2}" dt="2025-08-02T13:14:20.815" v="271" actId="14100"/>
          <ac:picMkLst>
            <pc:docMk/>
            <pc:sldMk cId="2312230896" sldId="262"/>
            <ac:picMk id="12" creationId="{AB4E7098-763E-8780-D957-0A51B76164E4}"/>
          </ac:picMkLst>
        </pc:picChg>
      </pc:sldChg>
      <pc:sldChg chg="addSp delSp modSp add mod">
        <pc:chgData name="Mohammad Shalaby" userId="2b6232dfa306fed1" providerId="LiveId" clId="{3ABA4D92-A6A4-481F-B4B0-2F41938A66A2}" dt="2025-08-02T13:46:19.981" v="308" actId="1076"/>
        <pc:sldMkLst>
          <pc:docMk/>
          <pc:sldMk cId="1807601662" sldId="263"/>
        </pc:sldMkLst>
        <pc:spChg chg="add del mod">
          <ac:chgData name="Mohammad Shalaby" userId="2b6232dfa306fed1" providerId="LiveId" clId="{3ABA4D92-A6A4-481F-B4B0-2F41938A66A2}" dt="2025-08-02T13:17:44.473" v="294"/>
          <ac:spMkLst>
            <pc:docMk/>
            <pc:sldMk cId="1807601662" sldId="263"/>
            <ac:spMk id="2" creationId="{6876F70F-EB5F-52B9-E97E-02F5B48F1FAE}"/>
          </ac:spMkLst>
        </pc:spChg>
        <pc:spChg chg="mod">
          <ac:chgData name="Mohammad Shalaby" userId="2b6232dfa306fed1" providerId="LiveId" clId="{3ABA4D92-A6A4-481F-B4B0-2F41938A66A2}" dt="2025-08-02T13:16:31.030" v="284" actId="1076"/>
          <ac:spMkLst>
            <pc:docMk/>
            <pc:sldMk cId="1807601662" sldId="263"/>
            <ac:spMk id="4" creationId="{0AC452ED-1ECB-254C-05CF-9F950BAA2482}"/>
          </ac:spMkLst>
        </pc:spChg>
        <pc:spChg chg="mod">
          <ac:chgData name="Mohammad Shalaby" userId="2b6232dfa306fed1" providerId="LiveId" clId="{3ABA4D92-A6A4-481F-B4B0-2F41938A66A2}" dt="2025-08-02T13:31:30.702" v="296" actId="1076"/>
          <ac:spMkLst>
            <pc:docMk/>
            <pc:sldMk cId="1807601662" sldId="263"/>
            <ac:spMk id="10" creationId="{BA1052D6-149E-3128-E848-3CCEC6B038B1}"/>
          </ac:spMkLst>
        </pc:spChg>
        <pc:spChg chg="add mod">
          <ac:chgData name="Mohammad Shalaby" userId="2b6232dfa306fed1" providerId="LiveId" clId="{3ABA4D92-A6A4-481F-B4B0-2F41938A66A2}" dt="2025-08-02T13:46:19.981" v="308" actId="1076"/>
          <ac:spMkLst>
            <pc:docMk/>
            <pc:sldMk cId="1807601662" sldId="263"/>
            <ac:spMk id="11" creationId="{E3DA0A1D-EFF6-CD1F-A05D-9F4793D121D6}"/>
          </ac:spMkLst>
        </pc:spChg>
        <pc:picChg chg="add mod">
          <ac:chgData name="Mohammad Shalaby" userId="2b6232dfa306fed1" providerId="LiveId" clId="{3ABA4D92-A6A4-481F-B4B0-2F41938A66A2}" dt="2025-08-02T13:45:11.871" v="301" actId="14100"/>
          <ac:picMkLst>
            <pc:docMk/>
            <pc:sldMk cId="1807601662" sldId="263"/>
            <ac:picMk id="5" creationId="{E9888241-0C6B-C246-1831-40B887B62FF4}"/>
          </ac:picMkLst>
        </pc:picChg>
      </pc:sldChg>
      <pc:sldChg chg="addSp delSp modSp add mod">
        <pc:chgData name="Mohammad Shalaby" userId="2b6232dfa306fed1" providerId="LiveId" clId="{3ABA4D92-A6A4-481F-B4B0-2F41938A66A2}" dt="2025-08-02T13:50:13.207" v="373" actId="14100"/>
        <pc:sldMkLst>
          <pc:docMk/>
          <pc:sldMk cId="2890297276" sldId="264"/>
        </pc:sldMkLst>
        <pc:spChg chg="add del mod">
          <ac:chgData name="Mohammad Shalaby" userId="2b6232dfa306fed1" providerId="LiveId" clId="{3ABA4D92-A6A4-481F-B4B0-2F41938A66A2}" dt="2025-08-02T13:47:21.851" v="334"/>
          <ac:spMkLst>
            <pc:docMk/>
            <pc:sldMk cId="2890297276" sldId="264"/>
            <ac:spMk id="2" creationId="{80571DE8-7BDF-01F4-6CEB-9713EE0387D0}"/>
          </ac:spMkLst>
        </pc:spChg>
        <pc:spChg chg="mod">
          <ac:chgData name="Mohammad Shalaby" userId="2b6232dfa306fed1" providerId="LiveId" clId="{3ABA4D92-A6A4-481F-B4B0-2F41938A66A2}" dt="2025-08-02T13:46:49.862" v="314" actId="1076"/>
          <ac:spMkLst>
            <pc:docMk/>
            <pc:sldMk cId="2890297276" sldId="264"/>
            <ac:spMk id="4" creationId="{F863B1F1-88C1-DBAD-F40D-43B1CCA52DC7}"/>
          </ac:spMkLst>
        </pc:spChg>
        <pc:spChg chg="mod">
          <ac:chgData name="Mohammad Shalaby" userId="2b6232dfa306fed1" providerId="LiveId" clId="{3ABA4D92-A6A4-481F-B4B0-2F41938A66A2}" dt="2025-08-02T13:47:21.406" v="332" actId="1076"/>
          <ac:spMkLst>
            <pc:docMk/>
            <pc:sldMk cId="2890297276" sldId="264"/>
            <ac:spMk id="10" creationId="{6F2F41F9-12A9-EF04-1A3A-623E9920A037}"/>
          </ac:spMkLst>
        </pc:spChg>
        <pc:spChg chg="add del mod">
          <ac:chgData name="Mohammad Shalaby" userId="2b6232dfa306fed1" providerId="LiveId" clId="{3ABA4D92-A6A4-481F-B4B0-2F41938A66A2}" dt="2025-08-02T13:49:43.991" v="364" actId="478"/>
          <ac:spMkLst>
            <pc:docMk/>
            <pc:sldMk cId="2890297276" sldId="264"/>
            <ac:spMk id="11" creationId="{3A91C042-ADAA-AC1C-C090-FC775EF185AB}"/>
          </ac:spMkLst>
        </pc:spChg>
        <pc:spChg chg="add mod">
          <ac:chgData name="Mohammad Shalaby" userId="2b6232dfa306fed1" providerId="LiveId" clId="{3ABA4D92-A6A4-481F-B4B0-2F41938A66A2}" dt="2025-08-02T13:50:05.887" v="371" actId="14100"/>
          <ac:spMkLst>
            <pc:docMk/>
            <pc:sldMk cId="2890297276" sldId="264"/>
            <ac:spMk id="13" creationId="{0CE77630-DB29-FEC2-5B36-268B3DC59A08}"/>
          </ac:spMkLst>
        </pc:spChg>
        <pc:picChg chg="add del mod">
          <ac:chgData name="Mohammad Shalaby" userId="2b6232dfa306fed1" providerId="LiveId" clId="{3ABA4D92-A6A4-481F-B4B0-2F41938A66A2}" dt="2025-08-02T13:49:42.881" v="363" actId="478"/>
          <ac:picMkLst>
            <pc:docMk/>
            <pc:sldMk cId="2890297276" sldId="264"/>
            <ac:picMk id="5" creationId="{73CBC2A6-06AF-AFB3-09B1-3FFD12D9DF6B}"/>
          </ac:picMkLst>
        </pc:picChg>
        <pc:picChg chg="add mod ord">
          <ac:chgData name="Mohammad Shalaby" userId="2b6232dfa306fed1" providerId="LiveId" clId="{3ABA4D92-A6A4-481F-B4B0-2F41938A66A2}" dt="2025-08-02T13:50:13.207" v="373" actId="14100"/>
          <ac:picMkLst>
            <pc:docMk/>
            <pc:sldMk cId="2890297276" sldId="264"/>
            <ac:picMk id="12" creationId="{85A5A629-1CAD-E382-D50D-887EE58DE389}"/>
          </ac:picMkLst>
        </pc:picChg>
      </pc:sldChg>
      <pc:sldChg chg="addSp delSp modSp add del mod">
        <pc:chgData name="Mohammad Shalaby" userId="2b6232dfa306fed1" providerId="LiveId" clId="{3ABA4D92-A6A4-481F-B4B0-2F41938A66A2}" dt="2025-08-02T13:50:19.080" v="374" actId="47"/>
        <pc:sldMkLst>
          <pc:docMk/>
          <pc:sldMk cId="2500414069" sldId="265"/>
        </pc:sldMkLst>
        <pc:spChg chg="mod">
          <ac:chgData name="Mohammad Shalaby" userId="2b6232dfa306fed1" providerId="LiveId" clId="{3ABA4D92-A6A4-481F-B4B0-2F41938A66A2}" dt="2025-08-02T13:48:37.327" v="347"/>
          <ac:spMkLst>
            <pc:docMk/>
            <pc:sldMk cId="2500414069" sldId="265"/>
            <ac:spMk id="4" creationId="{AB7D4DB8-36C5-6512-83ED-D15CEC78CA95}"/>
          </ac:spMkLst>
        </pc:spChg>
        <pc:spChg chg="add del mod">
          <ac:chgData name="Mohammad Shalaby" userId="2b6232dfa306fed1" providerId="LiveId" clId="{3ABA4D92-A6A4-481F-B4B0-2F41938A66A2}" dt="2025-08-02T13:48:49.763" v="351" actId="478"/>
          <ac:spMkLst>
            <pc:docMk/>
            <pc:sldMk cId="2500414069" sldId="265"/>
            <ac:spMk id="10" creationId="{3CEF4C91-E066-BB57-2849-F031C8442FEF}"/>
          </ac:spMkLst>
        </pc:spChg>
        <pc:spChg chg="add del mod">
          <ac:chgData name="Mohammad Shalaby" userId="2b6232dfa306fed1" providerId="LiveId" clId="{3ABA4D92-A6A4-481F-B4B0-2F41938A66A2}" dt="2025-08-02T13:49:48.588" v="365" actId="21"/>
          <ac:spMkLst>
            <pc:docMk/>
            <pc:sldMk cId="2500414069" sldId="265"/>
            <ac:spMk id="11" creationId="{0CE77630-DB29-FEC2-5B36-268B3DC59A08}"/>
          </ac:spMkLst>
        </pc:spChg>
        <pc:picChg chg="add mod">
          <ac:chgData name="Mohammad Shalaby" userId="2b6232dfa306fed1" providerId="LiveId" clId="{3ABA4D92-A6A4-481F-B4B0-2F41938A66A2}" dt="2025-08-02T13:48:45.696" v="349"/>
          <ac:picMkLst>
            <pc:docMk/>
            <pc:sldMk cId="2500414069" sldId="265"/>
            <ac:picMk id="2" creationId="{82B60552-7C1F-1C3B-CE32-3367B980D9F6}"/>
          </ac:picMkLst>
        </pc:picChg>
        <pc:picChg chg="add del mod">
          <ac:chgData name="Mohammad Shalaby" userId="2b6232dfa306fed1" providerId="LiveId" clId="{3ABA4D92-A6A4-481F-B4B0-2F41938A66A2}" dt="2025-08-02T13:49:48.588" v="365" actId="21"/>
          <ac:picMkLst>
            <pc:docMk/>
            <pc:sldMk cId="2500414069" sldId="265"/>
            <ac:picMk id="5" creationId="{85A5A629-1CAD-E382-D50D-887EE58DE389}"/>
          </ac:picMkLst>
        </pc:picChg>
      </pc:sldChg>
      <pc:sldChg chg="addSp delSp modSp add mod">
        <pc:chgData name="Mohammad Shalaby" userId="2b6232dfa306fed1" providerId="LiveId" clId="{3ABA4D92-A6A4-481F-B4B0-2F41938A66A2}" dt="2025-08-02T13:57:28.022" v="391" actId="1076"/>
        <pc:sldMkLst>
          <pc:docMk/>
          <pc:sldMk cId="1618585836" sldId="266"/>
        </pc:sldMkLst>
        <pc:spChg chg="mod">
          <ac:chgData name="Mohammad Shalaby" userId="2b6232dfa306fed1" providerId="LiveId" clId="{3ABA4D92-A6A4-481F-B4B0-2F41938A66A2}" dt="2025-08-02T13:57:28.022" v="391" actId="1076"/>
          <ac:spMkLst>
            <pc:docMk/>
            <pc:sldMk cId="1618585836" sldId="266"/>
            <ac:spMk id="4" creationId="{642360C7-4C52-391D-6955-BF06920545F6}"/>
          </ac:spMkLst>
        </pc:spChg>
        <pc:spChg chg="add del mod">
          <ac:chgData name="Mohammad Shalaby" userId="2b6232dfa306fed1" providerId="LiveId" clId="{3ABA4D92-A6A4-481F-B4B0-2F41938A66A2}" dt="2025-08-02T13:55:40.531" v="379" actId="478"/>
          <ac:spMkLst>
            <pc:docMk/>
            <pc:sldMk cId="1618585836" sldId="266"/>
            <ac:spMk id="5" creationId="{CA6B3D0C-5908-5629-CCD2-9EA555EDAB38}"/>
          </ac:spMkLst>
        </pc:spChg>
        <pc:spChg chg="del">
          <ac:chgData name="Mohammad Shalaby" userId="2b6232dfa306fed1" providerId="LiveId" clId="{3ABA4D92-A6A4-481F-B4B0-2F41938A66A2}" dt="2025-08-02T13:55:25.412" v="376" actId="478"/>
          <ac:spMkLst>
            <pc:docMk/>
            <pc:sldMk cId="1618585836" sldId="266"/>
            <ac:spMk id="10" creationId="{B1F1F606-6DB7-3256-FFAB-E0086364C134}"/>
          </ac:spMkLst>
        </pc:spChg>
        <pc:graphicFrameChg chg="add mod modGraphic">
          <ac:chgData name="Mohammad Shalaby" userId="2b6232dfa306fed1" providerId="LiveId" clId="{3ABA4D92-A6A4-481F-B4B0-2F41938A66A2}" dt="2025-08-02T13:56:28.075" v="383" actId="1076"/>
          <ac:graphicFrameMkLst>
            <pc:docMk/>
            <pc:sldMk cId="1618585836" sldId="266"/>
            <ac:graphicFrameMk id="2" creationId="{D7D5A1B1-9205-B567-4316-AE45B96F6E1D}"/>
          </ac:graphicFrameMkLst>
        </pc:graphicFrameChg>
      </pc:sldChg>
      <pc:sldChg chg="addSp delSp modSp add mod">
        <pc:chgData name="Mohammad Shalaby" userId="2b6232dfa306fed1" providerId="LiveId" clId="{3ABA4D92-A6A4-481F-B4B0-2F41938A66A2}" dt="2025-08-02T13:58:29.982" v="399" actId="1076"/>
        <pc:sldMkLst>
          <pc:docMk/>
          <pc:sldMk cId="1359134207" sldId="267"/>
        </pc:sldMkLst>
        <pc:spChg chg="add del mod">
          <ac:chgData name="Mohammad Shalaby" userId="2b6232dfa306fed1" providerId="LiveId" clId="{3ABA4D92-A6A4-481F-B4B0-2F41938A66A2}" dt="2025-08-02T13:58:10.583" v="393" actId="478"/>
          <ac:spMkLst>
            <pc:docMk/>
            <pc:sldMk cId="1359134207" sldId="267"/>
            <ac:spMk id="2" creationId="{A99AB95F-83C8-6AFE-0C99-444204B8BDC9}"/>
          </ac:spMkLst>
        </pc:spChg>
        <pc:spChg chg="mod">
          <ac:chgData name="Mohammad Shalaby" userId="2b6232dfa306fed1" providerId="LiveId" clId="{3ABA4D92-A6A4-481F-B4B0-2F41938A66A2}" dt="2025-08-02T13:57:13.577" v="386" actId="404"/>
          <ac:spMkLst>
            <pc:docMk/>
            <pc:sldMk cId="1359134207" sldId="267"/>
            <ac:spMk id="4" creationId="{48782711-15BD-3EA4-9197-A3DDCD139D7F}"/>
          </ac:spMkLst>
        </pc:spChg>
        <pc:spChg chg="del mod">
          <ac:chgData name="Mohammad Shalaby" userId="2b6232dfa306fed1" providerId="LiveId" clId="{3ABA4D92-A6A4-481F-B4B0-2F41938A66A2}" dt="2025-08-02T13:58:07.340" v="392" actId="478"/>
          <ac:spMkLst>
            <pc:docMk/>
            <pc:sldMk cId="1359134207" sldId="267"/>
            <ac:spMk id="10" creationId="{11D4C4AA-A71E-EAED-2FFC-17E5FD608A2A}"/>
          </ac:spMkLst>
        </pc:spChg>
        <pc:graphicFrameChg chg="add mod modGraphic">
          <ac:chgData name="Mohammad Shalaby" userId="2b6232dfa306fed1" providerId="LiveId" clId="{3ABA4D92-A6A4-481F-B4B0-2F41938A66A2}" dt="2025-08-02T13:58:29.982" v="399" actId="1076"/>
          <ac:graphicFrameMkLst>
            <pc:docMk/>
            <pc:sldMk cId="1359134207" sldId="267"/>
            <ac:graphicFrameMk id="5" creationId="{C9BD490E-DD38-3264-9382-832F5C31C64D}"/>
          </ac:graphicFrameMkLst>
        </pc:graphicFrameChg>
      </pc:sldChg>
      <pc:sldChg chg="addSp delSp modSp add mod">
        <pc:chgData name="Mohammad Shalaby" userId="2b6232dfa306fed1" providerId="LiveId" clId="{3ABA4D92-A6A4-481F-B4B0-2F41938A66A2}" dt="2025-08-02T13:59:40.565" v="407" actId="1076"/>
        <pc:sldMkLst>
          <pc:docMk/>
          <pc:sldMk cId="899955583" sldId="268"/>
        </pc:sldMkLst>
        <pc:spChg chg="add del mod">
          <ac:chgData name="Mohammad Shalaby" userId="2b6232dfa306fed1" providerId="LiveId" clId="{3ABA4D92-A6A4-481F-B4B0-2F41938A66A2}" dt="2025-08-02T13:59:31.592" v="406"/>
          <ac:spMkLst>
            <pc:docMk/>
            <pc:sldMk cId="899955583" sldId="268"/>
            <ac:spMk id="2" creationId="{0A992B4D-4896-C15F-EB30-5903F1276B6C}"/>
          </ac:spMkLst>
        </pc:spChg>
        <pc:spChg chg="mod">
          <ac:chgData name="Mohammad Shalaby" userId="2b6232dfa306fed1" providerId="LiveId" clId="{3ABA4D92-A6A4-481F-B4B0-2F41938A66A2}" dt="2025-08-02T13:59:18.119" v="400"/>
          <ac:spMkLst>
            <pc:docMk/>
            <pc:sldMk cId="899955583" sldId="268"/>
            <ac:spMk id="4" creationId="{DF7A5963-D566-A18A-04F7-CF0935157B37}"/>
          </ac:spMkLst>
        </pc:spChg>
        <pc:spChg chg="mod">
          <ac:chgData name="Mohammad Shalaby" userId="2b6232dfa306fed1" providerId="LiveId" clId="{3ABA4D92-A6A4-481F-B4B0-2F41938A66A2}" dt="2025-08-02T13:59:40.565" v="407" actId="1076"/>
          <ac:spMkLst>
            <pc:docMk/>
            <pc:sldMk cId="899955583" sldId="268"/>
            <ac:spMk id="10" creationId="{B12E17BD-AB21-C7DD-BD34-0BED5A191531}"/>
          </ac:spMkLst>
        </pc:spChg>
      </pc:sldChg>
      <pc:sldChg chg="modSp add mod">
        <pc:chgData name="Mohammad Shalaby" userId="2b6232dfa306fed1" providerId="LiveId" clId="{3ABA4D92-A6A4-481F-B4B0-2F41938A66A2}" dt="2025-08-02T14:03:31.688" v="561" actId="20577"/>
        <pc:sldMkLst>
          <pc:docMk/>
          <pc:sldMk cId="2674580288" sldId="269"/>
        </pc:sldMkLst>
        <pc:spChg chg="mod">
          <ac:chgData name="Mohammad Shalaby" userId="2b6232dfa306fed1" providerId="LiveId" clId="{3ABA4D92-A6A4-481F-B4B0-2F41938A66A2}" dt="2025-08-02T14:00:12.576" v="408"/>
          <ac:spMkLst>
            <pc:docMk/>
            <pc:sldMk cId="2674580288" sldId="269"/>
            <ac:spMk id="4" creationId="{F6D9D81D-9469-4FD4-658A-5D7A62E0C43A}"/>
          </ac:spMkLst>
        </pc:spChg>
        <pc:spChg chg="mod">
          <ac:chgData name="Mohammad Shalaby" userId="2b6232dfa306fed1" providerId="LiveId" clId="{3ABA4D92-A6A4-481F-B4B0-2F41938A66A2}" dt="2025-08-02T14:03:31.688" v="561" actId="20577"/>
          <ac:spMkLst>
            <pc:docMk/>
            <pc:sldMk cId="2674580288" sldId="269"/>
            <ac:spMk id="10" creationId="{580B9909-90B9-6F27-7528-CD8F0AD41B4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663B-01EE-4D27-B6B8-967932AFFB1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04E83-3A76-47C2-B23E-88D5C2E1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18D1-F151-4A1A-AFA6-1FCB5125A92E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360F-72F0-40E4-9497-E500D92B1CFF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6CB8-DFD9-47B7-B7FB-CD991A84E186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F67C-1AAC-41A5-BA08-7B0723E42167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2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C26D-52F0-48CD-A26B-03EAFD2B9DF3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ECA-3C0A-4CD9-9812-4FBF50F0829F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1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F0E8-360B-4BB4-8873-CE1C24987C49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C237-DA93-4873-9F13-2D421E4D5784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881F-D2DD-4759-A335-6ECF54EA6174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E89D-0E68-4F88-8280-A11E17E07B1E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6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0482-3831-4044-A267-EC94C1533077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A5E2-79BB-466B-93AD-FE62946A96F1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Quantum Sensing for the weather</a:t>
            </a:r>
            <a:endParaRPr lang="en-US" sz="6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Project Number: </a:t>
            </a:r>
            <a:r>
              <a:rPr lang="en-IL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24-1-1-3121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.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Student names: Mohammad Shalabi.</a:t>
            </a:r>
          </a:p>
          <a:p>
            <a:pPr>
              <a:lnSpc>
                <a:spcPct val="200000"/>
              </a:lnSpc>
            </a:pPr>
            <a:r>
              <a:rPr lang="en-US" dirty="0"/>
              <a:t>Mentor name: Khen Cohen</a:t>
            </a:r>
          </a:p>
          <a:p>
            <a:pPr>
              <a:lnSpc>
                <a:spcPct val="200000"/>
              </a:lnSpc>
            </a:pPr>
            <a:r>
              <a:rPr lang="en-US" dirty="0"/>
              <a:t>Project location: Tel Aviv University.</a:t>
            </a:r>
          </a:p>
          <a:p>
            <a:pPr>
              <a:lnSpc>
                <a:spcPct val="200000"/>
              </a:lnSpc>
            </a:pPr>
            <a:r>
              <a:rPr lang="en-US" dirty="0"/>
              <a:t>Mentor signature: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5.8.2025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53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54FD4-8DFB-964A-770A-5C0F7C3B0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360C7-4C52-391D-6955-BF069205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839" y="399514"/>
            <a:ext cx="7154706" cy="575154"/>
          </a:xfrm>
        </p:spPr>
        <p:txBody>
          <a:bodyPr>
            <a:noAutofit/>
          </a:bodyPr>
          <a:lstStyle/>
          <a:p>
            <a:r>
              <a:rPr lang="en-US" sz="3600" dirty="0"/>
              <a:t>Evaluation of Project Requirements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DD49CC-E4DB-3B3B-801F-1B78ADAA9A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EBDD750-0FE5-3091-12C4-12F39394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5.8.2025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49070-0403-5CD6-158B-22FCBF66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 descr="A close-up of a machine&#10;&#10;Description automatically generated">
            <a:extLst>
              <a:ext uri="{FF2B5EF4-FFF2-40B4-BE49-F238E27FC236}">
                <a16:creationId xmlns:a16="http://schemas.microsoft.com/office/drawing/2014/main" id="{22EDAEB4-7DE3-CCE6-FB83-1AB4A0A8A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029" y="221706"/>
            <a:ext cx="2119412" cy="141294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D5A1B1-9205-B567-4316-AE45B96F6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707971"/>
              </p:ext>
            </p:extLst>
          </p:nvPr>
        </p:nvGraphicFramePr>
        <p:xfrm>
          <a:off x="838200" y="2278577"/>
          <a:ext cx="10515600" cy="31089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91807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031790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604749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51487578"/>
                    </a:ext>
                  </a:extLst>
                </a:gridCol>
              </a:tblGrid>
              <a:tr h="283477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Requirement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Goal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Achieved?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Comment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831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Concurrence Sensitivity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 consistency in trends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✔️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Achieved via entanglement change and sensitivity metrics. Clear patterns.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856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Frobenius–Fidelity Correlation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≥85% correlation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⚠️ Partial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Frobenius similarity not included in final results. Fidelity trends strong.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432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Weather Classification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≥75% classification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/>
                        <a:t>❌ </a:t>
                      </a:r>
                      <a:r>
                        <a:rPr lang="en-US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implemented. Future work direction.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757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585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2E38B-2A13-88B0-589A-C1C5C604E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82711-15BD-3EA4-9197-A3DDCD13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75" y="356745"/>
            <a:ext cx="7079550" cy="575154"/>
          </a:xfrm>
        </p:spPr>
        <p:txBody>
          <a:bodyPr>
            <a:noAutofit/>
          </a:bodyPr>
          <a:lstStyle/>
          <a:p>
            <a:r>
              <a:rPr lang="en-US" sz="3600" dirty="0"/>
              <a:t>Evaluation of Project Deliverables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ABB1D-F214-F09D-440A-137235464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18E7775-4706-19CD-C194-AE5FC3FA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5.8.2025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B291F-B78F-E97F-C453-AF0C8C12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 descr="A close-up of a machine&#10;&#10;Description automatically generated">
            <a:extLst>
              <a:ext uri="{FF2B5EF4-FFF2-40B4-BE49-F238E27FC236}">
                <a16:creationId xmlns:a16="http://schemas.microsoft.com/office/drawing/2014/main" id="{DC3D81C2-EB96-FFFD-F5D4-DDD40F7FF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029" y="221706"/>
            <a:ext cx="2119412" cy="141294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BD490E-DD38-3264-9382-832F5C31C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506083"/>
              </p:ext>
            </p:extLst>
          </p:nvPr>
        </p:nvGraphicFramePr>
        <p:xfrm>
          <a:off x="1184025" y="1634647"/>
          <a:ext cx="9682710" cy="4416284"/>
        </p:xfrm>
        <a:graphic>
          <a:graphicData uri="http://schemas.openxmlformats.org/drawingml/2006/table">
            <a:tbl>
              <a:tblPr/>
              <a:tblGrid>
                <a:gridCol w="3227570">
                  <a:extLst>
                    <a:ext uri="{9D8B030D-6E8A-4147-A177-3AD203B41FA5}">
                      <a16:colId xmlns:a16="http://schemas.microsoft.com/office/drawing/2014/main" val="2298016656"/>
                    </a:ext>
                  </a:extLst>
                </a:gridCol>
                <a:gridCol w="3227570">
                  <a:extLst>
                    <a:ext uri="{9D8B030D-6E8A-4147-A177-3AD203B41FA5}">
                      <a16:colId xmlns:a16="http://schemas.microsoft.com/office/drawing/2014/main" val="2671178784"/>
                    </a:ext>
                  </a:extLst>
                </a:gridCol>
                <a:gridCol w="3227570">
                  <a:extLst>
                    <a:ext uri="{9D8B030D-6E8A-4147-A177-3AD203B41FA5}">
                      <a16:colId xmlns:a16="http://schemas.microsoft.com/office/drawing/2014/main" val="1664576289"/>
                    </a:ext>
                  </a:extLst>
                </a:gridCol>
              </a:tblGrid>
              <a:tr h="316461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Deliverable</a:t>
                      </a:r>
                      <a:endParaRPr lang="en-US" sz="160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Achieved?</a:t>
                      </a:r>
                      <a:endParaRPr lang="en-US" sz="160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Comment</a:t>
                      </a:r>
                      <a:endParaRPr lang="en-US" sz="160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1034"/>
                  </a:ext>
                </a:extLst>
              </a:tr>
              <a:tr h="7911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Characterize entanglement degradation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✔️ Yes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Done using fidelity, mutual info, entanglement change, and sensitivity.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893628"/>
                  </a:ext>
                </a:extLst>
              </a:tr>
              <a:tr h="7911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Analyze noise effects at fixed parameters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✔️ Yes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Simulations varied weather intensity while holding other variables fixed.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750054"/>
                  </a:ext>
                </a:extLst>
              </a:tr>
              <a:tr h="791152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Expectation-based metrics and statistical trends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✔️ Yes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Metrics like mutual information and entanglement tracked across trials.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427518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Results analysis and design conclusions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✔️ Yes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Clear trade-offs observed; strong summary insights.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239055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Simulate weather-based quantum noise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✔️ Yes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Core contribution of the project. Executed for four weather models.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376977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Experimental setup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⚠️ Partial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built, but discussed in final report as future work.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353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134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85D89-A8EC-EDDD-386F-87529EA43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A5963-D566-A18A-04F7-CF093515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F4B6D-6B8D-8509-1D01-A27B2296C2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6714DC3-27F4-B517-ECA9-07546B2C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5.8.2025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177E68-B6B7-81DA-CDC1-D811688D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 descr="A close-up of a machine&#10;&#10;Description automatically generated">
            <a:extLst>
              <a:ext uri="{FF2B5EF4-FFF2-40B4-BE49-F238E27FC236}">
                <a16:creationId xmlns:a16="http://schemas.microsoft.com/office/drawing/2014/main" id="{E4D4DF46-8027-02F3-DE41-AFA774731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029" y="221706"/>
            <a:ext cx="2119412" cy="141294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B12E17BD-AB21-C7DD-BD34-0BED5A1915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4946" y="1634647"/>
            <a:ext cx="11011422" cy="389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LID4096" altLang="LID4096" dirty="0">
                <a:latin typeface="Arial" panose="020B0604020202020204" pitchFamily="34" charset="0"/>
              </a:rPr>
              <a:t>Weather dominates fidelity degradation; topology has minimal effect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LID4096" altLang="LID4096" dirty="0">
                <a:latin typeface="Arial" panose="020B0604020202020204" pitchFamily="34" charset="0"/>
              </a:rPr>
              <a:t>Topology dominates sensitivity; some structures amplify entanglement loss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LID4096" altLang="LID4096" dirty="0">
                <a:latin typeface="Arial" panose="020B0604020202020204" pitchFamily="34" charset="0"/>
              </a:rPr>
              <a:t>Clear and turbulent weather allow for robust communication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LID4096" altLang="LID4096" dirty="0">
                <a:latin typeface="Arial" panose="020B0604020202020204" pitchFamily="34" charset="0"/>
              </a:rPr>
              <a:t>Trade-off exists: cannot optimize for both sensing and stability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LID4096" altLang="LID4096" dirty="0">
                <a:latin typeface="Arial" panose="020B0604020202020204" pitchFamily="34" charset="0"/>
              </a:rPr>
              <a:t>Graph-based quantum sensing shows strong promise</a:t>
            </a:r>
          </a:p>
        </p:txBody>
      </p:sp>
    </p:spTree>
    <p:extLst>
      <p:ext uri="{BB962C8B-B14F-4D97-AF65-F5344CB8AC3E}">
        <p14:creationId xmlns:p14="http://schemas.microsoft.com/office/powerpoint/2010/main" val="89995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326B0-57B0-46D3-5066-8AC87C3F6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D9D81D-9469-4FD4-658A-5D7A62E0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BD742-95E3-7E17-0232-6C047486E3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C8CF9B0-3803-3B04-7BA2-818B91F3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5.8.2025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E05D7-863E-C082-E24D-F099E9BB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 descr="A close-up of a machine&#10;&#10;Description automatically generated">
            <a:extLst>
              <a:ext uri="{FF2B5EF4-FFF2-40B4-BE49-F238E27FC236}">
                <a16:creationId xmlns:a16="http://schemas.microsoft.com/office/drawing/2014/main" id="{F6239413-1ACB-7EEF-4A82-2784DB529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029" y="221706"/>
            <a:ext cx="2119412" cy="141294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580B9909-90B9-6F27-7528-CD8F0AD41B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9894" y="1882659"/>
            <a:ext cx="11011422" cy="2995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Design a real-world experiment to test simulation predictions</a:t>
            </a:r>
          </a:p>
          <a:p>
            <a:pPr>
              <a:lnSpc>
                <a:spcPct val="150000"/>
              </a:lnSpc>
            </a:pPr>
            <a:r>
              <a:rPr lang="en-US" dirty="0"/>
              <a:t>Investigate Local Clifford transformations</a:t>
            </a:r>
          </a:p>
          <a:p>
            <a:pPr>
              <a:lnSpc>
                <a:spcPct val="150000"/>
              </a:lnSpc>
            </a:pPr>
            <a:r>
              <a:rPr lang="en-US" dirty="0"/>
              <a:t>Explore additional sensing metrics (Like QFI)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8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 &amp; Background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5.8.2025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 descr="A close-up of a machine&#10;&#10;Description automatically generated">
            <a:extLst>
              <a:ext uri="{FF2B5EF4-FFF2-40B4-BE49-F238E27FC236}">
                <a16:creationId xmlns:a16="http://schemas.microsoft.com/office/drawing/2014/main" id="{38ABF546-E6F6-58E2-4C94-0529D8261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029" y="221706"/>
            <a:ext cx="2119412" cy="141294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C3518A2-B546-EFA1-DD40-C499F49F67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8890" y="1458869"/>
            <a:ext cx="11311110" cy="385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Classical Sensing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 Commercial Microwave Links):</a:t>
            </a:r>
            <a:b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LID4096" sz="2400" dirty="0">
                <a:latin typeface="Arial" panose="020B0604020202020204" pitchFamily="34" charset="0"/>
              </a:rPr>
              <a:t>    -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 but imprecise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-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signal attenuation, limited sensitivity</a:t>
            </a:r>
            <a:endParaRPr kumimoji="0" lang="en-US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LID4096" altLang="LID4096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Quantum Advantage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-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Extreme sensitivity to environmental noise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- </a:t>
            </a: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reveal phase distortions and subtle turbulence effects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LID4096" altLang="LID4096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Use quantum graph states as passive sensors in noisy free-space channels</a:t>
            </a:r>
          </a:p>
        </p:txBody>
      </p:sp>
    </p:spTree>
    <p:extLst>
      <p:ext uri="{BB962C8B-B14F-4D97-AF65-F5344CB8AC3E}">
        <p14:creationId xmlns:p14="http://schemas.microsoft.com/office/powerpoint/2010/main" val="219448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6D0C7-FF01-066E-8698-77A7012A6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DBBD69-18BE-4BF1-924A-EA7991B4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Objective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19E83-E620-05C6-5BA7-03E5AFA0F5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1D7E798-3DAA-4E1C-A50E-38E349A5F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5.8.2025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4FC72-7A11-3BC4-7961-4B1E6D5B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 descr="A close-up of a machine&#10;&#10;Description automatically generated">
            <a:extLst>
              <a:ext uri="{FF2B5EF4-FFF2-40B4-BE49-F238E27FC236}">
                <a16:creationId xmlns:a16="http://schemas.microsoft.com/office/drawing/2014/main" id="{A2B10EFB-008E-D73E-DD42-1F3970B7D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029" y="221706"/>
            <a:ext cx="2119412" cy="141294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B442F9AB-8744-5F1C-8E3C-AF816E1241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9894" y="1582001"/>
            <a:ext cx="11011422" cy="3596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b="1" dirty="0"/>
              <a:t>Key goals:</a:t>
            </a:r>
          </a:p>
          <a:p>
            <a:r>
              <a:rPr lang="en-US" dirty="0"/>
              <a:t>Study quantum state degradation due to rain, dust, turbulence, and clear weather</a:t>
            </a:r>
          </a:p>
          <a:p>
            <a:r>
              <a:rPr lang="en-US" dirty="0"/>
              <a:t>Measure changes in fidelity, entanglement, mutual information, and sensitivity</a:t>
            </a:r>
          </a:p>
          <a:p>
            <a:r>
              <a:rPr lang="en-US" dirty="0"/>
              <a:t>Identify which graph topologies are best for:</a:t>
            </a:r>
          </a:p>
          <a:p>
            <a:pPr lvl="1"/>
            <a:r>
              <a:rPr lang="en-US" dirty="0"/>
              <a:t>Quantum sensing (sensitive to noise)</a:t>
            </a:r>
          </a:p>
          <a:p>
            <a:pPr lvl="1"/>
            <a:r>
              <a:rPr lang="en-US" dirty="0"/>
              <a:t>Quantum communication (resilient to noise)</a:t>
            </a:r>
          </a:p>
        </p:txBody>
      </p:sp>
    </p:spTree>
    <p:extLst>
      <p:ext uri="{BB962C8B-B14F-4D97-AF65-F5344CB8AC3E}">
        <p14:creationId xmlns:p14="http://schemas.microsoft.com/office/powerpoint/2010/main" val="109389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3366E-6F0F-1C89-09DB-8F316CA91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DDDE57-005F-CE55-3738-42AB49BD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Evolution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4B648A-5E22-F0F0-05FE-88A29E46D7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48DEAEC-1174-CA65-9A17-C20E2AF5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5.8.2025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5671C-AD9E-5B7A-9A60-F05481ED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A close-up of a machine&#10;&#10;Description automatically generated">
            <a:extLst>
              <a:ext uri="{FF2B5EF4-FFF2-40B4-BE49-F238E27FC236}">
                <a16:creationId xmlns:a16="http://schemas.microsoft.com/office/drawing/2014/main" id="{B935BB53-9ABA-4FF7-FEFA-C28F7D13E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029" y="221706"/>
            <a:ext cx="2119412" cy="141294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7F89A6EF-3F25-7D22-C820-F9C19D01D2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6053" y="1622159"/>
            <a:ext cx="11011422" cy="3613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Started with Pauli noise toy models on small graph states</a:t>
            </a:r>
          </a:p>
          <a:p>
            <a:pPr>
              <a:lnSpc>
                <a:spcPct val="150000"/>
              </a:lnSpc>
            </a:pPr>
            <a:r>
              <a:rPr lang="en-US" dirty="0"/>
              <a:t>Discovered even a single error (N = 1) meaningfully affects entanglement</a:t>
            </a:r>
          </a:p>
          <a:p>
            <a:pPr>
              <a:lnSpc>
                <a:spcPct val="150000"/>
              </a:lnSpc>
            </a:pPr>
            <a:r>
              <a:rPr lang="en-US" dirty="0"/>
              <a:t>Scaled up to weather-inspired noise: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Modeled noise with Poisson (rain), Weibull (dust), Log-normal (turbulence)</a:t>
            </a:r>
          </a:p>
          <a:p>
            <a:pPr>
              <a:lnSpc>
                <a:spcPct val="150000"/>
              </a:lnSpc>
            </a:pPr>
            <a:r>
              <a:rPr lang="en-US" dirty="0"/>
              <a:t>Built a Monte Carlo simulation framework for topological analysis</a:t>
            </a:r>
          </a:p>
        </p:txBody>
      </p:sp>
    </p:spTree>
    <p:extLst>
      <p:ext uri="{BB962C8B-B14F-4D97-AF65-F5344CB8AC3E}">
        <p14:creationId xmlns:p14="http://schemas.microsoft.com/office/powerpoint/2010/main" val="362645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EF537-07BA-E5D4-D498-1DA189131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4BA6FF-1F6A-7D03-2D55-F7587465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Environment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C8A62-D668-C5E6-F854-7BF8B8F90C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B5A95AC-8C8E-4994-FE97-B4883048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5.8.2025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58B62-2515-67B8-518F-FA6D5EA6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 descr="A close-up of a machine&#10;&#10;Description automatically generated">
            <a:extLst>
              <a:ext uri="{FF2B5EF4-FFF2-40B4-BE49-F238E27FC236}">
                <a16:creationId xmlns:a16="http://schemas.microsoft.com/office/drawing/2014/main" id="{A3457805-4350-A5BE-CB07-BDC98C160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029" y="221706"/>
            <a:ext cx="2119412" cy="141294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0E2A3B4C-290B-5BA8-7E8D-81DCB94CF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5559" y="1134179"/>
            <a:ext cx="11011422" cy="531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Developed in Python with:</a:t>
            </a:r>
          </a:p>
          <a:p>
            <a:r>
              <a:rPr lang="en-US" b="1" dirty="0"/>
              <a:t>Graph Generator</a:t>
            </a:r>
            <a:r>
              <a:rPr lang="en-US" dirty="0"/>
              <a:t> (15 topologies including complete, ring, line, star…)</a:t>
            </a:r>
          </a:p>
          <a:p>
            <a:r>
              <a:rPr lang="en-US" b="1" dirty="0"/>
              <a:t>Weather Noise Engine</a:t>
            </a:r>
            <a:r>
              <a:rPr lang="en-US" dirty="0"/>
              <a:t> (samples errors from weather-based distributions)</a:t>
            </a:r>
          </a:p>
          <a:p>
            <a:r>
              <a:rPr lang="en-US" b="1" dirty="0"/>
              <a:t>Monte Carlo Simulator</a:t>
            </a:r>
            <a:r>
              <a:rPr lang="en-US" dirty="0"/>
              <a:t> (100 trials/config)</a:t>
            </a:r>
          </a:p>
          <a:p>
            <a:r>
              <a:rPr lang="en-US" dirty="0"/>
              <a:t>Metrics calculated:</a:t>
            </a:r>
          </a:p>
          <a:p>
            <a:pPr lvl="1"/>
            <a:r>
              <a:rPr lang="en-US" dirty="0"/>
              <a:t>Fidelity</a:t>
            </a:r>
          </a:p>
          <a:p>
            <a:pPr lvl="1"/>
            <a:r>
              <a:rPr lang="en-US" dirty="0"/>
              <a:t>Frobenius distance</a:t>
            </a:r>
          </a:p>
          <a:p>
            <a:pPr lvl="1"/>
            <a:r>
              <a:rPr lang="en-US" dirty="0"/>
              <a:t>Mutual information</a:t>
            </a:r>
          </a:p>
          <a:p>
            <a:pPr lvl="1"/>
            <a:r>
              <a:rPr lang="en-US" dirty="0"/>
              <a:t>Entanglement change</a:t>
            </a:r>
          </a:p>
          <a:p>
            <a:pPr lvl="1"/>
            <a:r>
              <a:rPr lang="en-US" dirty="0"/>
              <a:t>Sensitivity</a:t>
            </a:r>
          </a:p>
          <a:p>
            <a:pPr lvl="1"/>
            <a:r>
              <a:rPr lang="en-US" dirty="0"/>
              <a:t>Resilience</a:t>
            </a:r>
          </a:p>
        </p:txBody>
      </p:sp>
      <p:pic>
        <p:nvPicPr>
          <p:cNvPr id="2" name="Picture 1" descr="A diagram of a diagram&#10;&#10;AI-generated content may be incorrect.">
            <a:extLst>
              <a:ext uri="{FF2B5EF4-FFF2-40B4-BE49-F238E27FC236}">
                <a16:creationId xmlns:a16="http://schemas.microsoft.com/office/drawing/2014/main" id="{F6714035-1079-5980-86D0-923F9101936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1" t="7857" r="25720" b="7124"/>
          <a:stretch>
            <a:fillRect/>
          </a:stretch>
        </p:blipFill>
        <p:spPr bwMode="auto">
          <a:xfrm>
            <a:off x="6757793" y="2547120"/>
            <a:ext cx="4416324" cy="42804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5810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C4D19-57FB-D862-D32A-3D0E8165D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9C3BD17-1F5E-CD37-9B4D-43F8BB7BAE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825" y="2985873"/>
            <a:ext cx="5604175" cy="35777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12F509B-6B12-63E0-8BF9-61667004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Scope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E3A3B-C578-7A37-1F0B-377534813B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0908CA9-4404-5C99-C85E-667192D0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5.8.2025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B227A-79A8-E884-34E5-45F9B9A0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 descr="A close-up of a machine&#10;&#10;Description automatically generated">
            <a:extLst>
              <a:ext uri="{FF2B5EF4-FFF2-40B4-BE49-F238E27FC236}">
                <a16:creationId xmlns:a16="http://schemas.microsoft.com/office/drawing/2014/main" id="{032A187D-29B2-7633-45BB-74003B73A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029" y="221706"/>
            <a:ext cx="2119412" cy="141294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76B58E28-DEB7-2830-7B02-CF2235ED97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4816" y="1266332"/>
            <a:ext cx="11011422" cy="343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LID4096" altLang="LID4096" sz="2400" b="1" dirty="0">
                <a:latin typeface="Arial" panose="020B0604020202020204" pitchFamily="34" charset="0"/>
              </a:rPr>
              <a:t>Topologies tested</a:t>
            </a:r>
            <a:r>
              <a:rPr lang="LID4096" altLang="LID4096" sz="2400" dirty="0">
                <a:latin typeface="Arial" panose="020B0604020202020204" pitchFamily="34" charset="0"/>
              </a:rPr>
              <a:t>: 15 (standard + custom)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LID4096" altLang="LID4096" sz="2400" b="1" dirty="0">
                <a:latin typeface="Arial" panose="020B0604020202020204" pitchFamily="34" charset="0"/>
              </a:rPr>
              <a:t>Qubit counts</a:t>
            </a:r>
            <a:r>
              <a:rPr lang="LID4096" altLang="LID4096" sz="2400" dirty="0">
                <a:latin typeface="Arial" panose="020B0604020202020204" pitchFamily="34" charset="0"/>
              </a:rPr>
              <a:t>: 3–8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LID4096" altLang="LID4096" sz="2400" b="1" dirty="0">
                <a:latin typeface="Arial" panose="020B0604020202020204" pitchFamily="34" charset="0"/>
              </a:rPr>
              <a:t>Weather models</a:t>
            </a:r>
            <a:r>
              <a:rPr lang="LID4096" altLang="LID4096" sz="2400" dirty="0">
                <a:latin typeface="Arial" panose="020B0604020202020204" pitchFamily="34" charset="0"/>
              </a:rPr>
              <a:t>: Rain, Dust, Turbulence, Clear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LID4096" altLang="LID4096" sz="2400" b="1" dirty="0">
                <a:latin typeface="Arial" panose="020B0604020202020204" pitchFamily="34" charset="0"/>
              </a:rPr>
              <a:t>Noise intensities</a:t>
            </a:r>
            <a:r>
              <a:rPr lang="LID4096" altLang="LID4096" sz="2400" dirty="0">
                <a:latin typeface="Arial" panose="020B0604020202020204" pitchFamily="34" charset="0"/>
              </a:rPr>
              <a:t>: 0.2 to 1.5 (6 steps)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LID4096" altLang="LID4096" sz="2400" b="1" dirty="0">
                <a:latin typeface="Arial" panose="020B0604020202020204" pitchFamily="34" charset="0"/>
              </a:rPr>
              <a:t>Trials per config</a:t>
            </a:r>
            <a:r>
              <a:rPr lang="LID4096" altLang="LID4096" sz="2400" dirty="0">
                <a:latin typeface="Arial" panose="020B0604020202020204" pitchFamily="34" charset="0"/>
              </a:rPr>
              <a:t>: 100</a:t>
            </a:r>
            <a:endParaRPr lang="en-US" altLang="LID4096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/>
              <a:t>Total simulations: </a:t>
            </a:r>
            <a:r>
              <a:rPr lang="en-US" sz="2400" i="1" dirty="0"/>
              <a:t>tens of thousands of data points</a:t>
            </a:r>
            <a:endParaRPr lang="LID4096" altLang="LID4096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96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90060-A399-931C-741A-869DE7FC0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06710F-8E78-D593-12BC-F94C6B52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/>
              <a:t>Fidelity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D5724-633C-FB02-715A-E5838D8E87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E92B0E9-1AC1-E884-9CD6-C3BE3805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5.8.2025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26922-CCDD-7F00-57DC-0EEDC91D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 descr="A close-up of a machine&#10;&#10;Description automatically generated">
            <a:extLst>
              <a:ext uri="{FF2B5EF4-FFF2-40B4-BE49-F238E27FC236}">
                <a16:creationId xmlns:a16="http://schemas.microsoft.com/office/drawing/2014/main" id="{EE0AB120-86C4-8343-668A-0D4A89265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029" y="221706"/>
            <a:ext cx="2119412" cy="141294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238EE981-C649-773B-BB10-4A060B0604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2378" y="1189156"/>
            <a:ext cx="11011422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LID4096" altLang="LID4096" sz="2400" dirty="0">
                <a:latin typeface="Arial" panose="020B0604020202020204" pitchFamily="34" charset="0"/>
              </a:rPr>
              <a:t>Fidelity degrades with intensity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LID4096" altLang="LID4096" sz="2400" dirty="0">
                <a:latin typeface="Arial" panose="020B0604020202020204" pitchFamily="34" charset="0"/>
              </a:rPr>
              <a:t>Dust and Rain cause the greatest fidelity loss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LID4096" altLang="LID4096" sz="2400" dirty="0">
                <a:latin typeface="Arial" panose="020B0604020202020204" pitchFamily="34" charset="0"/>
              </a:rPr>
              <a:t>Turbulence and Clear show high stability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LID4096" altLang="LID4096" sz="2400" i="1" dirty="0">
                <a:latin typeface="Arial" panose="020B0604020202020204" pitchFamily="34" charset="0"/>
              </a:rPr>
              <a:t>Topology does not significantly affect fidelity</a:t>
            </a:r>
            <a:endParaRPr lang="LID4096" altLang="LID4096" sz="24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B7CBD-E9F8-2B61-82AD-B9BDE35025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4154466" cy="276864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912ACD-F9EB-EEA6-4EE3-CBC2581DF83E}"/>
              </a:ext>
            </a:extLst>
          </p:cNvPr>
          <p:cNvSpPr txBox="1"/>
          <p:nvPr/>
        </p:nvSpPr>
        <p:spPr>
          <a:xfrm>
            <a:off x="1248689" y="6138498"/>
            <a:ext cx="33334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Fidelity vs. Weather Intensity by Weather Type</a:t>
            </a:r>
            <a:endParaRPr lang="LID4096" sz="1200" dirty="0"/>
          </a:p>
        </p:txBody>
      </p:sp>
      <p:pic>
        <p:nvPicPr>
          <p:cNvPr id="12" name="Picture 11" descr="A graph with numbers and text&#10;&#10;AI-generated content may be incorrect.">
            <a:extLst>
              <a:ext uri="{FF2B5EF4-FFF2-40B4-BE49-F238E27FC236}">
                <a16:creationId xmlns:a16="http://schemas.microsoft.com/office/drawing/2014/main" id="{AB4E7098-763E-8780-D957-0A51B76164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42" y="3124512"/>
            <a:ext cx="4918637" cy="32635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547757-0127-9F27-8662-0BDB4DF19782}"/>
              </a:ext>
            </a:extLst>
          </p:cNvPr>
          <p:cNvSpPr txBox="1"/>
          <p:nvPr/>
        </p:nvSpPr>
        <p:spPr>
          <a:xfrm>
            <a:off x="5848089" y="6247919"/>
            <a:ext cx="6097044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</a:pPr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Comparison of Graph Topologies by Fidelity</a:t>
            </a:r>
          </a:p>
        </p:txBody>
      </p:sp>
    </p:spTree>
    <p:extLst>
      <p:ext uri="{BB962C8B-B14F-4D97-AF65-F5344CB8AC3E}">
        <p14:creationId xmlns:p14="http://schemas.microsoft.com/office/powerpoint/2010/main" val="2312230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D7D3E-2E95-586D-FF54-460FFD2EE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C452ED-1ECB-254C-05CF-9F950BAA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3" y="398409"/>
            <a:ext cx="7672192" cy="575154"/>
          </a:xfrm>
        </p:spPr>
        <p:txBody>
          <a:bodyPr>
            <a:noAutofit/>
          </a:bodyPr>
          <a:lstStyle/>
          <a:p>
            <a:r>
              <a:rPr lang="en-US" sz="3200" dirty="0"/>
              <a:t>Mutual Information &amp; Entanglement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C4FE5-1E2A-1F61-1DA3-90C9B02D4F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B447095-23DF-BB89-71A5-77027035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5.8.2025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10FBC-3134-2871-5D43-C4EDB9CD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 descr="A close-up of a machine&#10;&#10;Description automatically generated">
            <a:extLst>
              <a:ext uri="{FF2B5EF4-FFF2-40B4-BE49-F238E27FC236}">
                <a16:creationId xmlns:a16="http://schemas.microsoft.com/office/drawing/2014/main" id="{00CFCA0D-0727-27FF-90E7-97F77CBEE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029" y="221706"/>
            <a:ext cx="2119412" cy="141294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BA1052D6-149E-3128-E848-3CCEC6B038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2378" y="1408782"/>
            <a:ext cx="11011422" cy="232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LID4096" altLang="LID4096" sz="2400" dirty="0">
                <a:latin typeface="Arial" panose="020B0604020202020204" pitchFamily="34" charset="0"/>
              </a:rPr>
              <a:t>Mutual information drops fastest in larger graphs and under Dust/Rain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LID4096" altLang="LID4096" sz="2400" dirty="0">
                <a:latin typeface="Arial" panose="020B0604020202020204" pitchFamily="34" charset="0"/>
              </a:rPr>
              <a:t>Entanglement change is significant for rain and dust, minimal for clear/turbulence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LID4096" altLang="LID4096" sz="2400" i="1" dirty="0">
                <a:latin typeface="Arial" panose="020B0604020202020204" pitchFamily="34" charset="0"/>
              </a:rPr>
              <a:t>Graph structure affects entanglement preservation</a:t>
            </a:r>
            <a:endParaRPr lang="LID4096" altLang="LID4096" sz="24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88241-0C6B-C246-1831-40B887B62F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378" y="2569196"/>
            <a:ext cx="4826622" cy="3219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DA0A1D-EFF6-CD1F-A05D-9F4793D121D6}"/>
              </a:ext>
            </a:extLst>
          </p:cNvPr>
          <p:cNvSpPr txBox="1"/>
          <p:nvPr/>
        </p:nvSpPr>
        <p:spPr>
          <a:xfrm>
            <a:off x="7889831" y="5788299"/>
            <a:ext cx="4826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Entanglement Change by Weather Type and Graph Type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180760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6DD97-6C5F-834D-E2C4-2589F4FC1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5A5A629-1CAD-E382-D50D-887EE58DE3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389" y="1943840"/>
            <a:ext cx="6297611" cy="42001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863B1F1-88C1-DBAD-F40D-43B1CCA5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871" y="418114"/>
            <a:ext cx="7201422" cy="575154"/>
          </a:xfrm>
        </p:spPr>
        <p:txBody>
          <a:bodyPr>
            <a:noAutofit/>
          </a:bodyPr>
          <a:lstStyle/>
          <a:p>
            <a:r>
              <a:rPr lang="en-US" sz="3600" dirty="0"/>
              <a:t>Sensitivity – A Key Sensing Metric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2B8BC-F633-7CAF-0C57-702FA02B3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4271B1D-32E3-EB40-9876-C176F5F7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5.8.2025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A73E6-0E48-55F9-2492-A7B5585F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 descr="A close-up of a machine&#10;&#10;Description automatically generated">
            <a:extLst>
              <a:ext uri="{FF2B5EF4-FFF2-40B4-BE49-F238E27FC236}">
                <a16:creationId xmlns:a16="http://schemas.microsoft.com/office/drawing/2014/main" id="{1FBC2803-5E75-23AC-44E4-887DA347D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029" y="221706"/>
            <a:ext cx="2119412" cy="141294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6F2F41F9-12A9-EF04-1A3A-623E9920A0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2378" y="994842"/>
            <a:ext cx="11011422" cy="334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LID4096" altLang="LID4096" sz="2400" dirty="0">
                <a:latin typeface="Arial" panose="020B0604020202020204" pitchFamily="34" charset="0"/>
              </a:rPr>
              <a:t>Sensitivity </a:t>
            </a:r>
            <a:r>
              <a:rPr lang="en-US" altLang="LID4096" sz="2400" dirty="0">
                <a:latin typeface="Arial" panose="020B0604020202020204" pitchFamily="34" charset="0"/>
              </a:rPr>
              <a:t>is the</a:t>
            </a:r>
            <a:r>
              <a:rPr lang="LID4096" altLang="LID4096" sz="2400" dirty="0">
                <a:latin typeface="Arial" panose="020B0604020202020204" pitchFamily="34" charset="0"/>
              </a:rPr>
              <a:t> relative entanglement loss due to noise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LID4096" altLang="LID4096" sz="2400" dirty="0">
                <a:latin typeface="Arial" panose="020B0604020202020204" pitchFamily="34" charset="0"/>
              </a:rPr>
              <a:t>Highly topology-dependent: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LID4096" altLang="LID4096" sz="2400" dirty="0">
                <a:latin typeface="Arial" panose="020B0604020202020204" pitchFamily="34" charset="0"/>
              </a:rPr>
              <a:t>High: Scale-Free, Custom Branched Path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LID4096" altLang="LID4096" sz="2400" dirty="0">
                <a:latin typeface="Arial" panose="020B0604020202020204" pitchFamily="34" charset="0"/>
              </a:rPr>
              <a:t>Medium: Line, Modular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LID4096" altLang="LID4096" sz="2400" dirty="0">
                <a:latin typeface="Arial" panose="020B0604020202020204" pitchFamily="34" charset="0"/>
              </a:rPr>
              <a:t>Low: Complete, Ring, Star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LID4096" altLang="LID4096" sz="2400" dirty="0">
                <a:latin typeface="Arial" panose="020B0604020202020204" pitchFamily="34" charset="0"/>
              </a:rPr>
              <a:t>Sensitivity increases with qubit count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E77630-DB29-FEC2-5B36-268B3DC59A08}"/>
              </a:ext>
            </a:extLst>
          </p:cNvPr>
          <p:cNvSpPr txBox="1"/>
          <p:nvPr/>
        </p:nvSpPr>
        <p:spPr>
          <a:xfrm>
            <a:off x="6782499" y="5980798"/>
            <a:ext cx="4958524" cy="3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</a:pPr>
            <a:r>
              <a:rPr lang="en-US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Average Sensitivity by Graph Type and Qubit Count</a:t>
            </a:r>
          </a:p>
        </p:txBody>
      </p:sp>
    </p:spTree>
    <p:extLst>
      <p:ext uri="{BB962C8B-B14F-4D97-AF65-F5344CB8AC3E}">
        <p14:creationId xmlns:p14="http://schemas.microsoft.com/office/powerpoint/2010/main" val="289029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703</Words>
  <Application>Microsoft Office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Quantum Sensing for the weather</vt:lpstr>
      <vt:lpstr>Motivation &amp; Background</vt:lpstr>
      <vt:lpstr>Research Objective</vt:lpstr>
      <vt:lpstr>Project Evolution</vt:lpstr>
      <vt:lpstr>Simulation Environment</vt:lpstr>
      <vt:lpstr>Simulation Scope</vt:lpstr>
      <vt:lpstr>Fidelity Results</vt:lpstr>
      <vt:lpstr>Mutual Information &amp; Entanglement</vt:lpstr>
      <vt:lpstr>Sensitivity – A Key Sensing Metric</vt:lpstr>
      <vt:lpstr>Evaluation of Project Requirements</vt:lpstr>
      <vt:lpstr>Evaluation of Project Deliverables</vt:lpstr>
      <vt:lpstr>Conclusions</vt:lpstr>
      <vt:lpstr>Future Work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Fainguelernt</dc:creator>
  <cp:lastModifiedBy>Mohammad Shalaby</cp:lastModifiedBy>
  <cp:revision>2</cp:revision>
  <dcterms:created xsi:type="dcterms:W3CDTF">2021-12-15T06:30:50Z</dcterms:created>
  <dcterms:modified xsi:type="dcterms:W3CDTF">2025-08-02T14:06:30Z</dcterms:modified>
</cp:coreProperties>
</file>