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  <p:sldId id="25614" r:id="rId14"/>
    <p:sldId id="25615" r:id="rId15"/>
    <p:sldId id="25616" r:id="rId16"/>
    <p:sldId id="25617" r:id="rId17"/>
    <p:sldId id="25618" r:id="rId18"/>
    <p:sldId id="25619" r:id="rId19"/>
    <p:sldId id="25620" r:id="rId20"/>
    <p:sldId id="25621" r:id="rId21"/>
    <p:sldId id="25622" r:id="rId22"/>
    <p:sldId id="25623" r:id="rId23"/>
    <p:sldId id="25624" r:id="rId24"/>
    <p:sldId id="25625" r:id="rId25"/>
    <p:sldId id="25626" r:id="rId26"/>
    <p:sldId id="25627" r:id="rId27"/>
    <p:sldId id="25628" r:id="rId28"/>
    <p:sldId id="25629" r:id="rId29"/>
    <p:sldId id="25630" r:id="rId30"/>
    <p:sldId id="25631" r:id="rId31"/>
    <p:sldId id="25632" r:id="rId32"/>
    <p:sldId id="25633" r:id="rId33"/>
    <p:sldId id="25634" r:id="rId34"/>
    <p:sldId id="25635" r:id="rId35"/>
    <p:sldId id="25636" r:id="rId36"/>
    <p:sldId id="25637" r:id="rId37"/>
    <p:sldId id="25638" r:id="rId38"/>
    <p:sldId id="25639" r:id="rId39"/>
    <p:sldId id="25640" r:id="rId40"/>
    <p:sldId id="25641" r:id="rId41"/>
    <p:sldId id="25642" r:id="rId42"/>
    <p:sldId id="25643" r:id="rId43"/>
    <p:sldId id="25644" r:id="rId44"/>
    <p:sldId id="25645" r:id="rId45"/>
    <p:sldId id="25646" r:id="rId46"/>
    <p:sldId id="25647" r:id="rId47"/>
    <p:sldId id="25648" r:id="rId48"/>
    <p:sldId id="25649" r:id="rId49"/>
    <p:sldId id="25650" r:id="rId50"/>
    <p:sldId id="25651" r:id="rId51"/>
    <p:sldId id="25652" r:id="rId52"/>
    <p:sldId id="25653" r:id="rId53"/>
    <p:sldId id="25654" r:id="rId54"/>
    <p:sldId id="25655" r:id="rId55"/>
    <p:sldId id="25656" r:id="rId56"/>
    <p:sldId id="25657" r:id="rId57"/>
    <p:sldId id="25658" r:id="rId58"/>
    <p:sldId id="25659" r:id="rId59"/>
    <p:sldId id="25660" r:id="rId60"/>
    <p:sldId id="25661" r:id="rId6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Relationship Id="rId14" Type="http://schemas.openxmlformats.org/officeDocument/2006/relationships/slide" Target="slides/slide14.xml"/>
<Relationship Id="rId15" Type="http://schemas.openxmlformats.org/officeDocument/2006/relationships/slide" Target="slides/slide15.xml"/>
<Relationship Id="rId16" Type="http://schemas.openxmlformats.org/officeDocument/2006/relationships/slide" Target="slides/slide16.xml"/>
<Relationship Id="rId17" Type="http://schemas.openxmlformats.org/officeDocument/2006/relationships/slide" Target="slides/slide17.xml"/>
<Relationship Id="rId18" Type="http://schemas.openxmlformats.org/officeDocument/2006/relationships/slide" Target="slides/slide18.xml"/>
<Relationship Id="rId19" Type="http://schemas.openxmlformats.org/officeDocument/2006/relationships/slide" Target="slides/slide19.xml"/>
<Relationship Id="rId20" Type="http://schemas.openxmlformats.org/officeDocument/2006/relationships/slide" Target="slides/slide20.xml"/>
<Relationship Id="rId21" Type="http://schemas.openxmlformats.org/officeDocument/2006/relationships/slide" Target="slides/slide21.xml"/>
<Relationship Id="rId22" Type="http://schemas.openxmlformats.org/officeDocument/2006/relationships/slide" Target="slides/slide22.xml"/>
<Relationship Id="rId23" Type="http://schemas.openxmlformats.org/officeDocument/2006/relationships/slide" Target="slides/slide23.xml"/>
<Relationship Id="rId24" Type="http://schemas.openxmlformats.org/officeDocument/2006/relationships/slide" Target="slides/slide24.xml"/>
<Relationship Id="rId25" Type="http://schemas.openxmlformats.org/officeDocument/2006/relationships/slide" Target="slides/slide25.xml"/>
<Relationship Id="rId26" Type="http://schemas.openxmlformats.org/officeDocument/2006/relationships/slide" Target="slides/slide26.xml"/>
<Relationship Id="rId27" Type="http://schemas.openxmlformats.org/officeDocument/2006/relationships/slide" Target="slides/slide27.xml"/>
<Relationship Id="rId28" Type="http://schemas.openxmlformats.org/officeDocument/2006/relationships/slide" Target="slides/slide28.xml"/>
<Relationship Id="rId29" Type="http://schemas.openxmlformats.org/officeDocument/2006/relationships/slide" Target="slides/slide29.xml"/>
<Relationship Id="rId30" Type="http://schemas.openxmlformats.org/officeDocument/2006/relationships/slide" Target="slides/slide30.xml"/>
<Relationship Id="rId31" Type="http://schemas.openxmlformats.org/officeDocument/2006/relationships/slide" Target="slides/slide31.xml"/>
<Relationship Id="rId32" Type="http://schemas.openxmlformats.org/officeDocument/2006/relationships/slide" Target="slides/slide32.xml"/>
<Relationship Id="rId33" Type="http://schemas.openxmlformats.org/officeDocument/2006/relationships/slide" Target="slides/slide33.xml"/>
<Relationship Id="rId34" Type="http://schemas.openxmlformats.org/officeDocument/2006/relationships/slide" Target="slides/slide34.xml"/>
<Relationship Id="rId35" Type="http://schemas.openxmlformats.org/officeDocument/2006/relationships/slide" Target="slides/slide35.xml"/>
<Relationship Id="rId36" Type="http://schemas.openxmlformats.org/officeDocument/2006/relationships/slide" Target="slides/slide36.xml"/>
<Relationship Id="rId37" Type="http://schemas.openxmlformats.org/officeDocument/2006/relationships/slide" Target="slides/slide37.xml"/>
<Relationship Id="rId38" Type="http://schemas.openxmlformats.org/officeDocument/2006/relationships/slide" Target="slides/slide38.xml"/>
<Relationship Id="rId39" Type="http://schemas.openxmlformats.org/officeDocument/2006/relationships/slide" Target="slides/slide39.xml"/>
<Relationship Id="rId40" Type="http://schemas.openxmlformats.org/officeDocument/2006/relationships/slide" Target="slides/slide40.xml"/>
<Relationship Id="rId41" Type="http://schemas.openxmlformats.org/officeDocument/2006/relationships/slide" Target="slides/slide41.xml"/>
<Relationship Id="rId42" Type="http://schemas.openxmlformats.org/officeDocument/2006/relationships/slide" Target="slides/slide42.xml"/>
<Relationship Id="rId43" Type="http://schemas.openxmlformats.org/officeDocument/2006/relationships/slide" Target="slides/slide43.xml"/>
<Relationship Id="rId44" Type="http://schemas.openxmlformats.org/officeDocument/2006/relationships/slide" Target="slides/slide44.xml"/>
<Relationship Id="rId45" Type="http://schemas.openxmlformats.org/officeDocument/2006/relationships/slide" Target="slides/slide45.xml"/>
<Relationship Id="rId46" Type="http://schemas.openxmlformats.org/officeDocument/2006/relationships/slide" Target="slides/slide46.xml"/>
<Relationship Id="rId47" Type="http://schemas.openxmlformats.org/officeDocument/2006/relationships/slide" Target="slides/slide47.xml"/>
<Relationship Id="rId48" Type="http://schemas.openxmlformats.org/officeDocument/2006/relationships/slide" Target="slides/slide48.xml"/>
<Relationship Id="rId49" Type="http://schemas.openxmlformats.org/officeDocument/2006/relationships/slide" Target="slides/slide49.xml"/>
<Relationship Id="rId50" Type="http://schemas.openxmlformats.org/officeDocument/2006/relationships/slide" Target="slides/slide50.xml"/>
<Relationship Id="rId51" Type="http://schemas.openxmlformats.org/officeDocument/2006/relationships/slide" Target="slides/slide51.xml"/>
<Relationship Id="rId52" Type="http://schemas.openxmlformats.org/officeDocument/2006/relationships/slide" Target="slides/slide52.xml"/>
<Relationship Id="rId53" Type="http://schemas.openxmlformats.org/officeDocument/2006/relationships/slide" Target="slides/slide53.xml"/>
<Relationship Id="rId54" Type="http://schemas.openxmlformats.org/officeDocument/2006/relationships/slide" Target="slides/slide54.xml"/>
<Relationship Id="rId55" Type="http://schemas.openxmlformats.org/officeDocument/2006/relationships/slide" Target="slides/slide55.xml"/>
<Relationship Id="rId56" Type="http://schemas.openxmlformats.org/officeDocument/2006/relationships/slide" Target="slides/slide56.xml"/>
<Relationship Id="rId57" Type="http://schemas.openxmlformats.org/officeDocument/2006/relationships/slide" Target="slides/slide57.xml"/>
<Relationship Id="rId58" Type="http://schemas.openxmlformats.org/officeDocument/2006/relationships/slide" Target="slides/slide58.xml"/>
<Relationship Id="rId59" Type="http://schemas.openxmlformats.org/officeDocument/2006/relationships/slide" Target="slides/slide59.xml"/>
<Relationship Id="rId60" Type="http://schemas.openxmlformats.org/officeDocument/2006/relationships/slide" Target="slides/slide60.xml"/>
<Relationship Id="rId61" Type="http://schemas.openxmlformats.org/officeDocument/2006/relationships/slide" Target="slides/slide6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_4.png" Type="http://schemas.openxmlformats.org/officeDocument/2006/relationships/image" Target="../media/img_0_2_4.png"/>
</Relationships>

</file>

<file path=ppt/slides/_rels/slide3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5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6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10576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30522"/>
          </a:stretch>
        </p:blipFill>
        <p:spPr>
          <a:xfrm>
            <a:off x="0" y="0"/>
            <a:ext cx="7556500" cy="10693400"/>
          </a:xfrm>
          <a:prstGeom prst="rect">
            <a:avLst/>
          </a:prstGeom>
        </p:spPr>
      </p:pic>
      <p:sp>
        <p:nvSpPr>
          <p:cNvPr id="362226678" name="Text">
    </p:cNvPr>
          <p:cNvSpPr>
            <a:spLocks noGrp="1"/>
          </p:cNvSpPr>
          <p:nvPr/>
        </p:nvSpPr>
        <p:spPr>
          <a:xfrm rot="0">
            <a:off x="520700" y="40259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2200">
</a:rPr>
              <a:t>Český statistický úřad</a:t>
            </a:r>
          </a:p>
        </p:txBody>
      </p:sp>
      <p:sp>
        <p:nvSpPr>
          <p:cNvPr id="536863065" name="Text">
    </p:cNvPr>
          <p:cNvSpPr>
            <a:spLocks noGrp="1"/>
          </p:cNvSpPr>
          <p:nvPr/>
        </p:nvSpPr>
        <p:spPr>
          <a:xfrm rot="0">
            <a:off x="520700" y="4432300"/>
            <a:ext cx="6540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11 Apr 2021 22:05:33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61981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690757605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Business Actor</a:t>
            </a:r>
          </a:p>
        </p:txBody>
      </p:sp>
      <p:sp>
        <p:nvSpPr>
          <p:cNvPr id="828226407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73312608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82012988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Business Actor</a:t>
            </a:r>
          </a:p>
        </p:txBody>
      </p:sp>
      <p:sp>
        <p:nvSpPr>
          <p:cNvPr id="2080173068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65249431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76440853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Business Actor</a:t>
            </a:r>
          </a:p>
        </p:txBody>
      </p:sp>
      <p:sp>
        <p:nvSpPr>
          <p:cNvPr id="871757744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04647246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73166457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1. místopředsedkyně ČSÚ</a:t>
            </a:r>
          </a:p>
        </p:txBody>
      </p:sp>
      <p:sp>
        <p:nvSpPr>
          <p:cNvPr id="767700150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31915721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29025844" name="Text">
    </p:cNvPr>
          <p:cNvSpPr>
            <a:spLocks noGrp="1"/>
          </p:cNvSpPr>
          <p:nvPr/>
        </p:nvSpPr>
        <p:spPr>
          <a:xfrm rot="0">
            <a:off x="520700" y="3695700"/>
            <a:ext cx="6527800" cy="8763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Zaměřuje se především na problematiku voleb a zpracování statistických zjišťování. Procesního a projektového řízení, tvorbu strategických dokumentů a koncepcí. Je odborníkem na dotační management.</a:t>
            </a:r>
            <a:br/>
            <a:r>
              <a:rPr sz="1200">
</a:rPr>
              <a:t>Je členem Oponentní skupiny pro vytvoření jednotného metodického prostředí fondů EU v ČR, Státní volební komise, Rady vlády pro informační společnost.</a:t>
            </a:r>
          </a:p>
        </p:txBody>
      </p:sp>
      <p:sp>
        <p:nvSpPr>
          <p:cNvPr id="928722064" name="Text">
    </p:cNvPr>
          <p:cNvSpPr>
            <a:spLocks noGrp="1"/>
          </p:cNvSpPr>
          <p:nvPr/>
        </p:nvSpPr>
        <p:spPr>
          <a:xfrm rot="0">
            <a:off x="508000" y="477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</a:t>
            </a:r>
          </a:p>
        </p:txBody>
      </p:sp>
      <p:sp>
        <p:nvSpPr>
          <p:cNvPr id="188748113" name="Text">
    </p:cNvPr>
          <p:cNvSpPr>
            <a:spLocks noGrp="1"/>
          </p:cNvSpPr>
          <p:nvPr/>
        </p:nvSpPr>
        <p:spPr>
          <a:xfrm rot="0">
            <a:off x="508000" y="500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2578878" name="Text">
    </p:cNvPr>
          <p:cNvSpPr>
            <a:spLocks noGrp="1"/>
          </p:cNvSpPr>
          <p:nvPr/>
        </p:nvSpPr>
        <p:spPr>
          <a:xfrm rot="0">
            <a:off x="2413000" y="500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55047832" name="Text">
    </p:cNvPr>
          <p:cNvSpPr>
            <a:spLocks noGrp="1"/>
          </p:cNvSpPr>
          <p:nvPr/>
        </p:nvSpPr>
        <p:spPr>
          <a:xfrm rot="0">
            <a:off x="508000" y="541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441852980" name="Text">
    </p:cNvPr>
          <p:cNvSpPr>
            <a:spLocks noGrp="1"/>
          </p:cNvSpPr>
          <p:nvPr/>
        </p:nvSpPr>
        <p:spPr>
          <a:xfrm rot="0">
            <a:off x="508000" y="563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86749878" name="Text">
    </p:cNvPr>
          <p:cNvSpPr>
            <a:spLocks noGrp="1"/>
          </p:cNvSpPr>
          <p:nvPr/>
        </p:nvSpPr>
        <p:spPr>
          <a:xfrm rot="0">
            <a:off x="2413000" y="563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35998004" name="Text">
    </p:cNvPr>
          <p:cNvSpPr>
            <a:spLocks noGrp="1"/>
          </p:cNvSpPr>
          <p:nvPr/>
        </p:nvSpPr>
        <p:spPr>
          <a:xfrm rot="0">
            <a:off x="508000" y="604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560562757" name="Text">
    </p:cNvPr>
          <p:cNvSpPr>
            <a:spLocks noGrp="1"/>
          </p:cNvSpPr>
          <p:nvPr/>
        </p:nvSpPr>
        <p:spPr>
          <a:xfrm rot="0">
            <a:off x="508000" y="627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93909333" name="Text">
    </p:cNvPr>
          <p:cNvSpPr>
            <a:spLocks noGrp="1"/>
          </p:cNvSpPr>
          <p:nvPr/>
        </p:nvSpPr>
        <p:spPr>
          <a:xfrm rot="0">
            <a:off x="2413000" y="627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47754748" name="Text">
    </p:cNvPr>
          <p:cNvSpPr>
            <a:spLocks noGrp="1"/>
          </p:cNvSpPr>
          <p:nvPr/>
        </p:nvSpPr>
        <p:spPr>
          <a:xfrm rot="0">
            <a:off x="508000" y="668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2131033100" name="Text">
    </p:cNvPr>
          <p:cNvSpPr>
            <a:spLocks noGrp="1"/>
          </p:cNvSpPr>
          <p:nvPr/>
        </p:nvSpPr>
        <p:spPr>
          <a:xfrm rot="0">
            <a:off x="508000" y="690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351053" name="Text">
    </p:cNvPr>
          <p:cNvSpPr>
            <a:spLocks noGrp="1"/>
          </p:cNvSpPr>
          <p:nvPr/>
        </p:nvSpPr>
        <p:spPr>
          <a:xfrm rot="0">
            <a:off x="2413000" y="690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69537671" name="Text">
    </p:cNvPr>
          <p:cNvSpPr>
            <a:spLocks noGrp="1"/>
          </p:cNvSpPr>
          <p:nvPr/>
        </p:nvSpPr>
        <p:spPr>
          <a:xfrm rot="0">
            <a:off x="508000" y="731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764330045" name="Text">
    </p:cNvPr>
          <p:cNvSpPr>
            <a:spLocks noGrp="1"/>
          </p:cNvSpPr>
          <p:nvPr/>
        </p:nvSpPr>
        <p:spPr>
          <a:xfrm rot="0">
            <a:off x="508000" y="754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31913864" name="Text">
    </p:cNvPr>
          <p:cNvSpPr>
            <a:spLocks noGrp="1"/>
          </p:cNvSpPr>
          <p:nvPr/>
        </p:nvSpPr>
        <p:spPr>
          <a:xfrm rot="0">
            <a:off x="2413000" y="754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92357870" name="Text">
    </p:cNvPr>
          <p:cNvSpPr>
            <a:spLocks noGrp="1"/>
          </p:cNvSpPr>
          <p:nvPr/>
        </p:nvSpPr>
        <p:spPr>
          <a:xfrm rot="0">
            <a:off x="508000" y="795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293041563" name="Text">
    </p:cNvPr>
          <p:cNvSpPr>
            <a:spLocks noGrp="1"/>
          </p:cNvSpPr>
          <p:nvPr/>
        </p:nvSpPr>
        <p:spPr>
          <a:xfrm rot="0">
            <a:off x="508000" y="817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50023270" name="Text">
    </p:cNvPr>
          <p:cNvSpPr>
            <a:spLocks noGrp="1"/>
          </p:cNvSpPr>
          <p:nvPr/>
        </p:nvSpPr>
        <p:spPr>
          <a:xfrm rot="0">
            <a:off x="2413000" y="817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91833432" name="Text">
    </p:cNvPr>
          <p:cNvSpPr>
            <a:spLocks noGrp="1"/>
          </p:cNvSpPr>
          <p:nvPr/>
        </p:nvSpPr>
        <p:spPr>
          <a:xfrm rot="0">
            <a:off x="508000" y="858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675332706" name="Text">
    </p:cNvPr>
          <p:cNvSpPr>
            <a:spLocks noGrp="1"/>
          </p:cNvSpPr>
          <p:nvPr/>
        </p:nvSpPr>
        <p:spPr>
          <a:xfrm rot="0">
            <a:off x="508000" y="881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63881061" name="Text">
    </p:cNvPr>
          <p:cNvSpPr>
            <a:spLocks noGrp="1"/>
          </p:cNvSpPr>
          <p:nvPr/>
        </p:nvSpPr>
        <p:spPr>
          <a:xfrm rot="0">
            <a:off x="2413000" y="881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77268962" name="Text">
    </p:cNvPr>
          <p:cNvSpPr>
            <a:spLocks noGrp="1"/>
          </p:cNvSpPr>
          <p:nvPr/>
        </p:nvSpPr>
        <p:spPr>
          <a:xfrm rot="0">
            <a:off x="508000" y="922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535236167" name="Text">
    </p:cNvPr>
          <p:cNvSpPr>
            <a:spLocks noGrp="1"/>
          </p:cNvSpPr>
          <p:nvPr/>
        </p:nvSpPr>
        <p:spPr>
          <a:xfrm rot="0">
            <a:off x="508000" y="944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51561541" name="Text">
    </p:cNvPr>
          <p:cNvSpPr>
            <a:spLocks noGrp="1"/>
          </p:cNvSpPr>
          <p:nvPr/>
        </p:nvSpPr>
        <p:spPr>
          <a:xfrm rot="0">
            <a:off x="2413000" y="944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04157597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Business Layer</a:t>
            </a:r>
          </a:p>
        </p:txBody>
      </p:sp>
      <p:sp>
        <p:nvSpPr>
          <p:cNvPr id="155384043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206667822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10</a:t>
            </a:r>
          </a:p>
        </p:txBody>
      </p:sp>
      <p:sp>
        <p:nvSpPr>
          <p:cNvPr id="198866125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92284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12355316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71282043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95154378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22252829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225588259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15908364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90408826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669137058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2609051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24713223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441409466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52767865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43679126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803718178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9836903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31003631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686968516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61470185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63650920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459706411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88096187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4192519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952138639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36386279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35571734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952618305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71097835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49818771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852146827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58388675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9645929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252604622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92758136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89550819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907058997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24395214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89818417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809991924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01686396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63588360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20516978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28293449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9400235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32601956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11</a:t>
            </a:r>
          </a:p>
        </p:txBody>
      </p:sp>
      <p:sp>
        <p:nvSpPr>
          <p:cNvPr id="26986852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3340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20275829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46804842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74446312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81578736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086082175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5776578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8454867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272126949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43393577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81751156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934895613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99513748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18385526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864085340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12493045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31416592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914237265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78710529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57155606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260315294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17664981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25556426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337422589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2271474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14011290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588178129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97158585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80136585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432611771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78540770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53206520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062668162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73620192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74409404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672561770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83825801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9181295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843433837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885167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6662089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739766922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46428392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8638539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59993783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12</a:t>
            </a:r>
          </a:p>
        </p:txBody>
      </p:sp>
      <p:sp>
        <p:nvSpPr>
          <p:cNvPr id="171283156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43617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74092599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590604433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08249260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00395668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331068881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88667792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74052523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121102420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78519188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57237502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</a:t>
            </a:r>
          </a:p>
        </p:txBody>
      </p:sp>
      <p:sp>
        <p:nvSpPr>
          <p:cNvPr id="306739625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09168884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79040295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 (copy)</a:t>
            </a:r>
          </a:p>
        </p:txBody>
      </p:sp>
      <p:sp>
        <p:nvSpPr>
          <p:cNvPr id="251515915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96547404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61982707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 (copy)</a:t>
            </a:r>
          </a:p>
        </p:txBody>
      </p:sp>
      <p:sp>
        <p:nvSpPr>
          <p:cNvPr id="1976875988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59228649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2959113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 (copy)</a:t>
            </a:r>
          </a:p>
        </p:txBody>
      </p:sp>
      <p:sp>
        <p:nvSpPr>
          <p:cNvPr id="325223615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36170780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89221550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 (copy)</a:t>
            </a:r>
          </a:p>
        </p:txBody>
      </p:sp>
      <p:sp>
        <p:nvSpPr>
          <p:cNvPr id="1856310302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76630281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60321374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 (copy)</a:t>
            </a:r>
          </a:p>
        </p:txBody>
      </p:sp>
      <p:sp>
        <p:nvSpPr>
          <p:cNvPr id="889034161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20903884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39640056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 (copy)</a:t>
            </a:r>
          </a:p>
        </p:txBody>
      </p:sp>
      <p:sp>
        <p:nvSpPr>
          <p:cNvPr id="1318565207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71192105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96747500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 (copy) (copy)</a:t>
            </a:r>
          </a:p>
        </p:txBody>
      </p:sp>
      <p:sp>
        <p:nvSpPr>
          <p:cNvPr id="2093560833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52120002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27542706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 (copy) (copy)</a:t>
            </a:r>
          </a:p>
        </p:txBody>
      </p:sp>
      <p:sp>
        <p:nvSpPr>
          <p:cNvPr id="2010576864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16384295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69546927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(copy) (copy) (copy)</a:t>
            </a:r>
          </a:p>
        </p:txBody>
      </p:sp>
      <p:sp>
        <p:nvSpPr>
          <p:cNvPr id="1377175572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14543169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8338853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pro Středočeský kraj</a:t>
            </a:r>
          </a:p>
        </p:txBody>
      </p:sp>
      <p:sp>
        <p:nvSpPr>
          <p:cNvPr id="1472216636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05239160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3980646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09179930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13</a:t>
            </a:r>
          </a:p>
        </p:txBody>
      </p:sp>
      <p:sp>
        <p:nvSpPr>
          <p:cNvPr id="71460496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834868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01895111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Brně</a:t>
            </a:r>
          </a:p>
        </p:txBody>
      </p:sp>
      <p:sp>
        <p:nvSpPr>
          <p:cNvPr id="79708507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4097485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45316994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hl. m. Praze</a:t>
            </a:r>
          </a:p>
        </p:txBody>
      </p:sp>
      <p:sp>
        <p:nvSpPr>
          <p:cNvPr id="184063706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3173319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08860999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Hradci Králové</a:t>
            </a:r>
          </a:p>
        </p:txBody>
      </p:sp>
      <p:sp>
        <p:nvSpPr>
          <p:cNvPr id="1718513368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6713481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8933807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Jihlavě</a:t>
            </a:r>
          </a:p>
        </p:txBody>
      </p:sp>
      <p:sp>
        <p:nvSpPr>
          <p:cNvPr id="718848838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70948459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89579322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Jihlavě</a:t>
            </a:r>
          </a:p>
        </p:txBody>
      </p:sp>
      <p:sp>
        <p:nvSpPr>
          <p:cNvPr id="1985836526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52151952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38135197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Karlových Varech</a:t>
            </a:r>
          </a:p>
        </p:txBody>
      </p:sp>
      <p:sp>
        <p:nvSpPr>
          <p:cNvPr id="1295995998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47467794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50032706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Liberci</a:t>
            </a:r>
          </a:p>
        </p:txBody>
      </p:sp>
      <p:sp>
        <p:nvSpPr>
          <p:cNvPr id="1408861598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83207707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22481065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Olomouci</a:t>
            </a:r>
          </a:p>
        </p:txBody>
      </p:sp>
      <p:sp>
        <p:nvSpPr>
          <p:cNvPr id="1609913862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86319891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67141489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Ostravě</a:t>
            </a:r>
          </a:p>
        </p:txBody>
      </p:sp>
      <p:sp>
        <p:nvSpPr>
          <p:cNvPr id="950510772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01774528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29325332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Plzni</a:t>
            </a:r>
          </a:p>
        </p:txBody>
      </p:sp>
      <p:sp>
        <p:nvSpPr>
          <p:cNvPr id="1619735514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95332731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42664346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Ústí nad Labem</a:t>
            </a:r>
          </a:p>
        </p:txBody>
      </p:sp>
      <p:sp>
        <p:nvSpPr>
          <p:cNvPr id="532716168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53033289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40404878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 Českých Budějovicích</a:t>
            </a:r>
          </a:p>
        </p:txBody>
      </p:sp>
      <p:sp>
        <p:nvSpPr>
          <p:cNvPr id="1469244837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76977413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4502008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Krajská správa Českého statistického úřadu ve Zlíně</a:t>
            </a:r>
          </a:p>
        </p:txBody>
      </p:sp>
      <p:sp>
        <p:nvSpPr>
          <p:cNvPr id="1903289074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23037620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39645593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Místopředseda ČSÚ</a:t>
            </a:r>
          </a:p>
        </p:txBody>
      </p:sp>
      <p:sp>
        <p:nvSpPr>
          <p:cNvPr id="1833324095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24949783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49132262" name="Text">
    </p:cNvPr>
          <p:cNvSpPr>
            <a:spLocks noGrp="1"/>
          </p:cNvSpPr>
          <p:nvPr/>
        </p:nvSpPr>
        <p:spPr>
          <a:xfrm rot="0">
            <a:off x="520700" y="9550400"/>
            <a:ext cx="6527800" cy="5080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Profesně se zabývá oblastí makroekonomické statistiky a národního účetnictví. Spolupracoval na zavádění standardů národních účtů ESA 1995 a ESA 2010 nejprve </a:t>
            </a:r>
          </a:p>
        </p:txBody>
      </p:sp>
      <p:sp>
        <p:nvSpPr>
          <p:cNvPr id="90772606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76910224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14</a:t>
            </a:r>
          </a:p>
        </p:txBody>
      </p:sp>
      <p:sp>
        <p:nvSpPr>
          <p:cNvPr id="107433232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75882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1905779" name="Text">
    </p:cNvPr>
          <p:cNvSpPr>
            <a:spLocks noGrp="1"/>
          </p:cNvSpPr>
          <p:nvPr/>
        </p:nvSpPr>
        <p:spPr>
          <a:xfrm rot="0">
            <a:off x="520700" y="7620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v oblasti nefinančních aktiv a modelů životnosti, následně pak problematice input-output tabulek.</a:t>
            </a:r>
          </a:p>
        </p:txBody>
      </p:sp>
      <p:sp>
        <p:nvSpPr>
          <p:cNvPr id="1581521323" name="Text">
    </p:cNvPr>
          <p:cNvSpPr>
            <a:spLocks noGrp="1"/>
          </p:cNvSpPr>
          <p:nvPr/>
        </p:nvSpPr>
        <p:spPr>
          <a:xfrm rot="0">
            <a:off x="508000" y="1308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Občan</a:t>
            </a:r>
          </a:p>
        </p:txBody>
      </p:sp>
      <p:sp>
        <p:nvSpPr>
          <p:cNvPr id="1046076216" name="Text">
    </p:cNvPr>
          <p:cNvSpPr>
            <a:spLocks noGrp="1"/>
          </p:cNvSpPr>
          <p:nvPr/>
        </p:nvSpPr>
        <p:spPr>
          <a:xfrm rot="0">
            <a:off x="508000" y="1536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66868517" name="Text">
    </p:cNvPr>
          <p:cNvSpPr>
            <a:spLocks noGrp="1"/>
          </p:cNvSpPr>
          <p:nvPr/>
        </p:nvSpPr>
        <p:spPr>
          <a:xfrm rot="0">
            <a:off x="2413000" y="1536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30269488" name="Text">
    </p:cNvPr>
          <p:cNvSpPr>
            <a:spLocks noGrp="1"/>
          </p:cNvSpPr>
          <p:nvPr/>
        </p:nvSpPr>
        <p:spPr>
          <a:xfrm rot="0">
            <a:off x="508000" y="1943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bezpečnosti a krizového řízení</a:t>
            </a:r>
          </a:p>
        </p:txBody>
      </p:sp>
      <p:sp>
        <p:nvSpPr>
          <p:cNvPr id="433456446" name="Text">
    </p:cNvPr>
          <p:cNvSpPr>
            <a:spLocks noGrp="1"/>
          </p:cNvSpPr>
          <p:nvPr/>
        </p:nvSpPr>
        <p:spPr>
          <a:xfrm rot="0">
            <a:off x="508000" y="2171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72522791" name="Text">
    </p:cNvPr>
          <p:cNvSpPr>
            <a:spLocks noGrp="1"/>
          </p:cNvSpPr>
          <p:nvPr/>
        </p:nvSpPr>
        <p:spPr>
          <a:xfrm rot="0">
            <a:off x="2413000" y="2171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41318686" name="Text">
    </p:cNvPr>
          <p:cNvSpPr>
            <a:spLocks noGrp="1"/>
          </p:cNvSpPr>
          <p:nvPr/>
        </p:nvSpPr>
        <p:spPr>
          <a:xfrm rot="0">
            <a:off x="508000" y="2578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financování a rozpočtu</a:t>
            </a:r>
          </a:p>
        </p:txBody>
      </p:sp>
      <p:sp>
        <p:nvSpPr>
          <p:cNvPr id="759617023" name="Text">
    </p:cNvPr>
          <p:cNvSpPr>
            <a:spLocks noGrp="1"/>
          </p:cNvSpPr>
          <p:nvPr/>
        </p:nvSpPr>
        <p:spPr>
          <a:xfrm rot="0">
            <a:off x="508000" y="2806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6597916" name="Text">
    </p:cNvPr>
          <p:cNvSpPr>
            <a:spLocks noGrp="1"/>
          </p:cNvSpPr>
          <p:nvPr/>
        </p:nvSpPr>
        <p:spPr>
          <a:xfrm rot="0">
            <a:off x="2413000" y="2806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93344412" name="Text">
    </p:cNvPr>
          <p:cNvSpPr>
            <a:spLocks noGrp="1"/>
          </p:cNvSpPr>
          <p:nvPr/>
        </p:nvSpPr>
        <p:spPr>
          <a:xfrm rot="0">
            <a:off x="508000" y="3213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hospodářské správy, majetku a investic</a:t>
            </a:r>
          </a:p>
        </p:txBody>
      </p:sp>
      <p:sp>
        <p:nvSpPr>
          <p:cNvPr id="609765494" name="Text">
    </p:cNvPr>
          <p:cNvSpPr>
            <a:spLocks noGrp="1"/>
          </p:cNvSpPr>
          <p:nvPr/>
        </p:nvSpPr>
        <p:spPr>
          <a:xfrm rot="0">
            <a:off x="508000" y="3441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59756079" name="Text">
    </p:cNvPr>
          <p:cNvSpPr>
            <a:spLocks noGrp="1"/>
          </p:cNvSpPr>
          <p:nvPr/>
        </p:nvSpPr>
        <p:spPr>
          <a:xfrm rot="0">
            <a:off x="2413000" y="3441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38905724" name="Text">
    </p:cNvPr>
          <p:cNvSpPr>
            <a:spLocks noGrp="1"/>
          </p:cNvSpPr>
          <p:nvPr/>
        </p:nvSpPr>
        <p:spPr>
          <a:xfrm rot="0">
            <a:off x="508000" y="3848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informačních služeb</a:t>
            </a:r>
          </a:p>
        </p:txBody>
      </p:sp>
      <p:sp>
        <p:nvSpPr>
          <p:cNvPr id="1898328093" name="Text">
    </p:cNvPr>
          <p:cNvSpPr>
            <a:spLocks noGrp="1"/>
          </p:cNvSpPr>
          <p:nvPr/>
        </p:nvSpPr>
        <p:spPr>
          <a:xfrm rot="0">
            <a:off x="508000" y="4076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91892407" name="Text">
    </p:cNvPr>
          <p:cNvSpPr>
            <a:spLocks noGrp="1"/>
          </p:cNvSpPr>
          <p:nvPr/>
        </p:nvSpPr>
        <p:spPr>
          <a:xfrm rot="0">
            <a:off x="2413000" y="4076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94781587" name="Text">
    </p:cNvPr>
          <p:cNvSpPr>
            <a:spLocks noGrp="1"/>
          </p:cNvSpPr>
          <p:nvPr/>
        </p:nvSpPr>
        <p:spPr>
          <a:xfrm rot="0">
            <a:off x="508000" y="4483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infrastruktury IT</a:t>
            </a:r>
          </a:p>
        </p:txBody>
      </p:sp>
      <p:sp>
        <p:nvSpPr>
          <p:cNvPr id="585252325" name="Text">
    </p:cNvPr>
          <p:cNvSpPr>
            <a:spLocks noGrp="1"/>
          </p:cNvSpPr>
          <p:nvPr/>
        </p:nvSpPr>
        <p:spPr>
          <a:xfrm rot="0">
            <a:off x="508000" y="4711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52840316" name="Text">
    </p:cNvPr>
          <p:cNvSpPr>
            <a:spLocks noGrp="1"/>
          </p:cNvSpPr>
          <p:nvPr/>
        </p:nvSpPr>
        <p:spPr>
          <a:xfrm rot="0">
            <a:off x="2413000" y="4711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37876206" name="Text">
    </p:cNvPr>
          <p:cNvSpPr>
            <a:spLocks noGrp="1"/>
          </p:cNvSpPr>
          <p:nvPr/>
        </p:nvSpPr>
        <p:spPr>
          <a:xfrm rot="0">
            <a:off x="508000" y="5118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Kancelář předsedy</a:t>
            </a:r>
          </a:p>
        </p:txBody>
      </p:sp>
      <p:sp>
        <p:nvSpPr>
          <p:cNvPr id="161885774" name="Text">
    </p:cNvPr>
          <p:cNvSpPr>
            <a:spLocks noGrp="1"/>
          </p:cNvSpPr>
          <p:nvPr/>
        </p:nvSpPr>
        <p:spPr>
          <a:xfrm rot="0">
            <a:off x="508000" y="5346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74665610" name="Text">
    </p:cNvPr>
          <p:cNvSpPr>
            <a:spLocks noGrp="1"/>
          </p:cNvSpPr>
          <p:nvPr/>
        </p:nvSpPr>
        <p:spPr>
          <a:xfrm rot="0">
            <a:off x="2413000" y="5346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53613570" name="Text">
    </p:cNvPr>
          <p:cNvSpPr>
            <a:spLocks noGrp="1"/>
          </p:cNvSpPr>
          <p:nvPr/>
        </p:nvSpPr>
        <p:spPr>
          <a:xfrm rot="0">
            <a:off x="508000" y="5753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komunikace</a:t>
            </a:r>
          </a:p>
        </p:txBody>
      </p:sp>
      <p:sp>
        <p:nvSpPr>
          <p:cNvPr id="162063304" name="Text">
    </p:cNvPr>
          <p:cNvSpPr>
            <a:spLocks noGrp="1"/>
          </p:cNvSpPr>
          <p:nvPr/>
        </p:nvSpPr>
        <p:spPr>
          <a:xfrm rot="0">
            <a:off x="508000" y="5981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26566893" name="Text">
    </p:cNvPr>
          <p:cNvSpPr>
            <a:spLocks noGrp="1"/>
          </p:cNvSpPr>
          <p:nvPr/>
        </p:nvSpPr>
        <p:spPr>
          <a:xfrm rot="0">
            <a:off x="2413000" y="5981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51716392" name="Text">
    </p:cNvPr>
          <p:cNvSpPr>
            <a:spLocks noGrp="1"/>
          </p:cNvSpPr>
          <p:nvPr/>
        </p:nvSpPr>
        <p:spPr>
          <a:xfrm rot="0">
            <a:off x="508000" y="6388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koordinace podnikových statistik a konjunkturálních průzkumů</a:t>
            </a:r>
          </a:p>
        </p:txBody>
      </p:sp>
      <p:sp>
        <p:nvSpPr>
          <p:cNvPr id="226180033" name="Text">
    </p:cNvPr>
          <p:cNvSpPr>
            <a:spLocks noGrp="1"/>
          </p:cNvSpPr>
          <p:nvPr/>
        </p:nvSpPr>
        <p:spPr>
          <a:xfrm rot="0">
            <a:off x="508000" y="6616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32674821" name="Text">
    </p:cNvPr>
          <p:cNvSpPr>
            <a:spLocks noGrp="1"/>
          </p:cNvSpPr>
          <p:nvPr/>
        </p:nvSpPr>
        <p:spPr>
          <a:xfrm rot="0">
            <a:off x="2413000" y="6616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68532120" name="Text">
    </p:cNvPr>
          <p:cNvSpPr>
            <a:spLocks noGrp="1"/>
          </p:cNvSpPr>
          <p:nvPr/>
        </p:nvSpPr>
        <p:spPr>
          <a:xfrm rot="0">
            <a:off x="508000" y="7023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legislativy a mezinárodní spolupráce</a:t>
            </a:r>
          </a:p>
        </p:txBody>
      </p:sp>
      <p:sp>
        <p:nvSpPr>
          <p:cNvPr id="1190601071" name="Text">
    </p:cNvPr>
          <p:cNvSpPr>
            <a:spLocks noGrp="1"/>
          </p:cNvSpPr>
          <p:nvPr/>
        </p:nvSpPr>
        <p:spPr>
          <a:xfrm rot="0">
            <a:off x="508000" y="7251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02432067" name="Text">
    </p:cNvPr>
          <p:cNvSpPr>
            <a:spLocks noGrp="1"/>
          </p:cNvSpPr>
          <p:nvPr/>
        </p:nvSpPr>
        <p:spPr>
          <a:xfrm rot="0">
            <a:off x="2413000" y="7251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18957585" name="Text">
    </p:cNvPr>
          <p:cNvSpPr>
            <a:spLocks noGrp="1"/>
          </p:cNvSpPr>
          <p:nvPr/>
        </p:nvSpPr>
        <p:spPr>
          <a:xfrm rot="0">
            <a:off x="508000" y="7658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metodiky realizace statistických zpracování</a:t>
            </a:r>
          </a:p>
        </p:txBody>
      </p:sp>
      <p:sp>
        <p:nvSpPr>
          <p:cNvPr id="139565689" name="Text">
    </p:cNvPr>
          <p:cNvSpPr>
            <a:spLocks noGrp="1"/>
          </p:cNvSpPr>
          <p:nvPr/>
        </p:nvSpPr>
        <p:spPr>
          <a:xfrm rot="0">
            <a:off x="508000" y="7886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01874501" name="Text">
    </p:cNvPr>
          <p:cNvSpPr>
            <a:spLocks noGrp="1"/>
          </p:cNvSpPr>
          <p:nvPr/>
        </p:nvSpPr>
        <p:spPr>
          <a:xfrm rot="0">
            <a:off x="2413000" y="7886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51187275" name="Text">
    </p:cNvPr>
          <p:cNvSpPr>
            <a:spLocks noGrp="1"/>
          </p:cNvSpPr>
          <p:nvPr/>
        </p:nvSpPr>
        <p:spPr>
          <a:xfrm rot="0">
            <a:off x="508000" y="8293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národních účtů</a:t>
            </a:r>
          </a:p>
        </p:txBody>
      </p:sp>
      <p:sp>
        <p:nvSpPr>
          <p:cNvPr id="642778898" name="Text">
    </p:cNvPr>
          <p:cNvSpPr>
            <a:spLocks noGrp="1"/>
          </p:cNvSpPr>
          <p:nvPr/>
        </p:nvSpPr>
        <p:spPr>
          <a:xfrm rot="0">
            <a:off x="508000" y="8521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4500211" name="Text">
    </p:cNvPr>
          <p:cNvSpPr>
            <a:spLocks noGrp="1"/>
          </p:cNvSpPr>
          <p:nvPr/>
        </p:nvSpPr>
        <p:spPr>
          <a:xfrm rot="0">
            <a:off x="2413000" y="8521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41961194" name="Text">
    </p:cNvPr>
          <p:cNvSpPr>
            <a:spLocks noGrp="1"/>
          </p:cNvSpPr>
          <p:nvPr/>
        </p:nvSpPr>
        <p:spPr>
          <a:xfrm rot="0">
            <a:off x="508000" y="8928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obecné metodiky</a:t>
            </a:r>
          </a:p>
        </p:txBody>
      </p:sp>
      <p:sp>
        <p:nvSpPr>
          <p:cNvPr id="1599637760" name="Text">
    </p:cNvPr>
          <p:cNvSpPr>
            <a:spLocks noGrp="1"/>
          </p:cNvSpPr>
          <p:nvPr/>
        </p:nvSpPr>
        <p:spPr>
          <a:xfrm rot="0">
            <a:off x="508000" y="9156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31517038" name="Text">
    </p:cNvPr>
          <p:cNvSpPr>
            <a:spLocks noGrp="1"/>
          </p:cNvSpPr>
          <p:nvPr/>
        </p:nvSpPr>
        <p:spPr>
          <a:xfrm rot="0">
            <a:off x="2413000" y="9156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42077924" name="Text">
    </p:cNvPr>
          <p:cNvSpPr>
            <a:spLocks noGrp="1"/>
          </p:cNvSpPr>
          <p:nvPr/>
        </p:nvSpPr>
        <p:spPr>
          <a:xfrm rot="0">
            <a:off x="508000" y="9563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personalistiky a mezd</a:t>
            </a:r>
          </a:p>
        </p:txBody>
      </p:sp>
      <p:sp>
        <p:nvSpPr>
          <p:cNvPr id="781701910" name="Text">
    </p:cNvPr>
          <p:cNvSpPr>
            <a:spLocks noGrp="1"/>
          </p:cNvSpPr>
          <p:nvPr/>
        </p:nvSpPr>
        <p:spPr>
          <a:xfrm rot="0">
            <a:off x="508000" y="9791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91051853" name="Text">
    </p:cNvPr>
          <p:cNvSpPr>
            <a:spLocks noGrp="1"/>
          </p:cNvSpPr>
          <p:nvPr/>
        </p:nvSpPr>
        <p:spPr>
          <a:xfrm rot="0">
            <a:off x="2413000" y="9791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3356788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30585249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15</a:t>
            </a:r>
          </a:p>
        </p:txBody>
      </p:sp>
      <p:sp>
        <p:nvSpPr>
          <p:cNvPr id="18219401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771546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73572483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podpory IS a aplikací</a:t>
            </a:r>
          </a:p>
        </p:txBody>
      </p:sp>
      <p:sp>
        <p:nvSpPr>
          <p:cNvPr id="184223040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75193427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13819586" name="Text">
    </p:cNvPr>
          <p:cNvSpPr>
            <a:spLocks noGrp="1"/>
          </p:cNvSpPr>
          <p:nvPr/>
        </p:nvSpPr>
        <p:spPr>
          <a:xfrm rot="0">
            <a:off x="508000" y="160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statistických registrů</a:t>
            </a:r>
          </a:p>
        </p:txBody>
      </p:sp>
      <p:sp>
        <p:nvSpPr>
          <p:cNvPr id="1130631837" name="Text">
    </p:cNvPr>
          <p:cNvSpPr>
            <a:spLocks noGrp="1"/>
          </p:cNvSpPr>
          <p:nvPr/>
        </p:nvSpPr>
        <p:spPr>
          <a:xfrm rot="0">
            <a:off x="508000" y="182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92015796" name="Text">
    </p:cNvPr>
          <p:cNvSpPr>
            <a:spLocks noGrp="1"/>
          </p:cNvSpPr>
          <p:nvPr/>
        </p:nvSpPr>
        <p:spPr>
          <a:xfrm rot="0">
            <a:off x="2413000" y="182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76562161" name="Text">
    </p:cNvPr>
          <p:cNvSpPr>
            <a:spLocks noGrp="1"/>
          </p:cNvSpPr>
          <p:nvPr/>
        </p:nvSpPr>
        <p:spPr>
          <a:xfrm rot="0">
            <a:off x="508000" y="223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statistik rozvoje společnosti</a:t>
            </a:r>
          </a:p>
        </p:txBody>
      </p:sp>
      <p:sp>
        <p:nvSpPr>
          <p:cNvPr id="1327146699" name="Text">
    </p:cNvPr>
          <p:cNvSpPr>
            <a:spLocks noGrp="1"/>
          </p:cNvSpPr>
          <p:nvPr/>
        </p:nvSpPr>
        <p:spPr>
          <a:xfrm rot="0">
            <a:off x="508000" y="246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47222351" name="Text">
    </p:cNvPr>
          <p:cNvSpPr>
            <a:spLocks noGrp="1"/>
          </p:cNvSpPr>
          <p:nvPr/>
        </p:nvSpPr>
        <p:spPr>
          <a:xfrm rot="0">
            <a:off x="2413000" y="246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3795844" name="Text">
    </p:cNvPr>
          <p:cNvSpPr>
            <a:spLocks noGrp="1"/>
          </p:cNvSpPr>
          <p:nvPr/>
        </p:nvSpPr>
        <p:spPr>
          <a:xfrm rot="0">
            <a:off x="508000" y="287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statistik rozvoje společnosti</a:t>
            </a:r>
          </a:p>
        </p:txBody>
      </p:sp>
      <p:sp>
        <p:nvSpPr>
          <p:cNvPr id="2031083473" name="Text">
    </p:cNvPr>
          <p:cNvSpPr>
            <a:spLocks noGrp="1"/>
          </p:cNvSpPr>
          <p:nvPr/>
        </p:nvSpPr>
        <p:spPr>
          <a:xfrm rot="0">
            <a:off x="508000" y="309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64680645" name="Text">
    </p:cNvPr>
          <p:cNvSpPr>
            <a:spLocks noGrp="1"/>
          </p:cNvSpPr>
          <p:nvPr/>
        </p:nvSpPr>
        <p:spPr>
          <a:xfrm rot="0">
            <a:off x="2413000" y="309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0061344" name="Text">
    </p:cNvPr>
          <p:cNvSpPr>
            <a:spLocks noGrp="1"/>
          </p:cNvSpPr>
          <p:nvPr/>
        </p:nvSpPr>
        <p:spPr>
          <a:xfrm rot="0">
            <a:off x="508000" y="350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statistiky cen</a:t>
            </a:r>
          </a:p>
        </p:txBody>
      </p:sp>
      <p:sp>
        <p:nvSpPr>
          <p:cNvPr id="663410823" name="Text">
    </p:cNvPr>
          <p:cNvSpPr>
            <a:spLocks noGrp="1"/>
          </p:cNvSpPr>
          <p:nvPr/>
        </p:nvSpPr>
        <p:spPr>
          <a:xfrm rot="0">
            <a:off x="508000" y="373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45028848" name="Text">
    </p:cNvPr>
          <p:cNvSpPr>
            <a:spLocks noGrp="1"/>
          </p:cNvSpPr>
          <p:nvPr/>
        </p:nvSpPr>
        <p:spPr>
          <a:xfrm rot="0">
            <a:off x="2413000" y="373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0833808" name="Text">
    </p:cNvPr>
          <p:cNvSpPr>
            <a:spLocks noGrp="1"/>
          </p:cNvSpPr>
          <p:nvPr/>
        </p:nvSpPr>
        <p:spPr>
          <a:xfrm rot="0">
            <a:off x="508000" y="41402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statistiky obchodu, dopravy, služeb, cestovního ruchu a životního prostředí</a:t>
            </a:r>
          </a:p>
        </p:txBody>
      </p:sp>
      <p:sp>
        <p:nvSpPr>
          <p:cNvPr id="1449095343" name="Text">
    </p:cNvPr>
          <p:cNvSpPr>
            <a:spLocks noGrp="1"/>
          </p:cNvSpPr>
          <p:nvPr/>
        </p:nvSpPr>
        <p:spPr>
          <a:xfrm rot="0">
            <a:off x="508000" y="454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60653059" name="Text">
    </p:cNvPr>
          <p:cNvSpPr>
            <a:spLocks noGrp="1"/>
          </p:cNvSpPr>
          <p:nvPr/>
        </p:nvSpPr>
        <p:spPr>
          <a:xfrm rot="0">
            <a:off x="2413000" y="454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78279141" name="Text">
    </p:cNvPr>
          <p:cNvSpPr>
            <a:spLocks noGrp="1"/>
          </p:cNvSpPr>
          <p:nvPr/>
        </p:nvSpPr>
        <p:spPr>
          <a:xfrm rot="0">
            <a:off x="508000" y="495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statistiky obyvatelstva</a:t>
            </a:r>
          </a:p>
        </p:txBody>
      </p:sp>
      <p:sp>
        <p:nvSpPr>
          <p:cNvPr id="744511119" name="Text">
    </p:cNvPr>
          <p:cNvSpPr>
            <a:spLocks noGrp="1"/>
          </p:cNvSpPr>
          <p:nvPr/>
        </p:nvSpPr>
        <p:spPr>
          <a:xfrm rot="0">
            <a:off x="508000" y="518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6706340" name="Text">
    </p:cNvPr>
          <p:cNvSpPr>
            <a:spLocks noGrp="1"/>
          </p:cNvSpPr>
          <p:nvPr/>
        </p:nvSpPr>
        <p:spPr>
          <a:xfrm rot="0">
            <a:off x="2413000" y="518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44611657" name="Text">
    </p:cNvPr>
          <p:cNvSpPr>
            <a:spLocks noGrp="1"/>
          </p:cNvSpPr>
          <p:nvPr/>
        </p:nvSpPr>
        <p:spPr>
          <a:xfrm rot="0">
            <a:off x="508000" y="558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statistiky obyvatelstva</a:t>
            </a:r>
          </a:p>
        </p:txBody>
      </p:sp>
      <p:sp>
        <p:nvSpPr>
          <p:cNvPr id="5351179" name="Text">
    </p:cNvPr>
          <p:cNvSpPr>
            <a:spLocks noGrp="1"/>
          </p:cNvSpPr>
          <p:nvPr/>
        </p:nvSpPr>
        <p:spPr>
          <a:xfrm rot="0">
            <a:off x="508000" y="581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82978464" name="Text">
    </p:cNvPr>
          <p:cNvSpPr>
            <a:spLocks noGrp="1"/>
          </p:cNvSpPr>
          <p:nvPr/>
        </p:nvSpPr>
        <p:spPr>
          <a:xfrm rot="0">
            <a:off x="2413000" y="581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27967600" name="Text">
    </p:cNvPr>
          <p:cNvSpPr>
            <a:spLocks noGrp="1"/>
          </p:cNvSpPr>
          <p:nvPr/>
        </p:nvSpPr>
        <p:spPr>
          <a:xfrm rot="0">
            <a:off x="508000" y="622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statistiky trhu práce a rovných příležitostí</a:t>
            </a:r>
          </a:p>
        </p:txBody>
      </p:sp>
      <p:sp>
        <p:nvSpPr>
          <p:cNvPr id="50374685" name="Text">
    </p:cNvPr>
          <p:cNvSpPr>
            <a:spLocks noGrp="1"/>
          </p:cNvSpPr>
          <p:nvPr/>
        </p:nvSpPr>
        <p:spPr>
          <a:xfrm rot="0">
            <a:off x="508000" y="645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41450633" name="Text">
    </p:cNvPr>
          <p:cNvSpPr>
            <a:spLocks noGrp="1"/>
          </p:cNvSpPr>
          <p:nvPr/>
        </p:nvSpPr>
        <p:spPr>
          <a:xfrm rot="0">
            <a:off x="2413000" y="645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52502696" name="Text">
    </p:cNvPr>
          <p:cNvSpPr>
            <a:spLocks noGrp="1"/>
          </p:cNvSpPr>
          <p:nvPr/>
        </p:nvSpPr>
        <p:spPr>
          <a:xfrm rot="0">
            <a:off x="508000" y="685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statistiky zahraničního obchodu</a:t>
            </a:r>
          </a:p>
        </p:txBody>
      </p:sp>
      <p:sp>
        <p:nvSpPr>
          <p:cNvPr id="179429233" name="Text">
    </p:cNvPr>
          <p:cNvSpPr>
            <a:spLocks noGrp="1"/>
          </p:cNvSpPr>
          <p:nvPr/>
        </p:nvSpPr>
        <p:spPr>
          <a:xfrm rot="0">
            <a:off x="508000" y="708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7566842" name="Text">
    </p:cNvPr>
          <p:cNvSpPr>
            <a:spLocks noGrp="1"/>
          </p:cNvSpPr>
          <p:nvPr/>
        </p:nvSpPr>
        <p:spPr>
          <a:xfrm rot="0">
            <a:off x="2413000" y="708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91935771" name="Text">
    </p:cNvPr>
          <p:cNvSpPr>
            <a:spLocks noGrp="1"/>
          </p:cNvSpPr>
          <p:nvPr/>
        </p:nvSpPr>
        <p:spPr>
          <a:xfrm rot="0">
            <a:off x="508000" y="749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statistiky zemědělství a lesnictví, průmyslu, stavebnictví a energetiky</a:t>
            </a:r>
          </a:p>
        </p:txBody>
      </p:sp>
      <p:sp>
        <p:nvSpPr>
          <p:cNvPr id="1827940910" name="Text">
    </p:cNvPr>
          <p:cNvSpPr>
            <a:spLocks noGrp="1"/>
          </p:cNvSpPr>
          <p:nvPr/>
        </p:nvSpPr>
        <p:spPr>
          <a:xfrm rot="0">
            <a:off x="508000" y="772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57031062" name="Text">
    </p:cNvPr>
          <p:cNvSpPr>
            <a:spLocks noGrp="1"/>
          </p:cNvSpPr>
          <p:nvPr/>
        </p:nvSpPr>
        <p:spPr>
          <a:xfrm rot="0">
            <a:off x="2413000" y="772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10780389" name="Text">
    </p:cNvPr>
          <p:cNvSpPr>
            <a:spLocks noGrp="1"/>
          </p:cNvSpPr>
          <p:nvPr/>
        </p:nvSpPr>
        <p:spPr>
          <a:xfrm rot="0">
            <a:off x="508000" y="812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veřejných zakázek a právních služeb</a:t>
            </a:r>
          </a:p>
        </p:txBody>
      </p:sp>
      <p:sp>
        <p:nvSpPr>
          <p:cNvPr id="946788190" name="Text">
    </p:cNvPr>
          <p:cNvSpPr>
            <a:spLocks noGrp="1"/>
          </p:cNvSpPr>
          <p:nvPr/>
        </p:nvSpPr>
        <p:spPr>
          <a:xfrm rot="0">
            <a:off x="508000" y="835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71728167" name="Text">
    </p:cNvPr>
          <p:cNvSpPr>
            <a:spLocks noGrp="1"/>
          </p:cNvSpPr>
          <p:nvPr/>
        </p:nvSpPr>
        <p:spPr>
          <a:xfrm rot="0">
            <a:off x="2413000" y="835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80398747" name="Text">
    </p:cNvPr>
          <p:cNvSpPr>
            <a:spLocks noGrp="1"/>
          </p:cNvSpPr>
          <p:nvPr/>
        </p:nvSpPr>
        <p:spPr>
          <a:xfrm rot="0">
            <a:off x="508000" y="876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vládních a finančních účtů</a:t>
            </a:r>
          </a:p>
        </p:txBody>
      </p:sp>
      <p:sp>
        <p:nvSpPr>
          <p:cNvPr id="1938668145" name="Text">
    </p:cNvPr>
          <p:cNvSpPr>
            <a:spLocks noGrp="1"/>
          </p:cNvSpPr>
          <p:nvPr/>
        </p:nvSpPr>
        <p:spPr>
          <a:xfrm rot="0">
            <a:off x="508000" y="899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24939897" name="Text">
    </p:cNvPr>
          <p:cNvSpPr>
            <a:spLocks noGrp="1"/>
          </p:cNvSpPr>
          <p:nvPr/>
        </p:nvSpPr>
        <p:spPr>
          <a:xfrm rot="0">
            <a:off x="2413000" y="899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41358571" name="Text">
    </p:cNvPr>
          <p:cNvSpPr>
            <a:spLocks noGrp="1"/>
          </p:cNvSpPr>
          <p:nvPr/>
        </p:nvSpPr>
        <p:spPr>
          <a:xfrm rot="0">
            <a:off x="508000" y="939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šetření v domácnostech</a:t>
            </a:r>
          </a:p>
        </p:txBody>
      </p:sp>
      <p:sp>
        <p:nvSpPr>
          <p:cNvPr id="1066911688" name="Text">
    </p:cNvPr>
          <p:cNvSpPr>
            <a:spLocks noGrp="1"/>
          </p:cNvSpPr>
          <p:nvPr/>
        </p:nvSpPr>
        <p:spPr>
          <a:xfrm rot="0">
            <a:off x="508000" y="962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59393913" name="Text">
    </p:cNvPr>
          <p:cNvSpPr>
            <a:spLocks noGrp="1"/>
          </p:cNvSpPr>
          <p:nvPr/>
        </p:nvSpPr>
        <p:spPr>
          <a:xfrm rot="0">
            <a:off x="2413000" y="962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5408504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98222193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16</a:t>
            </a:r>
          </a:p>
        </p:txBody>
      </p:sp>
      <p:sp>
        <p:nvSpPr>
          <p:cNvPr id="142462259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768842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000582511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Odbor šetření v domácnostech</a:t>
            </a:r>
          </a:p>
        </p:txBody>
      </p:sp>
      <p:sp>
        <p:nvSpPr>
          <p:cNvPr id="663480838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01346401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1260977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</a:t>
            </a:r>
          </a:p>
        </p:txBody>
      </p:sp>
      <p:sp>
        <p:nvSpPr>
          <p:cNvPr id="633915775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75734298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76584114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</a:t>
            </a:r>
          </a:p>
        </p:txBody>
      </p:sp>
      <p:sp>
        <p:nvSpPr>
          <p:cNvPr id="1324410935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56040615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73374211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</a:t>
            </a:r>
          </a:p>
        </p:txBody>
      </p:sp>
      <p:sp>
        <p:nvSpPr>
          <p:cNvPr id="1691484106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57666359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4300238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794353365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395502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93067093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035090839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48889332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17869329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203051649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03020643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29600976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431210916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80472984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55458884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2082103605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71342009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31587712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325712834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14284510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76084590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452179860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32549085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94519443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558489959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38062456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16418659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208141459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73539307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40631327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2114320372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03715779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2069506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80456387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17</a:t>
            </a:r>
          </a:p>
        </p:txBody>
      </p:sp>
      <p:sp>
        <p:nvSpPr>
          <p:cNvPr id="199990112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87171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79666294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607130878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21488153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82721402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660070845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08184371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9276462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755622152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36627938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03434242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2085566864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38742522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77744765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630495480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46481763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21303914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 (copy)</a:t>
            </a:r>
          </a:p>
        </p:txBody>
      </p:sp>
      <p:sp>
        <p:nvSpPr>
          <p:cNvPr id="1790090045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01493963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93089914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666715836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95816709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10756398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279020242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4734543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37973271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685884928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50433665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758796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304361166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04600041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92544962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323363583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48386661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69061853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282768511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811098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33079541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2063900441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76414080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76808482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295832939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17118993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2758444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50270886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18</a:t>
            </a:r>
          </a:p>
        </p:txBody>
      </p:sp>
      <p:sp>
        <p:nvSpPr>
          <p:cNvPr id="110373096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163429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73838853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599908799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8694209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6414772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726479567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9574911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37939071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562562340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26935390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01175521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139956513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2141790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89433650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86399126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16654727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51454626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459071262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11739359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13969849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828808311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4662800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27997831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982043426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9541594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84896988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338999854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62095150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35219816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3826827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0805078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45756915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870511459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22132648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56532789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583331228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2333260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04061856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692038831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35241893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54519004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531267741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7006409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0743592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32533922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19</a:t>
            </a:r>
          </a:p>
        </p:txBody>
      </p:sp>
      <p:sp>
        <p:nvSpPr>
          <p:cNvPr id="113294683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87465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091900816" name="Text">
    </p:cNvPr>
          <p:cNvSpPr>
            <a:spLocks noGrp="1"/>
          </p:cNvSpPr>
          <p:nvPr/>
        </p:nvSpPr>
        <p:spPr>
          <a:xfrm rot="0">
            <a:off x="508000" y="11430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</a:p>
        </p:txBody>
      </p:sp>
      <p:sp>
        <p:nvSpPr>
          <p:cNvPr id="1723578285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Purpose</a:t>
            </a:r>
          </a:p>
        </p:txBody>
      </p:sp>
      <p:sp>
        <p:nvSpPr>
          <p:cNvPr id="124358659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70532842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</a:t>
            </a:r>
          </a:p>
        </p:txBody>
      </p:sp>
      <p:sp>
        <p:nvSpPr>
          <p:cNvPr id="166075647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80350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84885199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742391740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77807216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26856402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304580039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86988010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23045650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939958280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50956492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00298246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2059011285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6946080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93436645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497190804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24099673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25501147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630846418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47523794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51328886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743491812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8557096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94658564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030735783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1677020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19340683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767659002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09752201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17298034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595907020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6095312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98033384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943246070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53822395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90874011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927447794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82484936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5795984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110554988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9169266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99541379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600904269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74654229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22488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6209931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20</a:t>
            </a:r>
          </a:p>
        </p:txBody>
      </p:sp>
      <p:sp>
        <p:nvSpPr>
          <p:cNvPr id="143196476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12727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5851360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696764142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22561804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85413556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906540076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196886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4735656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642500410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91034561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72755676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632227432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62732528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34415618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456515165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694377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13766620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939500951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90202485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93092219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965046366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60764272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72858427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411755538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12778903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79609372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827969644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96728212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94901254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130247573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36715003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17050211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(copy)</a:t>
            </a:r>
          </a:p>
        </p:txBody>
      </p:sp>
      <p:sp>
        <p:nvSpPr>
          <p:cNvPr id="353420996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2274992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89458583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aplikačního vývoje IT</a:t>
            </a:r>
          </a:p>
        </p:txBody>
      </p:sp>
      <p:sp>
        <p:nvSpPr>
          <p:cNvPr id="84408467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72389905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6412783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CID</a:t>
            </a:r>
          </a:p>
        </p:txBody>
      </p:sp>
      <p:sp>
        <p:nvSpPr>
          <p:cNvPr id="855892690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397185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44253919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datové podpory statistiky obchodu, služeb a životního prostředí</a:t>
            </a:r>
          </a:p>
        </p:txBody>
      </p:sp>
      <p:sp>
        <p:nvSpPr>
          <p:cNvPr id="643170297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4886035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6675809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65695279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21</a:t>
            </a:r>
          </a:p>
        </p:txBody>
      </p:sp>
      <p:sp>
        <p:nvSpPr>
          <p:cNvPr id="132473822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164678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80911862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datové podpory zahraničního obchodu</a:t>
            </a:r>
          </a:p>
        </p:txBody>
      </p:sp>
      <p:sp>
        <p:nvSpPr>
          <p:cNvPr id="1080937888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94531823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88061115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demografické statistiky</a:t>
            </a:r>
          </a:p>
        </p:txBody>
      </p:sp>
      <p:sp>
        <p:nvSpPr>
          <p:cNvPr id="1016762785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13805663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83927592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demografické statistiky (copy)</a:t>
            </a:r>
          </a:p>
        </p:txBody>
      </p:sp>
      <p:sp>
        <p:nvSpPr>
          <p:cNvPr id="1751063767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38084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22002188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demografické statistiky (copy) (copy)</a:t>
            </a:r>
          </a:p>
        </p:txBody>
      </p:sp>
      <p:sp>
        <p:nvSpPr>
          <p:cNvPr id="875629118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05557195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49676307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evropské integrace</a:t>
            </a:r>
          </a:p>
        </p:txBody>
      </p:sp>
      <p:sp>
        <p:nvSpPr>
          <p:cNvPr id="1726692773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13597884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53126520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finanční účtárny</a:t>
            </a:r>
          </a:p>
        </p:txBody>
      </p:sp>
      <p:sp>
        <p:nvSpPr>
          <p:cNvPr id="93679182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84382796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70855918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finančních účtů</a:t>
            </a:r>
          </a:p>
        </p:txBody>
      </p:sp>
      <p:sp>
        <p:nvSpPr>
          <p:cNvPr id="1217020301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24096972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71445573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1760928891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27874241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7226129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1374270753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51933723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82227019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1595258005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28874731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3721044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1470264954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35552007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50158154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1438254333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92530582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84464197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579457419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55471819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64491174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478045979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9007766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1064925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70698545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22</a:t>
            </a:r>
          </a:p>
        </p:txBody>
      </p:sp>
      <p:sp>
        <p:nvSpPr>
          <p:cNvPr id="137386866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09221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77697533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1158375537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48043718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34315923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1791122586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47527507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99130245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</a:t>
            </a:r>
          </a:p>
        </p:txBody>
      </p:sp>
      <p:sp>
        <p:nvSpPr>
          <p:cNvPr id="1718378037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15045614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96024602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 a správy registrů</a:t>
            </a:r>
          </a:p>
        </p:txBody>
      </p:sp>
      <p:sp>
        <p:nvSpPr>
          <p:cNvPr id="1587435280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10422272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00619302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 a správy registrů</a:t>
            </a:r>
          </a:p>
        </p:txBody>
      </p:sp>
      <p:sp>
        <p:nvSpPr>
          <p:cNvPr id="1624752199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81174938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97027366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 a správy registrů</a:t>
            </a:r>
          </a:p>
        </p:txBody>
      </p:sp>
      <p:sp>
        <p:nvSpPr>
          <p:cNvPr id="578693633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96436209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99578376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 a správy registrů</a:t>
            </a:r>
          </a:p>
        </p:txBody>
      </p:sp>
      <p:sp>
        <p:nvSpPr>
          <p:cNvPr id="2074326942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5683913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95071416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informačních služeb a správy registrů</a:t>
            </a:r>
          </a:p>
        </p:txBody>
      </p:sp>
      <p:sp>
        <p:nvSpPr>
          <p:cNvPr id="735489708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03376655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69123215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input-output tabulek</a:t>
            </a:r>
          </a:p>
        </p:txBody>
      </p:sp>
      <p:sp>
        <p:nvSpPr>
          <p:cNvPr id="1854998966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90351366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18423959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integračního programování a centrálního zpracování</a:t>
            </a:r>
          </a:p>
        </p:txBody>
      </p:sp>
      <p:sp>
        <p:nvSpPr>
          <p:cNvPr id="26491723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1087990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52022492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internetu</a:t>
            </a:r>
          </a:p>
        </p:txBody>
      </p:sp>
      <p:sp>
        <p:nvSpPr>
          <p:cNvPr id="2023810995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89950095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92266782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klasifikací, číselníků a SMS</a:t>
            </a:r>
          </a:p>
        </p:txBody>
      </p:sp>
      <p:sp>
        <p:nvSpPr>
          <p:cNvPr id="1922981117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34664034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90376703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konjunkturálních průzkumů</a:t>
            </a:r>
          </a:p>
        </p:txBody>
      </p:sp>
      <p:sp>
        <p:nvSpPr>
          <p:cNvPr id="1562417434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74526967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02732686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koordinace přípravy a zpracování sčítání</a:t>
            </a:r>
          </a:p>
        </p:txBody>
      </p:sp>
      <p:sp>
        <p:nvSpPr>
          <p:cNvPr id="355032158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85095336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3781636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44425349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23</a:t>
            </a:r>
          </a:p>
        </p:txBody>
      </p:sp>
      <p:sp>
        <p:nvSpPr>
          <p:cNvPr id="85412192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56763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73270918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koordinace statistických zjištování</a:t>
            </a:r>
          </a:p>
        </p:txBody>
      </p:sp>
      <p:sp>
        <p:nvSpPr>
          <p:cNvPr id="1308652332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3636392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70352398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koordinace zpracování podnikových statistik</a:t>
            </a:r>
          </a:p>
        </p:txBody>
      </p:sp>
      <p:sp>
        <p:nvSpPr>
          <p:cNvPr id="550478090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30502188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61530978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koordinace šetření v domácnostech</a:t>
            </a:r>
          </a:p>
        </p:txBody>
      </p:sp>
      <p:sp>
        <p:nvSpPr>
          <p:cNvPr id="1537175923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9399291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44357976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krizového řízení, fyzické bezpečnosti a ochrany osob a majetku</a:t>
            </a:r>
          </a:p>
        </p:txBody>
      </p:sp>
      <p:sp>
        <p:nvSpPr>
          <p:cNvPr id="1359713320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08372371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76078283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legislativní</a:t>
            </a:r>
          </a:p>
        </p:txBody>
      </p:sp>
      <p:sp>
        <p:nvSpPr>
          <p:cNvPr id="1887791116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07771104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97262636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majetku a zásobování</a:t>
            </a:r>
          </a:p>
        </p:txBody>
      </p:sp>
      <p:sp>
        <p:nvSpPr>
          <p:cNvPr id="586231125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45768719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42300378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marketingu a PR</a:t>
            </a:r>
          </a:p>
        </p:txBody>
      </p:sp>
      <p:sp>
        <p:nvSpPr>
          <p:cNvPr id="1035782613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69934514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72962032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matematicko-statistických metod a statistické kvality</a:t>
            </a:r>
          </a:p>
        </p:txBody>
      </p:sp>
      <p:sp>
        <p:nvSpPr>
          <p:cNvPr id="1018696932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29204423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01135047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metodiky podnikových statistik</a:t>
            </a:r>
          </a:p>
        </p:txBody>
      </p:sp>
      <p:sp>
        <p:nvSpPr>
          <p:cNvPr id="798657627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08873080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39890536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metodiky zpracování a datových zdrojů</a:t>
            </a:r>
          </a:p>
        </p:txBody>
      </p:sp>
      <p:sp>
        <p:nvSpPr>
          <p:cNvPr id="1762798402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11532143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6371255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metodiky, analýz a diseminace sčítání</a:t>
            </a:r>
          </a:p>
        </p:txBody>
      </p:sp>
      <p:sp>
        <p:nvSpPr>
          <p:cNvPr id="416278548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27363444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24625126" name="Text">
    </p:cNvPr>
          <p:cNvSpPr>
            <a:spLocks noGrp="1"/>
          </p:cNvSpPr>
          <p:nvPr/>
        </p:nvSpPr>
        <p:spPr>
          <a:xfrm rot="0">
            <a:off x="508000" y="77470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mobilních technologií spotřebitelských cen a technologie zpracování ostatních cenových indexů</a:t>
            </a:r>
          </a:p>
        </p:txBody>
      </p:sp>
      <p:sp>
        <p:nvSpPr>
          <p:cNvPr id="1583839021" name="Text">
    </p:cNvPr>
          <p:cNvSpPr>
            <a:spLocks noGrp="1"/>
          </p:cNvSpPr>
          <p:nvPr/>
        </p:nvSpPr>
        <p:spPr>
          <a:xfrm rot="0">
            <a:off x="508000" y="815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65716925" name="Text">
    </p:cNvPr>
          <p:cNvSpPr>
            <a:spLocks noGrp="1"/>
          </p:cNvSpPr>
          <p:nvPr/>
        </p:nvSpPr>
        <p:spPr>
          <a:xfrm rot="0">
            <a:off x="2413000" y="815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23884480" name="Text">
    </p:cNvPr>
          <p:cNvSpPr>
            <a:spLocks noGrp="1"/>
          </p:cNvSpPr>
          <p:nvPr/>
        </p:nvSpPr>
        <p:spPr>
          <a:xfrm rot="0">
            <a:off x="508000" y="855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netržní ekonomiky</a:t>
            </a:r>
          </a:p>
        </p:txBody>
      </p:sp>
      <p:sp>
        <p:nvSpPr>
          <p:cNvPr id="1112325255" name="Text">
    </p:cNvPr>
          <p:cNvSpPr>
            <a:spLocks noGrp="1"/>
          </p:cNvSpPr>
          <p:nvPr/>
        </p:nvSpPr>
        <p:spPr>
          <a:xfrm rot="0">
            <a:off x="508000" y="878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62140412" name="Text">
    </p:cNvPr>
          <p:cNvSpPr>
            <a:spLocks noGrp="1"/>
          </p:cNvSpPr>
          <p:nvPr/>
        </p:nvSpPr>
        <p:spPr>
          <a:xfrm rot="0">
            <a:off x="2413000" y="878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67363052" name="Text">
    </p:cNvPr>
          <p:cNvSpPr>
            <a:spLocks noGrp="1"/>
          </p:cNvSpPr>
          <p:nvPr/>
        </p:nvSpPr>
        <p:spPr>
          <a:xfrm rot="0">
            <a:off x="508000" y="919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obchodní bilance</a:t>
            </a:r>
          </a:p>
        </p:txBody>
      </p:sp>
      <p:sp>
        <p:nvSpPr>
          <p:cNvPr id="1003531768" name="Text">
    </p:cNvPr>
          <p:cNvSpPr>
            <a:spLocks noGrp="1"/>
          </p:cNvSpPr>
          <p:nvPr/>
        </p:nvSpPr>
        <p:spPr>
          <a:xfrm rot="0">
            <a:off x="508000" y="942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76022401" name="Text">
    </p:cNvPr>
          <p:cNvSpPr>
            <a:spLocks noGrp="1"/>
          </p:cNvSpPr>
          <p:nvPr/>
        </p:nvSpPr>
        <p:spPr>
          <a:xfrm rot="0">
            <a:off x="2413000" y="942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20937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81310209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24</a:t>
            </a:r>
          </a:p>
        </p:txBody>
      </p:sp>
      <p:sp>
        <p:nvSpPr>
          <p:cNvPr id="74984739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99141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76805147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ochrany důvěrnosti a bezpečnosti informací</a:t>
            </a:r>
          </a:p>
        </p:txBody>
      </p:sp>
      <p:sp>
        <p:nvSpPr>
          <p:cNvPr id="849059414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22265526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28438775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PAM a mzdová účtárna</a:t>
            </a:r>
          </a:p>
        </p:txBody>
      </p:sp>
      <p:sp>
        <p:nvSpPr>
          <p:cNvPr id="1557402342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44324356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43804888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personalistiky</a:t>
            </a:r>
          </a:p>
        </p:txBody>
      </p:sp>
      <p:sp>
        <p:nvSpPr>
          <p:cNvPr id="1386309228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73721596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0478661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plánování mezinárodní spolupráce</a:t>
            </a:r>
          </a:p>
        </p:txBody>
      </p:sp>
      <p:sp>
        <p:nvSpPr>
          <p:cNvPr id="1873914111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13977699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50444989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podpory centrálních IS</a:t>
            </a:r>
          </a:p>
        </p:txBody>
      </p:sp>
      <p:sp>
        <p:nvSpPr>
          <p:cNvPr id="1086518303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4473256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70249400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podpory statistických IS</a:t>
            </a:r>
          </a:p>
        </p:txBody>
      </p:sp>
      <p:sp>
        <p:nvSpPr>
          <p:cNvPr id="906750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63331820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94043577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podpory uživatelů</a:t>
            </a:r>
          </a:p>
        </p:txBody>
      </p:sp>
      <p:sp>
        <p:nvSpPr>
          <p:cNvPr id="102732722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50271146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49353095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pracovních sil, migrace a rovných příležitostí</a:t>
            </a:r>
          </a:p>
        </p:txBody>
      </p:sp>
      <p:sp>
        <p:nvSpPr>
          <p:cNvPr id="1624417306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38974897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89659146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projektového řízení</a:t>
            </a:r>
          </a:p>
        </p:txBody>
      </p:sp>
      <p:sp>
        <p:nvSpPr>
          <p:cNvPr id="636064325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49390486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57329819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provozně investiční</a:t>
            </a:r>
          </a:p>
        </p:txBody>
      </p:sp>
      <p:sp>
        <p:nvSpPr>
          <p:cNvPr id="296020897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25207914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84549450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provozu IT zařízení koncových uživatelů</a:t>
            </a:r>
          </a:p>
        </p:txBody>
      </p:sp>
      <p:sp>
        <p:nvSpPr>
          <p:cNvPr id="1372832842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8331186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82292419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provozu sítí, serverů a databází</a:t>
            </a:r>
          </a:p>
        </p:txBody>
      </p:sp>
      <p:sp>
        <p:nvSpPr>
          <p:cNvPr id="361622368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21720335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36159279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právních služeb</a:t>
            </a:r>
          </a:p>
        </p:txBody>
      </p:sp>
      <p:sp>
        <p:nvSpPr>
          <p:cNvPr id="1932076624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1324094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34883189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rozpočtu</a:t>
            </a:r>
          </a:p>
        </p:txBody>
      </p:sp>
      <p:sp>
        <p:nvSpPr>
          <p:cNvPr id="1800061502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74380705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9390587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98380483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25</a:t>
            </a:r>
          </a:p>
        </p:txBody>
      </p:sp>
      <p:sp>
        <p:nvSpPr>
          <p:cNvPr id="210397198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51588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22013181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rozvoje a metodiky registrů</a:t>
            </a:r>
          </a:p>
        </p:txBody>
      </p:sp>
      <p:sp>
        <p:nvSpPr>
          <p:cNvPr id="229720542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54796466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29688967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sekretariát předsedy</a:t>
            </a:r>
          </a:p>
        </p:txBody>
      </p:sp>
      <p:sp>
        <p:nvSpPr>
          <p:cNvPr id="1719807935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31202560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25241876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sektorových účtů</a:t>
            </a:r>
          </a:p>
        </p:txBody>
      </p:sp>
      <p:sp>
        <p:nvSpPr>
          <p:cNvPr id="219035898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55602483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48092494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1052758531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16402886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7847741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1640531067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56232075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82807213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1140300561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15020872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95601201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1010541560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39513469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18230572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1387820360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63840388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51466214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1073699532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88298318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48208669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194865982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16059579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9917361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234065400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42861027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74157379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957135291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71182639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65365255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628136428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45590936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13512349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1992840477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73646033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0428833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79623695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26</a:t>
            </a:r>
          </a:p>
        </p:txBody>
      </p:sp>
      <p:sp>
        <p:nvSpPr>
          <p:cNvPr id="115358538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16930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63553744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2097048304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7329322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6422731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379542830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31561959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13893593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</a:t>
            </a:r>
          </a:p>
        </p:txBody>
      </p:sp>
      <p:sp>
        <p:nvSpPr>
          <p:cNvPr id="223611656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40907169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17968987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SLDB (copy)</a:t>
            </a:r>
          </a:p>
        </p:txBody>
      </p:sp>
      <p:sp>
        <p:nvSpPr>
          <p:cNvPr id="1469342200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58693705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68270327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sociálních šetření</a:t>
            </a:r>
          </a:p>
        </p:txBody>
      </p:sp>
      <p:sp>
        <p:nvSpPr>
          <p:cNvPr id="1344745583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08698418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01512342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správy registrů</a:t>
            </a:r>
          </a:p>
        </p:txBody>
      </p:sp>
      <p:sp>
        <p:nvSpPr>
          <p:cNvPr id="857903769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25643482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44556325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správy registrů</a:t>
            </a:r>
          </a:p>
        </p:txBody>
      </p:sp>
      <p:sp>
        <p:nvSpPr>
          <p:cNvPr id="740350572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6158251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16813103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správy registrů (copy)</a:t>
            </a:r>
          </a:p>
        </p:txBody>
      </p:sp>
      <p:sp>
        <p:nvSpPr>
          <p:cNvPr id="16857055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27219753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03772690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statistických projektů a podpory integračního programování</a:t>
            </a:r>
          </a:p>
        </p:txBody>
      </p:sp>
      <p:sp>
        <p:nvSpPr>
          <p:cNvPr id="1320502984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74548238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84574673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statistických územních jednotek</a:t>
            </a:r>
          </a:p>
        </p:txBody>
      </p:sp>
      <p:sp>
        <p:nvSpPr>
          <p:cNvPr id="315467571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82476452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62498352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cen průmyslu a zahraničního obchodu</a:t>
            </a:r>
          </a:p>
        </p:txBody>
      </p:sp>
      <p:sp>
        <p:nvSpPr>
          <p:cNvPr id="313633521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40935851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53228968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cen zemědělství, stavebnictví a služeb</a:t>
            </a:r>
          </a:p>
        </p:txBody>
      </p:sp>
      <p:sp>
        <p:nvSpPr>
          <p:cNvPr id="1400212805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84264952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13997033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cestovního ruchu a životního prostředí</a:t>
            </a:r>
          </a:p>
        </p:txBody>
      </p:sp>
      <p:sp>
        <p:nvSpPr>
          <p:cNvPr id="787904130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68836540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33541861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energetiky</a:t>
            </a:r>
          </a:p>
        </p:txBody>
      </p:sp>
      <p:sp>
        <p:nvSpPr>
          <p:cNvPr id="668037351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74016761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6360426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202400589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27</a:t>
            </a:r>
          </a:p>
        </p:txBody>
      </p:sp>
      <p:sp>
        <p:nvSpPr>
          <p:cNvPr id="140575445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74021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15176382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obchodu, dopravy a služeb</a:t>
            </a:r>
          </a:p>
        </p:txBody>
      </p:sp>
      <p:sp>
        <p:nvSpPr>
          <p:cNvPr id="471399252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4245927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56147554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práce</a:t>
            </a:r>
          </a:p>
        </p:txBody>
      </p:sp>
      <p:sp>
        <p:nvSpPr>
          <p:cNvPr id="683711660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35212731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53808737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průmyslu</a:t>
            </a:r>
          </a:p>
        </p:txBody>
      </p:sp>
      <p:sp>
        <p:nvSpPr>
          <p:cNvPr id="2010337176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1048370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14616362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spotřebitelských cen</a:t>
            </a:r>
          </a:p>
        </p:txBody>
      </p:sp>
      <p:sp>
        <p:nvSpPr>
          <p:cNvPr id="1332463846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1558556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58998627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stavebnictví a bytové výstavby</a:t>
            </a:r>
          </a:p>
        </p:txBody>
      </p:sp>
      <p:sp>
        <p:nvSpPr>
          <p:cNvPr id="624009385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3226257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05810061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vzdělávání, zdravotnictví, kultury a sociálního zabezpečení</a:t>
            </a:r>
          </a:p>
        </p:txBody>
      </p:sp>
      <p:sp>
        <p:nvSpPr>
          <p:cNvPr id="520666536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24082696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24211475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výzkumu, vývoje a informační společnosti</a:t>
            </a:r>
          </a:p>
        </p:txBody>
      </p:sp>
      <p:sp>
        <p:nvSpPr>
          <p:cNvPr id="1063540281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08870016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00765969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statistiky zemědělství a lesnictví</a:t>
            </a:r>
          </a:p>
        </p:txBody>
      </p:sp>
      <p:sp>
        <p:nvSpPr>
          <p:cNvPr id="1830332979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92740151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41668580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strategie a administrativní podpory IT</a:t>
            </a:r>
          </a:p>
        </p:txBody>
      </p:sp>
      <p:sp>
        <p:nvSpPr>
          <p:cNvPr id="1694604769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06585664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83963295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technologicképodpory zpracování statistikyprůmyslu a energetiky</a:t>
            </a:r>
          </a:p>
        </p:txBody>
      </p:sp>
      <p:sp>
        <p:nvSpPr>
          <p:cNvPr id="884412979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63455441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90610141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491835973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01624662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32397663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420652475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6898726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83823092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1498983814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41522795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3948254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92737192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2557443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2595992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66517692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28</a:t>
            </a:r>
          </a:p>
        </p:txBody>
      </p:sp>
      <p:sp>
        <p:nvSpPr>
          <p:cNvPr id="26769263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58708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78051030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989595323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98207837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51978173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123745506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76219499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25909075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1472968161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68018142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63218415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915133330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13255199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66028017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405072082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5056775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90976487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166877772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09070808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55205773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769283446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20734395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47638574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1847969129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96442942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57295138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886545572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56186586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58599387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terénních zjišťování</a:t>
            </a:r>
          </a:p>
        </p:txBody>
      </p:sp>
      <p:sp>
        <p:nvSpPr>
          <p:cNvPr id="164424802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2928579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25338750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veřejných zakázek</a:t>
            </a:r>
          </a:p>
        </p:txBody>
      </p:sp>
      <p:sp>
        <p:nvSpPr>
          <p:cNvPr id="1165215023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24737567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26544209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vládních účtů</a:t>
            </a:r>
          </a:p>
        </p:txBody>
      </p:sp>
      <p:sp>
        <p:nvSpPr>
          <p:cNvPr id="1330410655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49014756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24577284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vzdělávání a FKSP</a:t>
            </a:r>
          </a:p>
        </p:txBody>
      </p:sp>
      <p:sp>
        <p:nvSpPr>
          <p:cNvPr id="1455629111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55691772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0198882" name="Text">
    </p:cNvPr>
          <p:cNvSpPr>
            <a:spLocks noGrp="1"/>
          </p:cNvSpPr>
          <p:nvPr/>
        </p:nvSpPr>
        <p:spPr>
          <a:xfrm rot="0">
            <a:off x="508000" y="901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výstupních databází</a:t>
            </a:r>
          </a:p>
        </p:txBody>
      </p:sp>
      <p:sp>
        <p:nvSpPr>
          <p:cNvPr id="681524902" name="Text">
    </p:cNvPr>
          <p:cNvSpPr>
            <a:spLocks noGrp="1"/>
          </p:cNvSpPr>
          <p:nvPr/>
        </p:nvSpPr>
        <p:spPr>
          <a:xfrm rot="0">
            <a:off x="508000" y="924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7124377" name="Text">
    </p:cNvPr>
          <p:cNvSpPr>
            <a:spLocks noGrp="1"/>
          </p:cNvSpPr>
          <p:nvPr/>
        </p:nvSpPr>
        <p:spPr>
          <a:xfrm rot="0">
            <a:off x="2413000" y="924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6497424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25124654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29</a:t>
            </a:r>
          </a:p>
        </p:txBody>
      </p:sp>
      <p:sp>
        <p:nvSpPr>
          <p:cNvPr id="99846671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09094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609150432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Views</a:t>
            </a:r>
          </a:p>
        </p:txBody>
      </p:sp>
      <p:sp>
        <p:nvSpPr>
          <p:cNvPr id="1561610064" name="Text">
    </p:cNvPr>
          <p:cNvSpPr>
            <a:spLocks noGrp="1"/>
          </p:cNvSpPr>
          <p:nvPr/>
        </p:nvSpPr>
        <p:spPr>
          <a:xfrm rot="0">
            <a:off x="508000" y="1270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CSU organizacni struktura</a:t>
            </a:r>
          </a:p>
        </p:txBody>
      </p:sp>
      <p:sp>
        <p:nvSpPr>
          <p:cNvPr id="777588268" name="Text">
    </p:cNvPr>
          <p:cNvSpPr>
            <a:spLocks noGrp="1"/>
          </p:cNvSpPr>
          <p:nvPr/>
        </p:nvSpPr>
        <p:spPr>
          <a:xfrm rot="0">
            <a:off x="508000" y="1511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636298859" name="Picture">
    </p:cNvPr>
          <p:cNvPicPr>
            <a:picLocks noChangeAspect="1"/>
          </p:cNvPicPr>
          <p:nvPr/>
        </p:nvPicPr>
        <p:blipFill>
          <a:blip r:embed="img_0_2_4.png"/>
          <a:srcRect/>
          <a:stretch>
            <a:fillRect l="0" t="0" r="0" b="62000"/>
          </a:stretch>
        </p:blipFill>
        <p:spPr>
          <a:xfrm>
            <a:off x="508000" y="1765300"/>
            <a:ext cx="6540500" cy="1270000"/>
          </a:xfrm>
          <a:prstGeom prst="rect">
            <a:avLst/>
          </a:prstGeom>
        </p:spPr>
      </p:pic>
      <p:sp>
        <p:nvSpPr>
          <p:cNvPr id="620553376" name="Text">
    </p:cNvPr>
          <p:cNvSpPr>
            <a:spLocks noGrp="1"/>
          </p:cNvSpPr>
          <p:nvPr/>
        </p:nvSpPr>
        <p:spPr>
          <a:xfrm rot="0">
            <a:off x="508000" y="3035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110615677" name="Text">
    </p:cNvPr>
          <p:cNvSpPr>
            <a:spLocks noGrp="1"/>
          </p:cNvSpPr>
          <p:nvPr/>
        </p:nvSpPr>
        <p:spPr>
          <a:xfrm rot="0">
            <a:off x="508000" y="3517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918751436" name="Text">
    </p:cNvPr>
          <p:cNvSpPr>
            <a:spLocks noGrp="1"/>
          </p:cNvSpPr>
          <p:nvPr/>
        </p:nvSpPr>
        <p:spPr>
          <a:xfrm rot="0">
            <a:off x="3771900" y="3517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9555264" name="Text">
    </p:cNvPr>
          <p:cNvSpPr>
            <a:spLocks noGrp="1"/>
          </p:cNvSpPr>
          <p:nvPr/>
        </p:nvSpPr>
        <p:spPr>
          <a:xfrm rot="0">
            <a:off x="508000" y="3721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190476345" name="Text">
    </p:cNvPr>
          <p:cNvSpPr>
            <a:spLocks noGrp="1"/>
          </p:cNvSpPr>
          <p:nvPr/>
        </p:nvSpPr>
        <p:spPr>
          <a:xfrm rot="0">
            <a:off x="3771900" y="3721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95927252" name="Text">
    </p:cNvPr>
          <p:cNvSpPr>
            <a:spLocks noGrp="1"/>
          </p:cNvSpPr>
          <p:nvPr/>
        </p:nvSpPr>
        <p:spPr>
          <a:xfrm rot="0">
            <a:off x="508000" y="39243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pro Středočeský kraj</a:t>
            </a:r>
          </a:p>
        </p:txBody>
      </p:sp>
      <p:sp>
        <p:nvSpPr>
          <p:cNvPr id="1057526340" name="Text">
    </p:cNvPr>
          <p:cNvSpPr>
            <a:spLocks noGrp="1"/>
          </p:cNvSpPr>
          <p:nvPr/>
        </p:nvSpPr>
        <p:spPr>
          <a:xfrm rot="0">
            <a:off x="3771900" y="39243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18098290" name="Text">
    </p:cNvPr>
          <p:cNvSpPr>
            <a:spLocks noGrp="1"/>
          </p:cNvSpPr>
          <p:nvPr/>
        </p:nvSpPr>
        <p:spPr>
          <a:xfrm rot="0">
            <a:off x="508000" y="42672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Brně</a:t>
            </a:r>
          </a:p>
        </p:txBody>
      </p:sp>
      <p:sp>
        <p:nvSpPr>
          <p:cNvPr id="762256877" name="Text">
    </p:cNvPr>
          <p:cNvSpPr>
            <a:spLocks noGrp="1"/>
          </p:cNvSpPr>
          <p:nvPr/>
        </p:nvSpPr>
        <p:spPr>
          <a:xfrm rot="0">
            <a:off x="3771900" y="42672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56967753" name="Text">
    </p:cNvPr>
          <p:cNvSpPr>
            <a:spLocks noGrp="1"/>
          </p:cNvSpPr>
          <p:nvPr/>
        </p:nvSpPr>
        <p:spPr>
          <a:xfrm rot="0">
            <a:off x="508000" y="46101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hl. m. Praze</a:t>
            </a:r>
          </a:p>
        </p:txBody>
      </p:sp>
      <p:sp>
        <p:nvSpPr>
          <p:cNvPr id="1556718682" name="Text">
    </p:cNvPr>
          <p:cNvSpPr>
            <a:spLocks noGrp="1"/>
          </p:cNvSpPr>
          <p:nvPr/>
        </p:nvSpPr>
        <p:spPr>
          <a:xfrm rot="0">
            <a:off x="3771900" y="46101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40758002" name="Text">
    </p:cNvPr>
          <p:cNvSpPr>
            <a:spLocks noGrp="1"/>
          </p:cNvSpPr>
          <p:nvPr/>
        </p:nvSpPr>
        <p:spPr>
          <a:xfrm rot="0">
            <a:off x="508000" y="49530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1841770856" name="Text">
    </p:cNvPr>
          <p:cNvSpPr>
            <a:spLocks noGrp="1"/>
          </p:cNvSpPr>
          <p:nvPr/>
        </p:nvSpPr>
        <p:spPr>
          <a:xfrm rot="0">
            <a:off x="3771900" y="49530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48415833" name="Text">
    </p:cNvPr>
          <p:cNvSpPr>
            <a:spLocks noGrp="1"/>
          </p:cNvSpPr>
          <p:nvPr/>
        </p:nvSpPr>
        <p:spPr>
          <a:xfrm rot="0">
            <a:off x="508000" y="52959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523503790" name="Text">
    </p:cNvPr>
          <p:cNvSpPr>
            <a:spLocks noGrp="1"/>
          </p:cNvSpPr>
          <p:nvPr/>
        </p:nvSpPr>
        <p:spPr>
          <a:xfrm rot="0">
            <a:off x="3771900" y="52959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32034297" name="Text">
    </p:cNvPr>
          <p:cNvSpPr>
            <a:spLocks noGrp="1"/>
          </p:cNvSpPr>
          <p:nvPr/>
        </p:nvSpPr>
        <p:spPr>
          <a:xfrm rot="0">
            <a:off x="508000" y="5638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1695547090" name="Text">
    </p:cNvPr>
          <p:cNvSpPr>
            <a:spLocks noGrp="1"/>
          </p:cNvSpPr>
          <p:nvPr/>
        </p:nvSpPr>
        <p:spPr>
          <a:xfrm rot="0">
            <a:off x="3771900" y="5638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20700004" name="Text">
    </p:cNvPr>
          <p:cNvSpPr>
            <a:spLocks noGrp="1"/>
          </p:cNvSpPr>
          <p:nvPr/>
        </p:nvSpPr>
        <p:spPr>
          <a:xfrm rot="0">
            <a:off x="508000" y="5981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Karlových Varech</a:t>
            </a:r>
          </a:p>
        </p:txBody>
      </p:sp>
      <p:sp>
        <p:nvSpPr>
          <p:cNvPr id="541547091" name="Text">
    </p:cNvPr>
          <p:cNvSpPr>
            <a:spLocks noGrp="1"/>
          </p:cNvSpPr>
          <p:nvPr/>
        </p:nvSpPr>
        <p:spPr>
          <a:xfrm rot="0">
            <a:off x="3771900" y="5981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95896767" name="Text">
    </p:cNvPr>
          <p:cNvSpPr>
            <a:spLocks noGrp="1"/>
          </p:cNvSpPr>
          <p:nvPr/>
        </p:nvSpPr>
        <p:spPr>
          <a:xfrm rot="0">
            <a:off x="508000" y="6324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Liberci</a:t>
            </a:r>
          </a:p>
        </p:txBody>
      </p:sp>
      <p:sp>
        <p:nvSpPr>
          <p:cNvPr id="898886125" name="Text">
    </p:cNvPr>
          <p:cNvSpPr>
            <a:spLocks noGrp="1"/>
          </p:cNvSpPr>
          <p:nvPr/>
        </p:nvSpPr>
        <p:spPr>
          <a:xfrm rot="0">
            <a:off x="3771900" y="6324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15631707" name="Text">
    </p:cNvPr>
          <p:cNvSpPr>
            <a:spLocks noGrp="1"/>
          </p:cNvSpPr>
          <p:nvPr/>
        </p:nvSpPr>
        <p:spPr>
          <a:xfrm rot="0">
            <a:off x="508000" y="66675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Olomouci</a:t>
            </a:r>
          </a:p>
        </p:txBody>
      </p:sp>
      <p:sp>
        <p:nvSpPr>
          <p:cNvPr id="2051264195" name="Text">
    </p:cNvPr>
          <p:cNvSpPr>
            <a:spLocks noGrp="1"/>
          </p:cNvSpPr>
          <p:nvPr/>
        </p:nvSpPr>
        <p:spPr>
          <a:xfrm rot="0">
            <a:off x="3771900" y="66675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47194535" name="Text">
    </p:cNvPr>
          <p:cNvSpPr>
            <a:spLocks noGrp="1"/>
          </p:cNvSpPr>
          <p:nvPr/>
        </p:nvSpPr>
        <p:spPr>
          <a:xfrm rot="0">
            <a:off x="508000" y="70104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Ostravě</a:t>
            </a:r>
          </a:p>
        </p:txBody>
      </p:sp>
      <p:sp>
        <p:nvSpPr>
          <p:cNvPr id="2092181507" name="Text">
    </p:cNvPr>
          <p:cNvSpPr>
            <a:spLocks noGrp="1"/>
          </p:cNvSpPr>
          <p:nvPr/>
        </p:nvSpPr>
        <p:spPr>
          <a:xfrm rot="0">
            <a:off x="3771900" y="70104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18942083" name="Text">
    </p:cNvPr>
          <p:cNvSpPr>
            <a:spLocks noGrp="1"/>
          </p:cNvSpPr>
          <p:nvPr/>
        </p:nvSpPr>
        <p:spPr>
          <a:xfrm rot="0">
            <a:off x="508000" y="73533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Plzni</a:t>
            </a:r>
          </a:p>
        </p:txBody>
      </p:sp>
      <p:sp>
        <p:nvSpPr>
          <p:cNvPr id="478634140" name="Text">
    </p:cNvPr>
          <p:cNvSpPr>
            <a:spLocks noGrp="1"/>
          </p:cNvSpPr>
          <p:nvPr/>
        </p:nvSpPr>
        <p:spPr>
          <a:xfrm rot="0">
            <a:off x="3771900" y="73533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01367292" name="Text">
    </p:cNvPr>
          <p:cNvSpPr>
            <a:spLocks noGrp="1"/>
          </p:cNvSpPr>
          <p:nvPr/>
        </p:nvSpPr>
        <p:spPr>
          <a:xfrm rot="0">
            <a:off x="508000" y="76962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Ústí nad Labem</a:t>
            </a:r>
          </a:p>
        </p:txBody>
      </p:sp>
      <p:sp>
        <p:nvSpPr>
          <p:cNvPr id="81056992" name="Text">
    </p:cNvPr>
          <p:cNvSpPr>
            <a:spLocks noGrp="1"/>
          </p:cNvSpPr>
          <p:nvPr/>
        </p:nvSpPr>
        <p:spPr>
          <a:xfrm rot="0">
            <a:off x="3771900" y="76962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10774141" name="Text">
    </p:cNvPr>
          <p:cNvSpPr>
            <a:spLocks noGrp="1"/>
          </p:cNvSpPr>
          <p:nvPr/>
        </p:nvSpPr>
        <p:spPr>
          <a:xfrm rot="0">
            <a:off x="508000" y="80391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Českých Budějovicích</a:t>
            </a:r>
          </a:p>
        </p:txBody>
      </p:sp>
      <p:sp>
        <p:nvSpPr>
          <p:cNvPr id="1871636580" name="Text">
    </p:cNvPr>
          <p:cNvSpPr>
            <a:spLocks noGrp="1"/>
          </p:cNvSpPr>
          <p:nvPr/>
        </p:nvSpPr>
        <p:spPr>
          <a:xfrm rot="0">
            <a:off x="3771900" y="80391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87362946" name="Text">
    </p:cNvPr>
          <p:cNvSpPr>
            <a:spLocks noGrp="1"/>
          </p:cNvSpPr>
          <p:nvPr/>
        </p:nvSpPr>
        <p:spPr>
          <a:xfrm rot="0">
            <a:off x="508000" y="83820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ve Zlíně</a:t>
            </a:r>
          </a:p>
        </p:txBody>
      </p:sp>
      <p:sp>
        <p:nvSpPr>
          <p:cNvPr id="2093776997" name="Text">
    </p:cNvPr>
          <p:cNvSpPr>
            <a:spLocks noGrp="1"/>
          </p:cNvSpPr>
          <p:nvPr/>
        </p:nvSpPr>
        <p:spPr>
          <a:xfrm rot="0">
            <a:off x="3771900" y="83820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76295323" name="Text">
    </p:cNvPr>
          <p:cNvSpPr>
            <a:spLocks noGrp="1"/>
          </p:cNvSpPr>
          <p:nvPr/>
        </p:nvSpPr>
        <p:spPr>
          <a:xfrm rot="0">
            <a:off x="508000" y="8724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2076128586" name="Text">
    </p:cNvPr>
          <p:cNvSpPr>
            <a:spLocks noGrp="1"/>
          </p:cNvSpPr>
          <p:nvPr/>
        </p:nvSpPr>
        <p:spPr>
          <a:xfrm rot="0">
            <a:off x="3771900" y="8724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90895251" name="Text">
    </p:cNvPr>
          <p:cNvSpPr>
            <a:spLocks noGrp="1"/>
          </p:cNvSpPr>
          <p:nvPr/>
        </p:nvSpPr>
        <p:spPr>
          <a:xfrm rot="0">
            <a:off x="508000" y="8928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bezpečnosti a krizového řízení</a:t>
            </a:r>
          </a:p>
        </p:txBody>
      </p:sp>
      <p:sp>
        <p:nvSpPr>
          <p:cNvPr id="1420165568" name="Text">
    </p:cNvPr>
          <p:cNvSpPr>
            <a:spLocks noGrp="1"/>
          </p:cNvSpPr>
          <p:nvPr/>
        </p:nvSpPr>
        <p:spPr>
          <a:xfrm rot="0">
            <a:off x="3771900" y="8928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21426219" name="Text">
    </p:cNvPr>
          <p:cNvSpPr>
            <a:spLocks noGrp="1"/>
          </p:cNvSpPr>
          <p:nvPr/>
        </p:nvSpPr>
        <p:spPr>
          <a:xfrm rot="0">
            <a:off x="508000" y="9131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financování a rozpočtu</a:t>
            </a:r>
          </a:p>
        </p:txBody>
      </p:sp>
      <p:sp>
        <p:nvSpPr>
          <p:cNvPr id="1687002583" name="Text">
    </p:cNvPr>
          <p:cNvSpPr>
            <a:spLocks noGrp="1"/>
          </p:cNvSpPr>
          <p:nvPr/>
        </p:nvSpPr>
        <p:spPr>
          <a:xfrm rot="0">
            <a:off x="3771900" y="9131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00275762" name="Text">
    </p:cNvPr>
          <p:cNvSpPr>
            <a:spLocks noGrp="1"/>
          </p:cNvSpPr>
          <p:nvPr/>
        </p:nvSpPr>
        <p:spPr>
          <a:xfrm rot="0">
            <a:off x="508000" y="9334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hospodářské správy, majetku a investic</a:t>
            </a:r>
          </a:p>
        </p:txBody>
      </p:sp>
      <p:sp>
        <p:nvSpPr>
          <p:cNvPr id="1191958155" name="Text">
    </p:cNvPr>
          <p:cNvSpPr>
            <a:spLocks noGrp="1"/>
          </p:cNvSpPr>
          <p:nvPr/>
        </p:nvSpPr>
        <p:spPr>
          <a:xfrm rot="0">
            <a:off x="3771900" y="9334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82461176" name="Text">
    </p:cNvPr>
          <p:cNvSpPr>
            <a:spLocks noGrp="1"/>
          </p:cNvSpPr>
          <p:nvPr/>
        </p:nvSpPr>
        <p:spPr>
          <a:xfrm rot="0">
            <a:off x="508000" y="9537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informačních služeb</a:t>
            </a:r>
          </a:p>
        </p:txBody>
      </p:sp>
      <p:sp>
        <p:nvSpPr>
          <p:cNvPr id="2118298831" name="Text">
    </p:cNvPr>
          <p:cNvSpPr>
            <a:spLocks noGrp="1"/>
          </p:cNvSpPr>
          <p:nvPr/>
        </p:nvSpPr>
        <p:spPr>
          <a:xfrm rot="0">
            <a:off x="3771900" y="9537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15750622" name="Text">
    </p:cNvPr>
          <p:cNvSpPr>
            <a:spLocks noGrp="1"/>
          </p:cNvSpPr>
          <p:nvPr/>
        </p:nvSpPr>
        <p:spPr>
          <a:xfrm rot="0">
            <a:off x="508000" y="974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infrastruktury IT</a:t>
            </a:r>
          </a:p>
        </p:txBody>
      </p:sp>
      <p:sp>
        <p:nvSpPr>
          <p:cNvPr id="2145544979" name="Text">
    </p:cNvPr>
          <p:cNvSpPr>
            <a:spLocks noGrp="1"/>
          </p:cNvSpPr>
          <p:nvPr/>
        </p:nvSpPr>
        <p:spPr>
          <a:xfrm rot="0">
            <a:off x="3771900" y="974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8841705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75669270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</a:t>
            </a:r>
          </a:p>
        </p:txBody>
      </p:sp>
      <p:sp>
        <p:nvSpPr>
          <p:cNvPr id="171754774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50005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606603450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demografie</a:t>
            </a:r>
          </a:p>
        </p:txBody>
      </p:sp>
      <p:sp>
        <p:nvSpPr>
          <p:cNvPr id="1798087161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95361742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47085560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konjunkturální statistiky a technologie zjišťování VTS</a:t>
            </a:r>
          </a:p>
        </p:txBody>
      </p:sp>
      <p:sp>
        <p:nvSpPr>
          <p:cNvPr id="1404812564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70172403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62375831" name="Text">
    </p:cNvPr>
          <p:cNvSpPr>
            <a:spLocks noGrp="1"/>
          </p:cNvSpPr>
          <p:nvPr/>
        </p:nvSpPr>
        <p:spPr>
          <a:xfrm rot="0">
            <a:off x="508000" y="203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konjunkturální statistiky průmyslu a energetiky</a:t>
            </a:r>
          </a:p>
        </p:txBody>
      </p:sp>
      <p:sp>
        <p:nvSpPr>
          <p:cNvPr id="980212128" name="Text">
    </p:cNvPr>
          <p:cNvSpPr>
            <a:spLocks noGrp="1"/>
          </p:cNvSpPr>
          <p:nvPr/>
        </p:nvSpPr>
        <p:spPr>
          <a:xfrm rot="0">
            <a:off x="508000" y="226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5663588" name="Text">
    </p:cNvPr>
          <p:cNvSpPr>
            <a:spLocks noGrp="1"/>
          </p:cNvSpPr>
          <p:nvPr/>
        </p:nvSpPr>
        <p:spPr>
          <a:xfrm rot="0">
            <a:off x="2413000" y="226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87682020" name="Text">
    </p:cNvPr>
          <p:cNvSpPr>
            <a:spLocks noGrp="1"/>
          </p:cNvSpPr>
          <p:nvPr/>
        </p:nvSpPr>
        <p:spPr>
          <a:xfrm rot="0">
            <a:off x="508000" y="266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naturálních úloh v zemědělství a lesnictví</a:t>
            </a:r>
          </a:p>
        </p:txBody>
      </p:sp>
      <p:sp>
        <p:nvSpPr>
          <p:cNvPr id="1306447766" name="Text">
    </p:cNvPr>
          <p:cNvSpPr>
            <a:spLocks noGrp="1"/>
          </p:cNvSpPr>
          <p:nvPr/>
        </p:nvSpPr>
        <p:spPr>
          <a:xfrm rot="0">
            <a:off x="508000" y="289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87551060" name="Text">
    </p:cNvPr>
          <p:cNvSpPr>
            <a:spLocks noGrp="1"/>
          </p:cNvSpPr>
          <p:nvPr/>
        </p:nvSpPr>
        <p:spPr>
          <a:xfrm rot="0">
            <a:off x="2413000" y="289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90862628" name="Text">
    </p:cNvPr>
          <p:cNvSpPr>
            <a:spLocks noGrp="1"/>
          </p:cNvSpPr>
          <p:nvPr/>
        </p:nvSpPr>
        <p:spPr>
          <a:xfrm rot="0">
            <a:off x="508000" y="330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registrů</a:t>
            </a:r>
          </a:p>
        </p:txBody>
      </p:sp>
      <p:sp>
        <p:nvSpPr>
          <p:cNvPr id="1729556703" name="Text">
    </p:cNvPr>
          <p:cNvSpPr>
            <a:spLocks noGrp="1"/>
          </p:cNvSpPr>
          <p:nvPr/>
        </p:nvSpPr>
        <p:spPr>
          <a:xfrm rot="0">
            <a:off x="508000" y="353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52884180" name="Text">
    </p:cNvPr>
          <p:cNvSpPr>
            <a:spLocks noGrp="1"/>
          </p:cNvSpPr>
          <p:nvPr/>
        </p:nvSpPr>
        <p:spPr>
          <a:xfrm rot="0">
            <a:off x="2413000" y="353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47581215" name="Text">
    </p:cNvPr>
          <p:cNvSpPr>
            <a:spLocks noGrp="1"/>
          </p:cNvSpPr>
          <p:nvPr/>
        </p:nvSpPr>
        <p:spPr>
          <a:xfrm rot="0">
            <a:off x="508000" y="393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bytové výstavby a stavebních povolení</a:t>
            </a:r>
          </a:p>
        </p:txBody>
      </p:sp>
      <p:sp>
        <p:nvSpPr>
          <p:cNvPr id="350882219" name="Text">
    </p:cNvPr>
          <p:cNvSpPr>
            <a:spLocks noGrp="1"/>
          </p:cNvSpPr>
          <p:nvPr/>
        </p:nvSpPr>
        <p:spPr>
          <a:xfrm rot="0">
            <a:off x="508000" y="416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52025569" name="Text">
    </p:cNvPr>
          <p:cNvSpPr>
            <a:spLocks noGrp="1"/>
          </p:cNvSpPr>
          <p:nvPr/>
        </p:nvSpPr>
        <p:spPr>
          <a:xfrm rot="0">
            <a:off x="2413000" y="416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28343073" name="Text">
    </p:cNvPr>
          <p:cNvSpPr>
            <a:spLocks noGrp="1"/>
          </p:cNvSpPr>
          <p:nvPr/>
        </p:nvSpPr>
        <p:spPr>
          <a:xfrm rot="0">
            <a:off x="508000" y="457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cen spotřebitelských a zemědělských</a:t>
            </a:r>
          </a:p>
        </p:txBody>
      </p:sp>
      <p:sp>
        <p:nvSpPr>
          <p:cNvPr id="582480018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25170238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87125390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energetiky, technického rozvoje a inovací</a:t>
            </a:r>
          </a:p>
        </p:txBody>
      </p:sp>
      <p:sp>
        <p:nvSpPr>
          <p:cNvPr id="1664346850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24260726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41530473" name="Text">
    </p:cNvPr>
          <p:cNvSpPr>
            <a:spLocks noGrp="1"/>
          </p:cNvSpPr>
          <p:nvPr/>
        </p:nvSpPr>
        <p:spPr>
          <a:xfrm rot="0">
            <a:off x="508000" y="584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maloobchodu, pohostinství a ubytování</a:t>
            </a:r>
          </a:p>
        </p:txBody>
      </p:sp>
      <p:sp>
        <p:nvSpPr>
          <p:cNvPr id="1192542132" name="Text">
    </p:cNvPr>
          <p:cNvSpPr>
            <a:spLocks noGrp="1"/>
          </p:cNvSpPr>
          <p:nvPr/>
        </p:nvSpPr>
        <p:spPr>
          <a:xfrm rot="0">
            <a:off x="508000" y="607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90652750" name="Text">
    </p:cNvPr>
          <p:cNvSpPr>
            <a:spLocks noGrp="1"/>
          </p:cNvSpPr>
          <p:nvPr/>
        </p:nvSpPr>
        <p:spPr>
          <a:xfrm rot="0">
            <a:off x="2413000" y="607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73811788" name="Text">
    </p:cNvPr>
          <p:cNvSpPr>
            <a:spLocks noGrp="1"/>
          </p:cNvSpPr>
          <p:nvPr/>
        </p:nvSpPr>
        <p:spPr>
          <a:xfrm rot="0">
            <a:off x="508000" y="64770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odpadů, druhotných surovin. nemocnosti, úrazovosti a tech. zjišťování</a:t>
            </a:r>
          </a:p>
        </p:txBody>
      </p:sp>
      <p:sp>
        <p:nvSpPr>
          <p:cNvPr id="1678817525" name="Text">
    </p:cNvPr>
          <p:cNvSpPr>
            <a:spLocks noGrp="1"/>
          </p:cNvSpPr>
          <p:nvPr/>
        </p:nvSpPr>
        <p:spPr>
          <a:xfrm rot="0">
            <a:off x="508000" y="688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2449884" name="Text">
    </p:cNvPr>
          <p:cNvSpPr>
            <a:spLocks noGrp="1"/>
          </p:cNvSpPr>
          <p:nvPr/>
        </p:nvSpPr>
        <p:spPr>
          <a:xfrm rot="0">
            <a:off x="2413000" y="688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43982344" name="Text">
    </p:cNvPr>
          <p:cNvSpPr>
            <a:spLocks noGrp="1"/>
          </p:cNvSpPr>
          <p:nvPr/>
        </p:nvSpPr>
        <p:spPr>
          <a:xfrm rot="0">
            <a:off x="508000" y="728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peněžnictví, pojišťovnictví a cestovního ruchu</a:t>
            </a:r>
          </a:p>
        </p:txBody>
      </p:sp>
      <p:sp>
        <p:nvSpPr>
          <p:cNvPr id="950073385" name="Text">
    </p:cNvPr>
          <p:cNvSpPr>
            <a:spLocks noGrp="1"/>
          </p:cNvSpPr>
          <p:nvPr/>
        </p:nvSpPr>
        <p:spPr>
          <a:xfrm rot="0">
            <a:off x="508000" y="751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03017176" name="Text">
    </p:cNvPr>
          <p:cNvSpPr>
            <a:spLocks noGrp="1"/>
          </p:cNvSpPr>
          <p:nvPr/>
        </p:nvSpPr>
        <p:spPr>
          <a:xfrm rot="0">
            <a:off x="2413000" y="751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6963732" name="Text">
    </p:cNvPr>
          <p:cNvSpPr>
            <a:spLocks noGrp="1"/>
          </p:cNvSpPr>
          <p:nvPr/>
        </p:nvSpPr>
        <p:spPr>
          <a:xfrm rot="0">
            <a:off x="508000" y="792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práce, ICT a životního prostředí</a:t>
            </a:r>
          </a:p>
        </p:txBody>
      </p:sp>
      <p:sp>
        <p:nvSpPr>
          <p:cNvPr id="1666121257" name="Text">
    </p:cNvPr>
          <p:cNvSpPr>
            <a:spLocks noGrp="1"/>
          </p:cNvSpPr>
          <p:nvPr/>
        </p:nvSpPr>
        <p:spPr>
          <a:xfrm rot="0">
            <a:off x="508000" y="815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4561625" name="Text">
    </p:cNvPr>
          <p:cNvSpPr>
            <a:spLocks noGrp="1"/>
          </p:cNvSpPr>
          <p:nvPr/>
        </p:nvSpPr>
        <p:spPr>
          <a:xfrm rot="0">
            <a:off x="2413000" y="815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75069563" name="Text">
    </p:cNvPr>
          <p:cNvSpPr>
            <a:spLocks noGrp="1"/>
          </p:cNvSpPr>
          <p:nvPr/>
        </p:nvSpPr>
        <p:spPr>
          <a:xfrm rot="0">
            <a:off x="508000" y="855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průmyslových výrobků a finanční statistiky</a:t>
            </a:r>
          </a:p>
        </p:txBody>
      </p:sp>
      <p:sp>
        <p:nvSpPr>
          <p:cNvPr id="221382982" name="Text">
    </p:cNvPr>
          <p:cNvSpPr>
            <a:spLocks noGrp="1"/>
          </p:cNvSpPr>
          <p:nvPr/>
        </p:nvSpPr>
        <p:spPr>
          <a:xfrm rot="0">
            <a:off x="508000" y="878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9461887" name="Text">
    </p:cNvPr>
          <p:cNvSpPr>
            <a:spLocks noGrp="1"/>
          </p:cNvSpPr>
          <p:nvPr/>
        </p:nvSpPr>
        <p:spPr>
          <a:xfrm rot="0">
            <a:off x="2413000" y="878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45759614" name="Text">
    </p:cNvPr>
          <p:cNvSpPr>
            <a:spLocks noGrp="1"/>
          </p:cNvSpPr>
          <p:nvPr/>
        </p:nvSpPr>
        <p:spPr>
          <a:xfrm rot="0">
            <a:off x="508000" y="919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stavebnictví, obchodu a služeb</a:t>
            </a:r>
          </a:p>
        </p:txBody>
      </p:sp>
      <p:sp>
        <p:nvSpPr>
          <p:cNvPr id="873569492" name="Text">
    </p:cNvPr>
          <p:cNvSpPr>
            <a:spLocks noGrp="1"/>
          </p:cNvSpPr>
          <p:nvPr/>
        </p:nvSpPr>
        <p:spPr>
          <a:xfrm rot="0">
            <a:off x="508000" y="942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95524137" name="Text">
    </p:cNvPr>
          <p:cNvSpPr>
            <a:spLocks noGrp="1"/>
          </p:cNvSpPr>
          <p:nvPr/>
        </p:nvSpPr>
        <p:spPr>
          <a:xfrm rot="0">
            <a:off x="2413000" y="942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1688001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80075238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30</a:t>
            </a:r>
          </a:p>
        </p:txBody>
      </p:sp>
      <p:sp>
        <p:nvSpPr>
          <p:cNvPr id="61345409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34333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94248316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velkoobchodu</a:t>
            </a:r>
          </a:p>
        </p:txBody>
      </p:sp>
      <p:sp>
        <p:nvSpPr>
          <p:cNvPr id="1547218597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01355294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44654560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statistiky vládních a neziskových institucí</a:t>
            </a:r>
          </a:p>
        </p:txBody>
      </p:sp>
      <p:sp>
        <p:nvSpPr>
          <p:cNvPr id="1532995188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16431932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33585808" name="Text">
    </p:cNvPr>
          <p:cNvSpPr>
            <a:spLocks noGrp="1"/>
          </p:cNvSpPr>
          <p:nvPr/>
        </p:nvSpPr>
        <p:spPr>
          <a:xfrm rot="0">
            <a:off x="508000" y="20320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statististiky cen průmyslu, stavebnictví, zahraničního obchodu a podnikatelských služeb</a:t>
            </a:r>
          </a:p>
        </p:txBody>
      </p:sp>
      <p:sp>
        <p:nvSpPr>
          <p:cNvPr id="533333521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56333978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39182080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strukturální statistiky průmyslu a energetiky</a:t>
            </a:r>
          </a:p>
        </p:txBody>
      </p:sp>
      <p:sp>
        <p:nvSpPr>
          <p:cNvPr id="147552243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07829109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00840895" name="Text">
    </p:cNvPr>
          <p:cNvSpPr>
            <a:spLocks noGrp="1"/>
          </p:cNvSpPr>
          <p:nvPr/>
        </p:nvSpPr>
        <p:spPr>
          <a:xfrm rot="0">
            <a:off x="508000" y="347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strukturální statistiky VTS</a:t>
            </a:r>
          </a:p>
        </p:txBody>
      </p:sp>
      <p:sp>
        <p:nvSpPr>
          <p:cNvPr id="1199640924" name="Text">
    </p:cNvPr>
          <p:cNvSpPr>
            <a:spLocks noGrp="1"/>
          </p:cNvSpPr>
          <p:nvPr/>
        </p:nvSpPr>
        <p:spPr>
          <a:xfrm rot="0">
            <a:off x="508000" y="370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46456752" name="Text">
    </p:cNvPr>
          <p:cNvSpPr>
            <a:spLocks noGrp="1"/>
          </p:cNvSpPr>
          <p:nvPr/>
        </p:nvSpPr>
        <p:spPr>
          <a:xfrm rot="0">
            <a:off x="2413000" y="370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95380219" name="Text">
    </p:cNvPr>
          <p:cNvSpPr>
            <a:spLocks noGrp="1"/>
          </p:cNvSpPr>
          <p:nvPr/>
        </p:nvSpPr>
        <p:spPr>
          <a:xfrm rot="0">
            <a:off x="508000" y="411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zpracování výsledků voleb</a:t>
            </a:r>
          </a:p>
        </p:txBody>
      </p:sp>
      <p:sp>
        <p:nvSpPr>
          <p:cNvPr id="473302938" name="Text">
    </p:cNvPr>
          <p:cNvSpPr>
            <a:spLocks noGrp="1"/>
          </p:cNvSpPr>
          <p:nvPr/>
        </p:nvSpPr>
        <p:spPr>
          <a:xfrm rot="0">
            <a:off x="508000" y="434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00045233" name="Text">
    </p:cNvPr>
          <p:cNvSpPr>
            <a:spLocks noGrp="1"/>
          </p:cNvSpPr>
          <p:nvPr/>
        </p:nvSpPr>
        <p:spPr>
          <a:xfrm rot="0">
            <a:off x="2413000" y="434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44143213" name="Text">
    </p:cNvPr>
          <p:cNvSpPr>
            <a:spLocks noGrp="1"/>
          </p:cNvSpPr>
          <p:nvPr/>
        </p:nvSpPr>
        <p:spPr>
          <a:xfrm rot="0">
            <a:off x="508000" y="474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Oddělení čtvrtletních odhadů</a:t>
            </a:r>
          </a:p>
        </p:txBody>
      </p:sp>
      <p:sp>
        <p:nvSpPr>
          <p:cNvPr id="912726005" name="Text">
    </p:cNvPr>
          <p:cNvSpPr>
            <a:spLocks noGrp="1"/>
          </p:cNvSpPr>
          <p:nvPr/>
        </p:nvSpPr>
        <p:spPr>
          <a:xfrm rot="0">
            <a:off x="508000" y="497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48912500" name="Text">
    </p:cNvPr>
          <p:cNvSpPr>
            <a:spLocks noGrp="1"/>
          </p:cNvSpPr>
          <p:nvPr/>
        </p:nvSpPr>
        <p:spPr>
          <a:xfrm rot="0">
            <a:off x="2413000" y="497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85589995" name="Text">
    </p:cNvPr>
          <p:cNvSpPr>
            <a:spLocks noGrp="1"/>
          </p:cNvSpPr>
          <p:nvPr/>
        </p:nvSpPr>
        <p:spPr>
          <a:xfrm rot="0">
            <a:off x="508000" y="538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Osoba nepodnikajici zamestnanec</a:t>
            </a:r>
          </a:p>
        </p:txBody>
      </p:sp>
      <p:sp>
        <p:nvSpPr>
          <p:cNvPr id="657576571" name="Text">
    </p:cNvPr>
          <p:cNvSpPr>
            <a:spLocks noGrp="1"/>
          </p:cNvSpPr>
          <p:nvPr/>
        </p:nvSpPr>
        <p:spPr>
          <a:xfrm rot="0">
            <a:off x="508000" y="561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94657495" name="Text">
    </p:cNvPr>
          <p:cNvSpPr>
            <a:spLocks noGrp="1"/>
          </p:cNvSpPr>
          <p:nvPr/>
        </p:nvSpPr>
        <p:spPr>
          <a:xfrm rot="0">
            <a:off x="2413000" y="561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28782835" name="Text">
    </p:cNvPr>
          <p:cNvSpPr>
            <a:spLocks noGrp="1"/>
          </p:cNvSpPr>
          <p:nvPr/>
        </p:nvSpPr>
        <p:spPr>
          <a:xfrm rot="0">
            <a:off x="508000" y="601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OSVČ</a:t>
            </a:r>
          </a:p>
        </p:txBody>
      </p:sp>
      <p:sp>
        <p:nvSpPr>
          <p:cNvPr id="1919647428" name="Text">
    </p:cNvPr>
          <p:cNvSpPr>
            <a:spLocks noGrp="1"/>
          </p:cNvSpPr>
          <p:nvPr/>
        </p:nvSpPr>
        <p:spPr>
          <a:xfrm rot="0">
            <a:off x="508000" y="624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1458168" name="Text">
    </p:cNvPr>
          <p:cNvSpPr>
            <a:spLocks noGrp="1"/>
          </p:cNvSpPr>
          <p:nvPr/>
        </p:nvSpPr>
        <p:spPr>
          <a:xfrm rot="0">
            <a:off x="2413000" y="624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35731018" name="Text">
    </p:cNvPr>
          <p:cNvSpPr>
            <a:spLocks noGrp="1"/>
          </p:cNvSpPr>
          <p:nvPr/>
        </p:nvSpPr>
        <p:spPr>
          <a:xfrm rot="0">
            <a:off x="508000" y="665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Podnikatel</a:t>
            </a:r>
          </a:p>
        </p:txBody>
      </p:sp>
      <p:sp>
        <p:nvSpPr>
          <p:cNvPr id="2108251688" name="Text">
    </p:cNvPr>
          <p:cNvSpPr>
            <a:spLocks noGrp="1"/>
          </p:cNvSpPr>
          <p:nvPr/>
        </p:nvSpPr>
        <p:spPr>
          <a:xfrm rot="0">
            <a:off x="508000" y="688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19612679" name="Text">
    </p:cNvPr>
          <p:cNvSpPr>
            <a:spLocks noGrp="1"/>
          </p:cNvSpPr>
          <p:nvPr/>
        </p:nvSpPr>
        <p:spPr>
          <a:xfrm rot="0">
            <a:off x="2413000" y="688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6143844" name="Text">
    </p:cNvPr>
          <p:cNvSpPr>
            <a:spLocks noGrp="1"/>
          </p:cNvSpPr>
          <p:nvPr/>
        </p:nvSpPr>
        <p:spPr>
          <a:xfrm rot="0">
            <a:off x="508000" y="728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Předseda ČSÚ</a:t>
            </a:r>
          </a:p>
        </p:txBody>
      </p:sp>
      <p:sp>
        <p:nvSpPr>
          <p:cNvPr id="725766881" name="Text">
    </p:cNvPr>
          <p:cNvSpPr>
            <a:spLocks noGrp="1"/>
          </p:cNvSpPr>
          <p:nvPr/>
        </p:nvSpPr>
        <p:spPr>
          <a:xfrm rot="0">
            <a:off x="508000" y="751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72715711" name="Text">
    </p:cNvPr>
          <p:cNvSpPr>
            <a:spLocks noGrp="1"/>
          </p:cNvSpPr>
          <p:nvPr/>
        </p:nvSpPr>
        <p:spPr>
          <a:xfrm rot="0">
            <a:off x="2413000" y="751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05599127" name="Text">
    </p:cNvPr>
          <p:cNvSpPr>
            <a:spLocks noGrp="1"/>
          </p:cNvSpPr>
          <p:nvPr/>
        </p:nvSpPr>
        <p:spPr>
          <a:xfrm rot="0">
            <a:off x="520700" y="7823200"/>
            <a:ext cx="6527800" cy="14097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Jmenován prezidentem ČR.</a:t>
            </a:r>
            <a:br/>
            <a:br/>
            <a:r>
              <a:rPr sz="1200">
</a:rPr>
              <a:t>Profesně se zabývá oblastí národních účtů. Podílel se na implementaci evropských standardů národního účetnictví v rámci ČSÚ před vstupem ČR do EU. Ve své vědecké činnosti se orientuje na zkoumání role ekonomických struktur v procesu přechodu od nákladové ke kvalitativně zaměřené konkurenční výhodě a rovněž na analýzu makroekonomických a strukturálních dopadů globalizace ekonomických toků. </a:t>
            </a:r>
          </a:p>
        </p:txBody>
      </p:sp>
      <p:sp>
        <p:nvSpPr>
          <p:cNvPr id="351562359" name="Text">
    </p:cNvPr>
          <p:cNvSpPr>
            <a:spLocks noGrp="1"/>
          </p:cNvSpPr>
          <p:nvPr/>
        </p:nvSpPr>
        <p:spPr>
          <a:xfrm rot="0">
            <a:off x="508000" y="9436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Sekce demografie a sociálních statistik</a:t>
            </a:r>
          </a:p>
        </p:txBody>
      </p:sp>
      <p:sp>
        <p:nvSpPr>
          <p:cNvPr id="756606802" name="Text">
    </p:cNvPr>
          <p:cNvSpPr>
            <a:spLocks noGrp="1"/>
          </p:cNvSpPr>
          <p:nvPr/>
        </p:nvSpPr>
        <p:spPr>
          <a:xfrm rot="0">
            <a:off x="508000" y="9664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06585511" name="Text">
    </p:cNvPr>
          <p:cNvSpPr>
            <a:spLocks noGrp="1"/>
          </p:cNvSpPr>
          <p:nvPr/>
        </p:nvSpPr>
        <p:spPr>
          <a:xfrm rot="0">
            <a:off x="2413000" y="9664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4955750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26066833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31</a:t>
            </a:r>
          </a:p>
        </p:txBody>
      </p:sp>
      <p:sp>
        <p:nvSpPr>
          <p:cNvPr id="63960273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67480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698770790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Sekce ekonomická a správní</a:t>
            </a:r>
          </a:p>
        </p:txBody>
      </p:sp>
      <p:sp>
        <p:nvSpPr>
          <p:cNvPr id="1508651514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01317882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43259546" name="Text">
    </p:cNvPr>
          <p:cNvSpPr>
            <a:spLocks noGrp="1"/>
          </p:cNvSpPr>
          <p:nvPr/>
        </p:nvSpPr>
        <p:spPr>
          <a:xfrm rot="0">
            <a:off x="508000" y="160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Sekce IT</a:t>
            </a:r>
          </a:p>
        </p:txBody>
      </p:sp>
      <p:sp>
        <p:nvSpPr>
          <p:cNvPr id="17551448" name="Text">
    </p:cNvPr>
          <p:cNvSpPr>
            <a:spLocks noGrp="1"/>
          </p:cNvSpPr>
          <p:nvPr/>
        </p:nvSpPr>
        <p:spPr>
          <a:xfrm rot="0">
            <a:off x="508000" y="182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69953890" name="Text">
    </p:cNvPr>
          <p:cNvSpPr>
            <a:spLocks noGrp="1"/>
          </p:cNvSpPr>
          <p:nvPr/>
        </p:nvSpPr>
        <p:spPr>
          <a:xfrm rot="0">
            <a:off x="2413000" y="182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59996464" name="Text">
    </p:cNvPr>
          <p:cNvSpPr>
            <a:spLocks noGrp="1"/>
          </p:cNvSpPr>
          <p:nvPr/>
        </p:nvSpPr>
        <p:spPr>
          <a:xfrm rot="0">
            <a:off x="508000" y="223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Sekce makroekonomických statistik</a:t>
            </a:r>
          </a:p>
        </p:txBody>
      </p:sp>
      <p:sp>
        <p:nvSpPr>
          <p:cNvPr id="2018681803" name="Text">
    </p:cNvPr>
          <p:cNvSpPr>
            <a:spLocks noGrp="1"/>
          </p:cNvSpPr>
          <p:nvPr/>
        </p:nvSpPr>
        <p:spPr>
          <a:xfrm rot="0">
            <a:off x="508000" y="246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62975881" name="Text">
    </p:cNvPr>
          <p:cNvSpPr>
            <a:spLocks noGrp="1"/>
          </p:cNvSpPr>
          <p:nvPr/>
        </p:nvSpPr>
        <p:spPr>
          <a:xfrm rot="0">
            <a:off x="2413000" y="246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86289497" name="Text">
    </p:cNvPr>
          <p:cNvSpPr>
            <a:spLocks noGrp="1"/>
          </p:cNvSpPr>
          <p:nvPr/>
        </p:nvSpPr>
        <p:spPr>
          <a:xfrm rot="0">
            <a:off x="508000" y="287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Sekce obecné metodiky a registrů</a:t>
            </a:r>
          </a:p>
        </p:txBody>
      </p:sp>
      <p:sp>
        <p:nvSpPr>
          <p:cNvPr id="778968699" name="Text">
    </p:cNvPr>
          <p:cNvSpPr>
            <a:spLocks noGrp="1"/>
          </p:cNvSpPr>
          <p:nvPr/>
        </p:nvSpPr>
        <p:spPr>
          <a:xfrm rot="0">
            <a:off x="508000" y="309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37683590" name="Text">
    </p:cNvPr>
          <p:cNvSpPr>
            <a:spLocks noGrp="1"/>
          </p:cNvSpPr>
          <p:nvPr/>
        </p:nvSpPr>
        <p:spPr>
          <a:xfrm rot="0">
            <a:off x="2413000" y="309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72431115" name="Text">
    </p:cNvPr>
          <p:cNvSpPr>
            <a:spLocks noGrp="1"/>
          </p:cNvSpPr>
          <p:nvPr/>
        </p:nvSpPr>
        <p:spPr>
          <a:xfrm rot="0">
            <a:off x="508000" y="350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Sekce produkčních statistik</a:t>
            </a:r>
          </a:p>
        </p:txBody>
      </p:sp>
      <p:sp>
        <p:nvSpPr>
          <p:cNvPr id="945979158" name="Text">
    </p:cNvPr>
          <p:cNvSpPr>
            <a:spLocks noGrp="1"/>
          </p:cNvSpPr>
          <p:nvPr/>
        </p:nvSpPr>
        <p:spPr>
          <a:xfrm rot="0">
            <a:off x="508000" y="373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21836455" name="Text">
    </p:cNvPr>
          <p:cNvSpPr>
            <a:spLocks noGrp="1"/>
          </p:cNvSpPr>
          <p:nvPr/>
        </p:nvSpPr>
        <p:spPr>
          <a:xfrm rot="0">
            <a:off x="2413000" y="373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88197737" name="Text">
    </p:cNvPr>
          <p:cNvSpPr>
            <a:spLocks noGrp="1"/>
          </p:cNvSpPr>
          <p:nvPr/>
        </p:nvSpPr>
        <p:spPr>
          <a:xfrm rot="0">
            <a:off x="508000" y="414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Turista</a:t>
            </a:r>
          </a:p>
        </p:txBody>
      </p:sp>
      <p:sp>
        <p:nvSpPr>
          <p:cNvPr id="311907277" name="Text">
    </p:cNvPr>
          <p:cNvSpPr>
            <a:spLocks noGrp="1"/>
          </p:cNvSpPr>
          <p:nvPr/>
        </p:nvSpPr>
        <p:spPr>
          <a:xfrm rot="0">
            <a:off x="508000" y="436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58792774" name="Text">
    </p:cNvPr>
          <p:cNvSpPr>
            <a:spLocks noGrp="1"/>
          </p:cNvSpPr>
          <p:nvPr/>
        </p:nvSpPr>
        <p:spPr>
          <a:xfrm rot="0">
            <a:off x="2413000" y="436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58939102" name="Text">
    </p:cNvPr>
          <p:cNvSpPr>
            <a:spLocks noGrp="1"/>
          </p:cNvSpPr>
          <p:nvPr/>
        </p:nvSpPr>
        <p:spPr>
          <a:xfrm rot="0">
            <a:off x="508000" y="477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zjistit info</a:t>
            </a:r>
          </a:p>
        </p:txBody>
      </p:sp>
      <p:sp>
        <p:nvSpPr>
          <p:cNvPr id="788171065" name="Text">
    </p:cNvPr>
          <p:cNvSpPr>
            <a:spLocks noGrp="1"/>
          </p:cNvSpPr>
          <p:nvPr/>
        </p:nvSpPr>
        <p:spPr>
          <a:xfrm rot="0">
            <a:off x="508000" y="500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6675728" name="Text">
    </p:cNvPr>
          <p:cNvSpPr>
            <a:spLocks noGrp="1"/>
          </p:cNvSpPr>
          <p:nvPr/>
        </p:nvSpPr>
        <p:spPr>
          <a:xfrm rot="0">
            <a:off x="2413000" y="500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257334953" name="Text">
    </p:cNvPr>
          <p:cNvSpPr>
            <a:spLocks noGrp="1"/>
          </p:cNvSpPr>
          <p:nvPr/>
        </p:nvSpPr>
        <p:spPr>
          <a:xfrm rot="0">
            <a:off x="508000" y="5410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Česká statistická rada</a:t>
            </a:r>
          </a:p>
        </p:txBody>
      </p:sp>
      <p:sp>
        <p:nvSpPr>
          <p:cNvPr id="1954416841" name="Text">
    </p:cNvPr>
          <p:cNvSpPr>
            <a:spLocks noGrp="1"/>
          </p:cNvSpPr>
          <p:nvPr/>
        </p:nvSpPr>
        <p:spPr>
          <a:xfrm rot="0">
            <a:off x="508000" y="563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38548030" name="Text">
    </p:cNvPr>
          <p:cNvSpPr>
            <a:spLocks noGrp="1"/>
          </p:cNvSpPr>
          <p:nvPr/>
        </p:nvSpPr>
        <p:spPr>
          <a:xfrm rot="0">
            <a:off x="2413000" y="563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39133910" name="Text">
    </p:cNvPr>
          <p:cNvSpPr>
            <a:spLocks noGrp="1"/>
          </p:cNvSpPr>
          <p:nvPr/>
        </p:nvSpPr>
        <p:spPr>
          <a:xfrm rot="0">
            <a:off x="520700" y="5943600"/>
            <a:ext cx="6527800" cy="14097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Český statistický úřad zřizuje jako svůj poradní orgán Českou statistickou radu podle § 6 zákona č. 89/1995 Sb., o státní statistické službě. V jejím čele stojí předseda Českého statistického úřadu. Členové rady jsou jmenováni z řad odborníků statistické teorie a praxe. Rada má nejméně 11 a nejvíce 25 členů. Rada projednává program statistických zjišťování, její další úkoly a způsob práce upravuje její statut, který vydává předseda Českého statistického úřadu.</a:t>
            </a:r>
            <a:br/>
            <a:br/>
          </a:p>
        </p:txBody>
      </p:sp>
      <p:sp>
        <p:nvSpPr>
          <p:cNvPr id="1851727633" name="Text">
    </p:cNvPr>
          <p:cNvSpPr>
            <a:spLocks noGrp="1"/>
          </p:cNvSpPr>
          <p:nvPr/>
        </p:nvSpPr>
        <p:spPr>
          <a:xfrm rot="0">
            <a:off x="508000" y="7556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ČSÚ</a:t>
            </a:r>
          </a:p>
        </p:txBody>
      </p:sp>
      <p:sp>
        <p:nvSpPr>
          <p:cNvPr id="1793292883" name="Text">
    </p:cNvPr>
          <p:cNvSpPr>
            <a:spLocks noGrp="1"/>
          </p:cNvSpPr>
          <p:nvPr/>
        </p:nvSpPr>
        <p:spPr>
          <a:xfrm rot="0">
            <a:off x="508000" y="778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31241781" name="Text">
    </p:cNvPr>
          <p:cNvSpPr>
            <a:spLocks noGrp="1"/>
          </p:cNvSpPr>
          <p:nvPr/>
        </p:nvSpPr>
        <p:spPr>
          <a:xfrm rot="0">
            <a:off x="2413000" y="778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04621899" name="Text">
    </p:cNvPr>
          <p:cNvSpPr>
            <a:spLocks noGrp="1"/>
          </p:cNvSpPr>
          <p:nvPr/>
        </p:nvSpPr>
        <p:spPr>
          <a:xfrm rot="0">
            <a:off x="520700" y="8089900"/>
            <a:ext cx="6527800" cy="19685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Web ČSÚ zpracovává statistické informace podle zákona o statistické službě. Zákon č. 89/1995 Sb., o státní statistické službě.</a:t>
            </a:r>
            <a:br/>
            <a:br/>
            <a:r>
              <a:rPr sz="1200">
</a:rPr>
              <a:t>Aktivity ČSÚ - vytváření anket, vytváření statistik ze současných a minulých akcí, spolupráce s Evropským statistickým systémem a dalšími institucemi.</a:t>
            </a:r>
            <a:br/>
            <a:br/>
            <a:r>
              <a:rPr sz="1200">
</a:rPr>
              <a:t>GDPR - informace o zpracování a ochraně osobních údajů dle nařízení EP 2016/679 pro uživatele webu, respondenty, uchazeče o zaměstnání, příjemce a uživatele služeb.</a:t>
            </a:r>
            <a:br/>
            <a:br/>
            <a:r>
              <a:rPr sz="1200">
</a:rPr>
              <a:t>Data - od 18. století po současnost</a:t>
            </a:r>
          </a:p>
        </p:txBody>
      </p:sp>
      <p:sp>
        <p:nvSpPr>
          <p:cNvPr id="59311960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37747217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32</a:t>
            </a:r>
          </a:p>
        </p:txBody>
      </p:sp>
      <p:sp>
        <p:nvSpPr>
          <p:cNvPr id="95314278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30624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72519057" name="Text">
    </p:cNvPr>
          <p:cNvSpPr>
            <a:spLocks noGrp="1"/>
          </p:cNvSpPr>
          <p:nvPr/>
        </p:nvSpPr>
        <p:spPr>
          <a:xfrm rot="0">
            <a:off x="520700" y="7620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br/>
          </a:p>
        </p:txBody>
      </p:sp>
      <p:sp>
        <p:nvSpPr>
          <p:cNvPr id="108134583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82344949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33</a:t>
            </a:r>
          </a:p>
        </p:txBody>
      </p:sp>
      <p:sp>
        <p:nvSpPr>
          <p:cNvPr id="145382228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601730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30963661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aktualne</a:t>
            </a:r>
          </a:p>
        </p:txBody>
      </p:sp>
      <p:sp>
        <p:nvSpPr>
          <p:cNvPr id="1143076239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13205824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867394629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O ministerstvu</a:t>
            </a:r>
          </a:p>
        </p:txBody>
      </p:sp>
      <p:sp>
        <p:nvSpPr>
          <p:cNvPr id="1863582198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09356822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722181915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podpolozka</a:t>
            </a:r>
          </a:p>
        </p:txBody>
      </p:sp>
      <p:sp>
        <p:nvSpPr>
          <p:cNvPr id="1310697670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0088002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902665681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WEB</a:t>
            </a:r>
          </a:p>
        </p:txBody>
      </p:sp>
      <p:sp>
        <p:nvSpPr>
          <p:cNvPr id="1626787010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02737026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Data Object</a:t>
            </a:r>
          </a:p>
        </p:txBody>
      </p:sp>
      <p:sp>
        <p:nvSpPr>
          <p:cNvPr id="181670328" name="Text">
    </p:cNvPr>
          <p:cNvSpPr>
            <a:spLocks noGrp="1"/>
          </p:cNvSpPr>
          <p:nvPr/>
        </p:nvSpPr>
        <p:spPr>
          <a:xfrm rot="0">
            <a:off x="508000" y="379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WEB</a:t>
            </a:r>
          </a:p>
        </p:txBody>
      </p:sp>
      <p:sp>
        <p:nvSpPr>
          <p:cNvPr id="1408138798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6517837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906701163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Application Layer</a:t>
            </a:r>
          </a:p>
        </p:txBody>
      </p:sp>
      <p:sp>
        <p:nvSpPr>
          <p:cNvPr id="47767341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01972106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34</a:t>
            </a:r>
          </a:p>
        </p:txBody>
      </p:sp>
      <p:sp>
        <p:nvSpPr>
          <p:cNvPr id="149187421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14287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020186361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Datove centrum </a:t>
            </a:r>
          </a:p>
        </p:txBody>
      </p:sp>
      <p:sp>
        <p:nvSpPr>
          <p:cNvPr id="398898926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14512250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1328835848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Internet</a:t>
            </a:r>
          </a:p>
        </p:txBody>
      </p:sp>
      <p:sp>
        <p:nvSpPr>
          <p:cNvPr id="2066651719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01377034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1498388050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Ipad</a:t>
            </a:r>
          </a:p>
        </p:txBody>
      </p:sp>
      <p:sp>
        <p:nvSpPr>
          <p:cNvPr id="905964638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82295556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173091901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PC </a:t>
            </a:r>
          </a:p>
        </p:txBody>
      </p:sp>
      <p:sp>
        <p:nvSpPr>
          <p:cNvPr id="797562403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00680336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Device</a:t>
            </a:r>
          </a:p>
        </p:txBody>
      </p:sp>
      <p:sp>
        <p:nvSpPr>
          <p:cNvPr id="984446651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Technology &amp; Physical Layer</a:t>
            </a:r>
          </a:p>
        </p:txBody>
      </p:sp>
      <p:sp>
        <p:nvSpPr>
          <p:cNvPr id="95830146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48107388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35</a:t>
            </a:r>
          </a:p>
        </p:txBody>
      </p:sp>
      <p:sp>
        <p:nvSpPr>
          <p:cNvPr id="127559907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1489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27130515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508811365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5183749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816453525" name="Text">
    </p:cNvPr>
          <p:cNvSpPr>
            <a:spLocks noGrp="1"/>
          </p:cNvSpPr>
          <p:nvPr/>
        </p:nvSpPr>
        <p:spPr>
          <a:xfrm rot="0">
            <a:off x="2413000" y="1689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Občan</a:t>
            </a:r>
          </a:p>
        </p:txBody>
      </p:sp>
      <p:sp>
        <p:nvSpPr>
          <p:cNvPr id="739301612" name="Text">
    </p:cNvPr>
          <p:cNvSpPr>
            <a:spLocks noGrp="1"/>
          </p:cNvSpPr>
          <p:nvPr/>
        </p:nvSpPr>
        <p:spPr>
          <a:xfrm rot="0">
            <a:off x="2413000" y="189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OSVČ</a:t>
            </a:r>
          </a:p>
        </p:txBody>
      </p:sp>
      <p:sp>
        <p:nvSpPr>
          <p:cNvPr id="738246139" name="Text">
    </p:cNvPr>
          <p:cNvSpPr>
            <a:spLocks noGrp="1"/>
          </p:cNvSpPr>
          <p:nvPr/>
        </p:nvSpPr>
        <p:spPr>
          <a:xfrm rot="0">
            <a:off x="508000" y="1689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68489990" name="Text">
    </p:cNvPr>
          <p:cNvSpPr>
            <a:spLocks noGrp="1"/>
          </p:cNvSpPr>
          <p:nvPr/>
        </p:nvSpPr>
        <p:spPr>
          <a:xfrm rot="0">
            <a:off x="508000" y="1892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98366491" name="Text">
    </p:cNvPr>
          <p:cNvSpPr>
            <a:spLocks noGrp="1"/>
          </p:cNvSpPr>
          <p:nvPr/>
        </p:nvSpPr>
        <p:spPr>
          <a:xfrm rot="0">
            <a:off x="508000" y="2298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932666470" name="Text">
    </p:cNvPr>
          <p:cNvSpPr>
            <a:spLocks noGrp="1"/>
          </p:cNvSpPr>
          <p:nvPr/>
        </p:nvSpPr>
        <p:spPr>
          <a:xfrm rot="0">
            <a:off x="508000" y="252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17597342" name="Text">
    </p:cNvPr>
          <p:cNvSpPr>
            <a:spLocks noGrp="1"/>
          </p:cNvSpPr>
          <p:nvPr/>
        </p:nvSpPr>
        <p:spPr>
          <a:xfrm rot="0">
            <a:off x="2413000" y="252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744172570" name="Text">
    </p:cNvPr>
          <p:cNvSpPr>
            <a:spLocks noGrp="1"/>
          </p:cNvSpPr>
          <p:nvPr/>
        </p:nvSpPr>
        <p:spPr>
          <a:xfrm rot="0">
            <a:off x="2413000" y="2730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Občan</a:t>
            </a:r>
          </a:p>
        </p:txBody>
      </p:sp>
      <p:sp>
        <p:nvSpPr>
          <p:cNvPr id="254274576" name="Text">
    </p:cNvPr>
          <p:cNvSpPr>
            <a:spLocks noGrp="1"/>
          </p:cNvSpPr>
          <p:nvPr/>
        </p:nvSpPr>
        <p:spPr>
          <a:xfrm rot="0">
            <a:off x="2413000" y="293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Osoba nepodnikajici zamestnanec</a:t>
            </a:r>
          </a:p>
        </p:txBody>
      </p:sp>
      <p:sp>
        <p:nvSpPr>
          <p:cNvPr id="1833237124" name="Text">
    </p:cNvPr>
          <p:cNvSpPr>
            <a:spLocks noGrp="1"/>
          </p:cNvSpPr>
          <p:nvPr/>
        </p:nvSpPr>
        <p:spPr>
          <a:xfrm rot="0">
            <a:off x="508000" y="2730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07975664" name="Text">
    </p:cNvPr>
          <p:cNvSpPr>
            <a:spLocks noGrp="1"/>
          </p:cNvSpPr>
          <p:nvPr/>
        </p:nvSpPr>
        <p:spPr>
          <a:xfrm rot="0">
            <a:off x="508000" y="293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37850973" name="Text">
    </p:cNvPr>
          <p:cNvSpPr>
            <a:spLocks noGrp="1"/>
          </p:cNvSpPr>
          <p:nvPr/>
        </p:nvSpPr>
        <p:spPr>
          <a:xfrm rot="0">
            <a:off x="508000" y="3340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474471891" name="Text">
    </p:cNvPr>
          <p:cNvSpPr>
            <a:spLocks noGrp="1"/>
          </p:cNvSpPr>
          <p:nvPr/>
        </p:nvSpPr>
        <p:spPr>
          <a:xfrm rot="0">
            <a:off x="508000" y="356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90268529" name="Text">
    </p:cNvPr>
          <p:cNvSpPr>
            <a:spLocks noGrp="1"/>
          </p:cNvSpPr>
          <p:nvPr/>
        </p:nvSpPr>
        <p:spPr>
          <a:xfrm rot="0">
            <a:off x="2413000" y="356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434764787" name="Text">
    </p:cNvPr>
          <p:cNvSpPr>
            <a:spLocks noGrp="1"/>
          </p:cNvSpPr>
          <p:nvPr/>
        </p:nvSpPr>
        <p:spPr>
          <a:xfrm rot="0">
            <a:off x="2413000" y="3771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Podnikatel</a:t>
            </a:r>
          </a:p>
        </p:txBody>
      </p:sp>
      <p:sp>
        <p:nvSpPr>
          <p:cNvPr id="517484662" name="Text">
    </p:cNvPr>
          <p:cNvSpPr>
            <a:spLocks noGrp="1"/>
          </p:cNvSpPr>
          <p:nvPr/>
        </p:nvSpPr>
        <p:spPr>
          <a:xfrm rot="0">
            <a:off x="2413000" y="397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zjistit info</a:t>
            </a:r>
          </a:p>
        </p:txBody>
      </p:sp>
      <p:sp>
        <p:nvSpPr>
          <p:cNvPr id="1548140609" name="Text">
    </p:cNvPr>
          <p:cNvSpPr>
            <a:spLocks noGrp="1"/>
          </p:cNvSpPr>
          <p:nvPr/>
        </p:nvSpPr>
        <p:spPr>
          <a:xfrm rot="0">
            <a:off x="508000" y="3771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1130583" name="Text">
    </p:cNvPr>
          <p:cNvSpPr>
            <a:spLocks noGrp="1"/>
          </p:cNvSpPr>
          <p:nvPr/>
        </p:nvSpPr>
        <p:spPr>
          <a:xfrm rot="0">
            <a:off x="508000" y="397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67604138" name="Text">
    </p:cNvPr>
          <p:cNvSpPr>
            <a:spLocks noGrp="1"/>
          </p:cNvSpPr>
          <p:nvPr/>
        </p:nvSpPr>
        <p:spPr>
          <a:xfrm rot="0">
            <a:off x="508000" y="4381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709072116" name="Text">
    </p:cNvPr>
          <p:cNvSpPr>
            <a:spLocks noGrp="1"/>
          </p:cNvSpPr>
          <p:nvPr/>
        </p:nvSpPr>
        <p:spPr>
          <a:xfrm rot="0">
            <a:off x="508000" y="4610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89281333" name="Text">
    </p:cNvPr>
          <p:cNvSpPr>
            <a:spLocks noGrp="1"/>
          </p:cNvSpPr>
          <p:nvPr/>
        </p:nvSpPr>
        <p:spPr>
          <a:xfrm rot="0">
            <a:off x="2413000" y="461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993471472" name="Text">
    </p:cNvPr>
          <p:cNvSpPr>
            <a:spLocks noGrp="1"/>
          </p:cNvSpPr>
          <p:nvPr/>
        </p:nvSpPr>
        <p:spPr>
          <a:xfrm rot="0">
            <a:off x="2413000" y="4813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Turista</a:t>
            </a:r>
          </a:p>
        </p:txBody>
      </p:sp>
      <p:sp>
        <p:nvSpPr>
          <p:cNvPr id="1949464365" name="Text">
    </p:cNvPr>
          <p:cNvSpPr>
            <a:spLocks noGrp="1"/>
          </p:cNvSpPr>
          <p:nvPr/>
        </p:nvSpPr>
        <p:spPr>
          <a:xfrm rot="0">
            <a:off x="2413000" y="501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zjistit info</a:t>
            </a:r>
          </a:p>
        </p:txBody>
      </p:sp>
      <p:sp>
        <p:nvSpPr>
          <p:cNvPr id="1122019691" name="Text">
    </p:cNvPr>
          <p:cNvSpPr>
            <a:spLocks noGrp="1"/>
          </p:cNvSpPr>
          <p:nvPr/>
        </p:nvSpPr>
        <p:spPr>
          <a:xfrm rot="0">
            <a:off x="508000" y="4813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83369911" name="Text">
    </p:cNvPr>
          <p:cNvSpPr>
            <a:spLocks noGrp="1"/>
          </p:cNvSpPr>
          <p:nvPr/>
        </p:nvSpPr>
        <p:spPr>
          <a:xfrm rot="0">
            <a:off x="508000" y="501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55762341" name="Text">
    </p:cNvPr>
          <p:cNvSpPr>
            <a:spLocks noGrp="1"/>
          </p:cNvSpPr>
          <p:nvPr/>
        </p:nvSpPr>
        <p:spPr>
          <a:xfrm rot="0">
            <a:off x="508000" y="542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264918915" name="Text">
    </p:cNvPr>
          <p:cNvSpPr>
            <a:spLocks noGrp="1"/>
          </p:cNvSpPr>
          <p:nvPr/>
        </p:nvSpPr>
        <p:spPr>
          <a:xfrm rot="0">
            <a:off x="508000" y="565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0457312" name="Text">
    </p:cNvPr>
          <p:cNvSpPr>
            <a:spLocks noGrp="1"/>
          </p:cNvSpPr>
          <p:nvPr/>
        </p:nvSpPr>
        <p:spPr>
          <a:xfrm rot="0">
            <a:off x="2413000" y="565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113941243" name="Text">
    </p:cNvPr>
          <p:cNvSpPr>
            <a:spLocks noGrp="1"/>
          </p:cNvSpPr>
          <p:nvPr/>
        </p:nvSpPr>
        <p:spPr>
          <a:xfrm rot="0">
            <a:off x="2413000" y="5854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Osoba nepodnikajici zamestnanec</a:t>
            </a:r>
          </a:p>
        </p:txBody>
      </p:sp>
      <p:sp>
        <p:nvSpPr>
          <p:cNvPr id="484989428" name="Text">
    </p:cNvPr>
          <p:cNvSpPr>
            <a:spLocks noGrp="1"/>
          </p:cNvSpPr>
          <p:nvPr/>
        </p:nvSpPr>
        <p:spPr>
          <a:xfrm rot="0">
            <a:off x="2413000" y="6057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zjistit info</a:t>
            </a:r>
          </a:p>
        </p:txBody>
      </p:sp>
      <p:sp>
        <p:nvSpPr>
          <p:cNvPr id="1094935461" name="Text">
    </p:cNvPr>
          <p:cNvSpPr>
            <a:spLocks noGrp="1"/>
          </p:cNvSpPr>
          <p:nvPr/>
        </p:nvSpPr>
        <p:spPr>
          <a:xfrm rot="0">
            <a:off x="508000" y="5854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64339313" name="Text">
    </p:cNvPr>
          <p:cNvSpPr>
            <a:spLocks noGrp="1"/>
          </p:cNvSpPr>
          <p:nvPr/>
        </p:nvSpPr>
        <p:spPr>
          <a:xfrm rot="0">
            <a:off x="508000" y="6057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47510041" name="Text">
    </p:cNvPr>
          <p:cNvSpPr>
            <a:spLocks noGrp="1"/>
          </p:cNvSpPr>
          <p:nvPr/>
        </p:nvSpPr>
        <p:spPr>
          <a:xfrm rot="0">
            <a:off x="508000" y="6464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237538078" name="Text">
    </p:cNvPr>
          <p:cNvSpPr>
            <a:spLocks noGrp="1"/>
          </p:cNvSpPr>
          <p:nvPr/>
        </p:nvSpPr>
        <p:spPr>
          <a:xfrm rot="0">
            <a:off x="508000" y="6692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20599093" name="Text">
    </p:cNvPr>
          <p:cNvSpPr>
            <a:spLocks noGrp="1"/>
          </p:cNvSpPr>
          <p:nvPr/>
        </p:nvSpPr>
        <p:spPr>
          <a:xfrm rot="0">
            <a:off x="2413000" y="6692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940172031" name="Text">
    </p:cNvPr>
          <p:cNvSpPr>
            <a:spLocks noGrp="1"/>
          </p:cNvSpPr>
          <p:nvPr/>
        </p:nvSpPr>
        <p:spPr>
          <a:xfrm rot="0">
            <a:off x="2413000" y="6896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OSVČ</a:t>
            </a:r>
          </a:p>
        </p:txBody>
      </p:sp>
      <p:sp>
        <p:nvSpPr>
          <p:cNvPr id="1652218736" name="Text">
    </p:cNvPr>
          <p:cNvSpPr>
            <a:spLocks noGrp="1"/>
          </p:cNvSpPr>
          <p:nvPr/>
        </p:nvSpPr>
        <p:spPr>
          <a:xfrm rot="0">
            <a:off x="2413000" y="7099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zjistit info</a:t>
            </a:r>
          </a:p>
        </p:txBody>
      </p:sp>
      <p:sp>
        <p:nvSpPr>
          <p:cNvPr id="675335258" name="Text">
    </p:cNvPr>
          <p:cNvSpPr>
            <a:spLocks noGrp="1"/>
          </p:cNvSpPr>
          <p:nvPr/>
        </p:nvSpPr>
        <p:spPr>
          <a:xfrm rot="0">
            <a:off x="508000" y="6896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13514576" name="Text">
    </p:cNvPr>
          <p:cNvSpPr>
            <a:spLocks noGrp="1"/>
          </p:cNvSpPr>
          <p:nvPr/>
        </p:nvSpPr>
        <p:spPr>
          <a:xfrm rot="0">
            <a:off x="508000" y="7099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75688609" name="Text">
    </p:cNvPr>
          <p:cNvSpPr>
            <a:spLocks noGrp="1"/>
          </p:cNvSpPr>
          <p:nvPr/>
        </p:nvSpPr>
        <p:spPr>
          <a:xfrm rot="0">
            <a:off x="508000" y="7505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532578675" name="Text">
    </p:cNvPr>
          <p:cNvSpPr>
            <a:spLocks noGrp="1"/>
          </p:cNvSpPr>
          <p:nvPr/>
        </p:nvSpPr>
        <p:spPr>
          <a:xfrm rot="0">
            <a:off x="508000" y="7734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76925790" name="Text">
    </p:cNvPr>
          <p:cNvSpPr>
            <a:spLocks noGrp="1"/>
          </p:cNvSpPr>
          <p:nvPr/>
        </p:nvSpPr>
        <p:spPr>
          <a:xfrm rot="0">
            <a:off x="2413000" y="7734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084171407" name="Text">
    </p:cNvPr>
          <p:cNvSpPr>
            <a:spLocks noGrp="1"/>
          </p:cNvSpPr>
          <p:nvPr/>
        </p:nvSpPr>
        <p:spPr>
          <a:xfrm rot="0">
            <a:off x="2413000" y="7937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Občan</a:t>
            </a:r>
          </a:p>
        </p:txBody>
      </p:sp>
      <p:sp>
        <p:nvSpPr>
          <p:cNvPr id="1253876105" name="Text">
    </p:cNvPr>
          <p:cNvSpPr>
            <a:spLocks noGrp="1"/>
          </p:cNvSpPr>
          <p:nvPr/>
        </p:nvSpPr>
        <p:spPr>
          <a:xfrm rot="0">
            <a:off x="2413000" y="8140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Osoba nepodnikajici zamestnanec</a:t>
            </a:r>
          </a:p>
        </p:txBody>
      </p:sp>
      <p:sp>
        <p:nvSpPr>
          <p:cNvPr id="1529833854" name="Text">
    </p:cNvPr>
          <p:cNvSpPr>
            <a:spLocks noGrp="1"/>
          </p:cNvSpPr>
          <p:nvPr/>
        </p:nvSpPr>
        <p:spPr>
          <a:xfrm rot="0">
            <a:off x="508000" y="7937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9574347" name="Text">
    </p:cNvPr>
          <p:cNvSpPr>
            <a:spLocks noGrp="1"/>
          </p:cNvSpPr>
          <p:nvPr/>
        </p:nvSpPr>
        <p:spPr>
          <a:xfrm rot="0">
            <a:off x="508000" y="8140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20538034" name="Text">
    </p:cNvPr>
          <p:cNvSpPr>
            <a:spLocks noGrp="1"/>
          </p:cNvSpPr>
          <p:nvPr/>
        </p:nvSpPr>
        <p:spPr>
          <a:xfrm rot="0">
            <a:off x="508000" y="8547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323711560" name="Text">
    </p:cNvPr>
          <p:cNvSpPr>
            <a:spLocks noGrp="1"/>
          </p:cNvSpPr>
          <p:nvPr/>
        </p:nvSpPr>
        <p:spPr>
          <a:xfrm rot="0">
            <a:off x="508000" y="8775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56657350" name="Text">
    </p:cNvPr>
          <p:cNvSpPr>
            <a:spLocks noGrp="1"/>
          </p:cNvSpPr>
          <p:nvPr/>
        </p:nvSpPr>
        <p:spPr>
          <a:xfrm rot="0">
            <a:off x="2413000" y="8775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1800831" name="Text">
    </p:cNvPr>
          <p:cNvSpPr>
            <a:spLocks noGrp="1"/>
          </p:cNvSpPr>
          <p:nvPr/>
        </p:nvSpPr>
        <p:spPr>
          <a:xfrm rot="0">
            <a:off x="2413000" y="8978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zjistit info</a:t>
            </a:r>
          </a:p>
        </p:txBody>
      </p:sp>
      <p:sp>
        <p:nvSpPr>
          <p:cNvPr id="496504295" name="Text">
    </p:cNvPr>
          <p:cNvSpPr>
            <a:spLocks noGrp="1"/>
          </p:cNvSpPr>
          <p:nvPr/>
        </p:nvSpPr>
        <p:spPr>
          <a:xfrm rot="0">
            <a:off x="2413000" y="9182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</a:t>
            </a:r>
          </a:p>
        </p:txBody>
      </p:sp>
      <p:sp>
        <p:nvSpPr>
          <p:cNvPr id="1426711854" name="Text">
    </p:cNvPr>
          <p:cNvSpPr>
            <a:spLocks noGrp="1"/>
          </p:cNvSpPr>
          <p:nvPr/>
        </p:nvSpPr>
        <p:spPr>
          <a:xfrm rot="0">
            <a:off x="508000" y="8978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38776820" name="Text">
    </p:cNvPr>
          <p:cNvSpPr>
            <a:spLocks noGrp="1"/>
          </p:cNvSpPr>
          <p:nvPr/>
        </p:nvSpPr>
        <p:spPr>
          <a:xfrm rot="0">
            <a:off x="508000" y="9182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76546727" name="Text">
    </p:cNvPr>
          <p:cNvSpPr>
            <a:spLocks noGrp="1"/>
          </p:cNvSpPr>
          <p:nvPr/>
        </p:nvSpPr>
        <p:spPr>
          <a:xfrm rot="0">
            <a:off x="508000" y="9588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730031155" name="Text">
    </p:cNvPr>
          <p:cNvSpPr>
            <a:spLocks noGrp="1"/>
          </p:cNvSpPr>
          <p:nvPr/>
        </p:nvSpPr>
        <p:spPr>
          <a:xfrm rot="0">
            <a:off x="508000" y="9817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99545963" name="Text">
    </p:cNvPr>
          <p:cNvSpPr>
            <a:spLocks noGrp="1"/>
          </p:cNvSpPr>
          <p:nvPr/>
        </p:nvSpPr>
        <p:spPr>
          <a:xfrm rot="0">
            <a:off x="2413000" y="9817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589621672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Relations</a:t>
            </a:r>
          </a:p>
        </p:txBody>
      </p:sp>
      <p:sp>
        <p:nvSpPr>
          <p:cNvPr id="112899329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42939031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36</a:t>
            </a:r>
          </a:p>
        </p:txBody>
      </p:sp>
      <p:sp>
        <p:nvSpPr>
          <p:cNvPr id="115561017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52824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17319925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</a:t>
            </a:r>
          </a:p>
        </p:txBody>
      </p:sp>
      <p:sp>
        <p:nvSpPr>
          <p:cNvPr id="804636976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Datove centrum </a:t>
            </a:r>
          </a:p>
        </p:txBody>
      </p:sp>
      <p:sp>
        <p:nvSpPr>
          <p:cNvPr id="875908495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10877205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31746746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525770154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52778318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873714920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Datove centrum </a:t>
            </a:r>
          </a:p>
        </p:txBody>
      </p:sp>
      <p:sp>
        <p:nvSpPr>
          <p:cNvPr id="1343245294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Praha 3</a:t>
            </a:r>
          </a:p>
        </p:txBody>
      </p:sp>
      <p:sp>
        <p:nvSpPr>
          <p:cNvPr id="17672817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68008814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54928881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016237813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52725812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308680016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PC </a:t>
            </a:r>
          </a:p>
        </p:txBody>
      </p:sp>
      <p:sp>
        <p:nvSpPr>
          <p:cNvPr id="1596033310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Internet</a:t>
            </a:r>
          </a:p>
        </p:txBody>
      </p:sp>
      <p:sp>
        <p:nvSpPr>
          <p:cNvPr id="2003587369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40148645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44872108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002090443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76623244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517297611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Ipad</a:t>
            </a:r>
          </a:p>
        </p:txBody>
      </p:sp>
      <p:sp>
        <p:nvSpPr>
          <p:cNvPr id="1932366207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Internet</a:t>
            </a:r>
          </a:p>
        </p:txBody>
      </p:sp>
      <p:sp>
        <p:nvSpPr>
          <p:cNvPr id="487042086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37180734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40354250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248057959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89213073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542317934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</a:t>
            </a:r>
          </a:p>
        </p:txBody>
      </p:sp>
      <p:sp>
        <p:nvSpPr>
          <p:cNvPr id="636674801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aktualne</a:t>
            </a:r>
          </a:p>
        </p:txBody>
      </p:sp>
      <p:sp>
        <p:nvSpPr>
          <p:cNvPr id="1905702090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51210968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0138380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954941248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90859635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769948554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WEB</a:t>
            </a:r>
          </a:p>
        </p:txBody>
      </p:sp>
      <p:sp>
        <p:nvSpPr>
          <p:cNvPr id="1111199595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 ministerstvu</a:t>
            </a:r>
          </a:p>
        </p:txBody>
      </p:sp>
      <p:sp>
        <p:nvSpPr>
          <p:cNvPr id="600549715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48709693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71924618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819736822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19343759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262178091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 ministerstvu</a:t>
            </a:r>
          </a:p>
        </p:txBody>
      </p:sp>
      <p:sp>
        <p:nvSpPr>
          <p:cNvPr id="1880531508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podpolozka</a:t>
            </a:r>
          </a:p>
        </p:txBody>
      </p:sp>
      <p:sp>
        <p:nvSpPr>
          <p:cNvPr id="555513664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35247874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53264725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659081266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97390060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20079569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1848565934" name="Text">
    </p:cNvPr>
          <p:cNvSpPr>
            <a:spLocks noGrp="1"/>
          </p:cNvSpPr>
          <p:nvPr/>
        </p:nvSpPr>
        <p:spPr>
          <a:xfrm rot="0">
            <a:off x="2413000" y="825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256289793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7773048" name="Text">
    </p:cNvPr>
          <p:cNvSpPr>
            <a:spLocks noGrp="1"/>
          </p:cNvSpPr>
          <p:nvPr/>
        </p:nvSpPr>
        <p:spPr>
          <a:xfrm rot="0">
            <a:off x="508000" y="825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5633907" name="Text">
    </p:cNvPr>
          <p:cNvSpPr>
            <a:spLocks noGrp="1"/>
          </p:cNvSpPr>
          <p:nvPr/>
        </p:nvSpPr>
        <p:spPr>
          <a:xfrm rot="0">
            <a:off x="508000" y="8661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89733981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65599582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767422992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957107928" name="Text">
    </p:cNvPr>
          <p:cNvSpPr>
            <a:spLocks noGrp="1"/>
          </p:cNvSpPr>
          <p:nvPr/>
        </p:nvSpPr>
        <p:spPr>
          <a:xfrm rot="0">
            <a:off x="2413000" y="929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559863027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41049928" name="Text">
    </p:cNvPr>
          <p:cNvSpPr>
            <a:spLocks noGrp="1"/>
          </p:cNvSpPr>
          <p:nvPr/>
        </p:nvSpPr>
        <p:spPr>
          <a:xfrm rot="0">
            <a:off x="508000" y="929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3183355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212290436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37</a:t>
            </a:r>
          </a:p>
        </p:txBody>
      </p:sp>
      <p:sp>
        <p:nvSpPr>
          <p:cNvPr id="26897694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07741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690375007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083985443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00757988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684022675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867337061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Kancelář předsedy</a:t>
            </a:r>
          </a:p>
        </p:txBody>
      </p:sp>
      <p:sp>
        <p:nvSpPr>
          <p:cNvPr id="2004906800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60705335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27657622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15117802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84544634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1397303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48801278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bezpečnosti a krizového řízení</a:t>
            </a:r>
          </a:p>
        </p:txBody>
      </p:sp>
      <p:sp>
        <p:nvSpPr>
          <p:cNvPr id="1443109325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34258332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28705616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27646870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50038711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97158608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1129955868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bezpečnosti a krizového řízení</a:t>
            </a:r>
          </a:p>
        </p:txBody>
      </p:sp>
      <p:sp>
        <p:nvSpPr>
          <p:cNvPr id="1380668668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46859953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44860334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116572141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84697440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03135203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263595956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personalistiky a mezd</a:t>
            </a:r>
          </a:p>
        </p:txBody>
      </p:sp>
      <p:sp>
        <p:nvSpPr>
          <p:cNvPr id="868067988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25231767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68543999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73237246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23175828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921648094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1965658710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legislativy a mezinárodní spolupráce</a:t>
            </a:r>
          </a:p>
        </p:txBody>
      </p:sp>
      <p:sp>
        <p:nvSpPr>
          <p:cNvPr id="553396393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44744488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42625964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659898022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96167985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15738954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462070160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komunikace</a:t>
            </a:r>
          </a:p>
        </p:txBody>
      </p:sp>
      <p:sp>
        <p:nvSpPr>
          <p:cNvPr id="2036154239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84017184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31863511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52771343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5469079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27685893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2112901544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ekonomická a správní</a:t>
            </a:r>
          </a:p>
        </p:txBody>
      </p:sp>
      <p:sp>
        <p:nvSpPr>
          <p:cNvPr id="1581057468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93661546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98575706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45464655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1444314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818414000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ekonomická a správní</a:t>
            </a:r>
          </a:p>
        </p:txBody>
      </p:sp>
      <p:sp>
        <p:nvSpPr>
          <p:cNvPr id="1222412946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financování a rozpočtu</a:t>
            </a:r>
          </a:p>
        </p:txBody>
      </p:sp>
      <p:sp>
        <p:nvSpPr>
          <p:cNvPr id="1544448378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39674198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61982555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68195065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83096196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24987356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ekonomická a správní</a:t>
            </a:r>
          </a:p>
        </p:txBody>
      </p:sp>
      <p:sp>
        <p:nvSpPr>
          <p:cNvPr id="1612687735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hospodářské správy, majetku a investic</a:t>
            </a:r>
          </a:p>
        </p:txBody>
      </p:sp>
      <p:sp>
        <p:nvSpPr>
          <p:cNvPr id="1682310512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10957447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7790609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37376571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38</a:t>
            </a:r>
          </a:p>
        </p:txBody>
      </p:sp>
      <p:sp>
        <p:nvSpPr>
          <p:cNvPr id="173112469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769754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8300550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761388084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24728747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65705032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ekonomická a správní</a:t>
            </a:r>
          </a:p>
        </p:txBody>
      </p:sp>
      <p:sp>
        <p:nvSpPr>
          <p:cNvPr id="1703986428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veřejných zakázek a právních služeb</a:t>
            </a:r>
          </a:p>
        </p:txBody>
      </p:sp>
      <p:sp>
        <p:nvSpPr>
          <p:cNvPr id="1758466940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11689564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29344518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80143214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87754539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62610223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686427811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obecné metodiky a registrů</a:t>
            </a:r>
          </a:p>
        </p:txBody>
      </p:sp>
      <p:sp>
        <p:nvSpPr>
          <p:cNvPr id="1387577646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72743205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90743099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464226922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96595229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66119497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obecné metodiky a registrů</a:t>
            </a:r>
          </a:p>
        </p:txBody>
      </p:sp>
      <p:sp>
        <p:nvSpPr>
          <p:cNvPr id="773703833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obecné metodiky</a:t>
            </a:r>
          </a:p>
        </p:txBody>
      </p:sp>
      <p:sp>
        <p:nvSpPr>
          <p:cNvPr id="1268591668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16375264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15884563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952017806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50937889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25185565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obecné metodiky</a:t>
            </a:r>
          </a:p>
        </p:txBody>
      </p:sp>
      <p:sp>
        <p:nvSpPr>
          <p:cNvPr id="322593789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statistických registrů</a:t>
            </a:r>
          </a:p>
        </p:txBody>
      </p:sp>
      <p:sp>
        <p:nvSpPr>
          <p:cNvPr id="1591017671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07826416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9999455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07814885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83038810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916399528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metodiky realizace statistických zpracování</a:t>
            </a:r>
          </a:p>
        </p:txBody>
      </p:sp>
      <p:sp>
        <p:nvSpPr>
          <p:cNvPr id="651382795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statistických registrů</a:t>
            </a:r>
          </a:p>
        </p:txBody>
      </p:sp>
      <p:sp>
        <p:nvSpPr>
          <p:cNvPr id="1533464053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142403593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18918450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11872040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40268844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34548777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1088005504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makroekonomických statistik</a:t>
            </a:r>
          </a:p>
        </p:txBody>
      </p:sp>
      <p:sp>
        <p:nvSpPr>
          <p:cNvPr id="1262218522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45097909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22576105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04871253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99572292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70942738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makroekonomických statistik</a:t>
            </a:r>
          </a:p>
        </p:txBody>
      </p:sp>
      <p:sp>
        <p:nvSpPr>
          <p:cNvPr id="504693752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národních účtů</a:t>
            </a:r>
          </a:p>
        </p:txBody>
      </p:sp>
      <p:sp>
        <p:nvSpPr>
          <p:cNvPr id="1399886660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27660456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38858244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8665858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58851087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72565346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623396418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obecné metodiky</a:t>
            </a:r>
          </a:p>
        </p:txBody>
      </p:sp>
      <p:sp>
        <p:nvSpPr>
          <p:cNvPr id="368826131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09737717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11388007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625163060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8806720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70162781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statistických registrů</a:t>
            </a:r>
          </a:p>
        </p:txBody>
      </p:sp>
      <p:sp>
        <p:nvSpPr>
          <p:cNvPr id="660876463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5732094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74873559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39</a:t>
            </a:r>
          </a:p>
        </p:txBody>
      </p:sp>
      <p:sp>
        <p:nvSpPr>
          <p:cNvPr id="106191970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52881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772939049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00312060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40693686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Kancelář předsedy</a:t>
            </a:r>
          </a:p>
        </p:txBody>
      </p:sp>
      <p:sp>
        <p:nvSpPr>
          <p:cNvPr id="291981252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36641390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komunikace</a:t>
            </a:r>
          </a:p>
        </p:txBody>
      </p:sp>
      <p:sp>
        <p:nvSpPr>
          <p:cNvPr id="1330240046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38237696" name="Text">
    </p:cNvPr>
          <p:cNvSpPr>
            <a:spLocks noGrp="1"/>
          </p:cNvSpPr>
          <p:nvPr/>
        </p:nvSpPr>
        <p:spPr>
          <a:xfrm rot="0">
            <a:off x="508000" y="1371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koordinace podnikových statistik a konjunkturálních průzkumů</a:t>
            </a:r>
          </a:p>
        </p:txBody>
      </p:sp>
      <p:sp>
        <p:nvSpPr>
          <p:cNvPr id="1062941990" name="Text">
    </p:cNvPr>
          <p:cNvSpPr>
            <a:spLocks noGrp="1"/>
          </p:cNvSpPr>
          <p:nvPr/>
        </p:nvSpPr>
        <p:spPr>
          <a:xfrm rot="0">
            <a:off x="3771900" y="1371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34570156" name="Text">
    </p:cNvPr>
          <p:cNvSpPr>
            <a:spLocks noGrp="1"/>
          </p:cNvSpPr>
          <p:nvPr/>
        </p:nvSpPr>
        <p:spPr>
          <a:xfrm rot="0">
            <a:off x="508000" y="1714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legislativy a mezinárodní spolupráce</a:t>
            </a:r>
          </a:p>
        </p:txBody>
      </p:sp>
      <p:sp>
        <p:nvSpPr>
          <p:cNvPr id="1111035996" name="Text">
    </p:cNvPr>
          <p:cNvSpPr>
            <a:spLocks noGrp="1"/>
          </p:cNvSpPr>
          <p:nvPr/>
        </p:nvSpPr>
        <p:spPr>
          <a:xfrm rot="0">
            <a:off x="3771900" y="1714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03635970" name="Text">
    </p:cNvPr>
          <p:cNvSpPr>
            <a:spLocks noGrp="1"/>
          </p:cNvSpPr>
          <p:nvPr/>
        </p:nvSpPr>
        <p:spPr>
          <a:xfrm rot="0">
            <a:off x="508000" y="1917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metodiky realizace statistických zpracování</a:t>
            </a:r>
          </a:p>
        </p:txBody>
      </p:sp>
      <p:sp>
        <p:nvSpPr>
          <p:cNvPr id="2022704353" name="Text">
    </p:cNvPr>
          <p:cNvSpPr>
            <a:spLocks noGrp="1"/>
          </p:cNvSpPr>
          <p:nvPr/>
        </p:nvSpPr>
        <p:spPr>
          <a:xfrm rot="0">
            <a:off x="3771900" y="1917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75676437" name="Text">
    </p:cNvPr>
          <p:cNvSpPr>
            <a:spLocks noGrp="1"/>
          </p:cNvSpPr>
          <p:nvPr/>
        </p:nvSpPr>
        <p:spPr>
          <a:xfrm rot="0">
            <a:off x="508000" y="212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národních účtů</a:t>
            </a:r>
          </a:p>
        </p:txBody>
      </p:sp>
      <p:sp>
        <p:nvSpPr>
          <p:cNvPr id="806811901" name="Text">
    </p:cNvPr>
          <p:cNvSpPr>
            <a:spLocks noGrp="1"/>
          </p:cNvSpPr>
          <p:nvPr/>
        </p:nvSpPr>
        <p:spPr>
          <a:xfrm rot="0">
            <a:off x="3771900" y="212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2204173" name="Text">
    </p:cNvPr>
          <p:cNvSpPr>
            <a:spLocks noGrp="1"/>
          </p:cNvSpPr>
          <p:nvPr/>
        </p:nvSpPr>
        <p:spPr>
          <a:xfrm rot="0">
            <a:off x="508000" y="2324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obecné metodiky</a:t>
            </a:r>
          </a:p>
        </p:txBody>
      </p:sp>
      <p:sp>
        <p:nvSpPr>
          <p:cNvPr id="1902420181" name="Text">
    </p:cNvPr>
          <p:cNvSpPr>
            <a:spLocks noGrp="1"/>
          </p:cNvSpPr>
          <p:nvPr/>
        </p:nvSpPr>
        <p:spPr>
          <a:xfrm rot="0">
            <a:off x="3771900" y="2324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94700256" name="Text">
    </p:cNvPr>
          <p:cNvSpPr>
            <a:spLocks noGrp="1"/>
          </p:cNvSpPr>
          <p:nvPr/>
        </p:nvSpPr>
        <p:spPr>
          <a:xfrm rot="0">
            <a:off x="508000" y="2527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personalistiky a mezd</a:t>
            </a:r>
          </a:p>
        </p:txBody>
      </p:sp>
      <p:sp>
        <p:nvSpPr>
          <p:cNvPr id="1907522257" name="Text">
    </p:cNvPr>
          <p:cNvSpPr>
            <a:spLocks noGrp="1"/>
          </p:cNvSpPr>
          <p:nvPr/>
        </p:nvSpPr>
        <p:spPr>
          <a:xfrm rot="0">
            <a:off x="3771900" y="2527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46897288" name="Text">
    </p:cNvPr>
          <p:cNvSpPr>
            <a:spLocks noGrp="1"/>
          </p:cNvSpPr>
          <p:nvPr/>
        </p:nvSpPr>
        <p:spPr>
          <a:xfrm rot="0">
            <a:off x="508000" y="2730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podpory IS a aplikací</a:t>
            </a:r>
          </a:p>
        </p:txBody>
      </p:sp>
      <p:sp>
        <p:nvSpPr>
          <p:cNvPr id="1949209414" name="Text">
    </p:cNvPr>
          <p:cNvSpPr>
            <a:spLocks noGrp="1"/>
          </p:cNvSpPr>
          <p:nvPr/>
        </p:nvSpPr>
        <p:spPr>
          <a:xfrm rot="0">
            <a:off x="3771900" y="2730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57879958" name="Text">
    </p:cNvPr>
          <p:cNvSpPr>
            <a:spLocks noGrp="1"/>
          </p:cNvSpPr>
          <p:nvPr/>
        </p:nvSpPr>
        <p:spPr>
          <a:xfrm rot="0">
            <a:off x="508000" y="2933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statistických registrů</a:t>
            </a:r>
          </a:p>
        </p:txBody>
      </p:sp>
      <p:sp>
        <p:nvSpPr>
          <p:cNvPr id="1160835411" name="Text">
    </p:cNvPr>
          <p:cNvSpPr>
            <a:spLocks noGrp="1"/>
          </p:cNvSpPr>
          <p:nvPr/>
        </p:nvSpPr>
        <p:spPr>
          <a:xfrm rot="0">
            <a:off x="3771900" y="2933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81116096" name="Text">
    </p:cNvPr>
          <p:cNvSpPr>
            <a:spLocks noGrp="1"/>
          </p:cNvSpPr>
          <p:nvPr/>
        </p:nvSpPr>
        <p:spPr>
          <a:xfrm rot="0">
            <a:off x="508000" y="3136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 rozvoje společnosti</a:t>
            </a:r>
          </a:p>
        </p:txBody>
      </p:sp>
      <p:sp>
        <p:nvSpPr>
          <p:cNvPr id="580334449" name="Text">
    </p:cNvPr>
          <p:cNvSpPr>
            <a:spLocks noGrp="1"/>
          </p:cNvSpPr>
          <p:nvPr/>
        </p:nvSpPr>
        <p:spPr>
          <a:xfrm rot="0">
            <a:off x="3771900" y="3136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08676726" name="Text">
    </p:cNvPr>
          <p:cNvSpPr>
            <a:spLocks noGrp="1"/>
          </p:cNvSpPr>
          <p:nvPr/>
        </p:nvSpPr>
        <p:spPr>
          <a:xfrm rot="0">
            <a:off x="508000" y="3340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cen</a:t>
            </a:r>
          </a:p>
        </p:txBody>
      </p:sp>
      <p:sp>
        <p:nvSpPr>
          <p:cNvPr id="1959889801" name="Text">
    </p:cNvPr>
          <p:cNvSpPr>
            <a:spLocks noGrp="1"/>
          </p:cNvSpPr>
          <p:nvPr/>
        </p:nvSpPr>
        <p:spPr>
          <a:xfrm rot="0">
            <a:off x="3771900" y="3340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30581747" name="Text">
    </p:cNvPr>
          <p:cNvSpPr>
            <a:spLocks noGrp="1"/>
          </p:cNvSpPr>
          <p:nvPr/>
        </p:nvSpPr>
        <p:spPr>
          <a:xfrm rot="0">
            <a:off x="508000" y="35433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obchodu, dopravy, služeb, cestovního ruchu a životního prostředí</a:t>
            </a:r>
          </a:p>
        </p:txBody>
      </p:sp>
      <p:sp>
        <p:nvSpPr>
          <p:cNvPr id="1415102160" name="Text">
    </p:cNvPr>
          <p:cNvSpPr>
            <a:spLocks noGrp="1"/>
          </p:cNvSpPr>
          <p:nvPr/>
        </p:nvSpPr>
        <p:spPr>
          <a:xfrm rot="0">
            <a:off x="3771900" y="35433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87734995" name="Text">
    </p:cNvPr>
          <p:cNvSpPr>
            <a:spLocks noGrp="1"/>
          </p:cNvSpPr>
          <p:nvPr/>
        </p:nvSpPr>
        <p:spPr>
          <a:xfrm rot="0">
            <a:off x="508000" y="3886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obyvatelstva</a:t>
            </a:r>
          </a:p>
        </p:txBody>
      </p:sp>
      <p:sp>
        <p:nvSpPr>
          <p:cNvPr id="1342917510" name="Text">
    </p:cNvPr>
          <p:cNvSpPr>
            <a:spLocks noGrp="1"/>
          </p:cNvSpPr>
          <p:nvPr/>
        </p:nvSpPr>
        <p:spPr>
          <a:xfrm rot="0">
            <a:off x="3771900" y="3886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35655932" name="Text">
    </p:cNvPr>
          <p:cNvSpPr>
            <a:spLocks noGrp="1"/>
          </p:cNvSpPr>
          <p:nvPr/>
        </p:nvSpPr>
        <p:spPr>
          <a:xfrm rot="0">
            <a:off x="508000" y="4089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trhu práce a rovných příležitostí</a:t>
            </a:r>
          </a:p>
        </p:txBody>
      </p:sp>
      <p:sp>
        <p:nvSpPr>
          <p:cNvPr id="1993051644" name="Text">
    </p:cNvPr>
          <p:cNvSpPr>
            <a:spLocks noGrp="1"/>
          </p:cNvSpPr>
          <p:nvPr/>
        </p:nvSpPr>
        <p:spPr>
          <a:xfrm rot="0">
            <a:off x="3771900" y="4089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87215214" name="Text">
    </p:cNvPr>
          <p:cNvSpPr>
            <a:spLocks noGrp="1"/>
          </p:cNvSpPr>
          <p:nvPr/>
        </p:nvSpPr>
        <p:spPr>
          <a:xfrm rot="0">
            <a:off x="508000" y="4292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zahraničního obchodu</a:t>
            </a:r>
          </a:p>
        </p:txBody>
      </p:sp>
      <p:sp>
        <p:nvSpPr>
          <p:cNvPr id="615963214" name="Text">
    </p:cNvPr>
          <p:cNvSpPr>
            <a:spLocks noGrp="1"/>
          </p:cNvSpPr>
          <p:nvPr/>
        </p:nvSpPr>
        <p:spPr>
          <a:xfrm rot="0">
            <a:off x="3771900" y="4292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70005957" name="Text">
    </p:cNvPr>
          <p:cNvSpPr>
            <a:spLocks noGrp="1"/>
          </p:cNvSpPr>
          <p:nvPr/>
        </p:nvSpPr>
        <p:spPr>
          <a:xfrm rot="0">
            <a:off x="508000" y="4495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zemědělství a lesnictví, průmyslu, stavebnictví a energetiky</a:t>
            </a:r>
          </a:p>
        </p:txBody>
      </p:sp>
      <p:sp>
        <p:nvSpPr>
          <p:cNvPr id="1233420581" name="Text">
    </p:cNvPr>
          <p:cNvSpPr>
            <a:spLocks noGrp="1"/>
          </p:cNvSpPr>
          <p:nvPr/>
        </p:nvSpPr>
        <p:spPr>
          <a:xfrm rot="0">
            <a:off x="3771900" y="4495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48268024" name="Text">
    </p:cNvPr>
          <p:cNvSpPr>
            <a:spLocks noGrp="1"/>
          </p:cNvSpPr>
          <p:nvPr/>
        </p:nvSpPr>
        <p:spPr>
          <a:xfrm rot="0">
            <a:off x="508000" y="4838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veřejných zakázek a právních služeb</a:t>
            </a:r>
          </a:p>
        </p:txBody>
      </p:sp>
      <p:sp>
        <p:nvSpPr>
          <p:cNvPr id="712225292" name="Text">
    </p:cNvPr>
          <p:cNvSpPr>
            <a:spLocks noGrp="1"/>
          </p:cNvSpPr>
          <p:nvPr/>
        </p:nvSpPr>
        <p:spPr>
          <a:xfrm rot="0">
            <a:off x="3771900" y="4838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68613099" name="Text">
    </p:cNvPr>
          <p:cNvSpPr>
            <a:spLocks noGrp="1"/>
          </p:cNvSpPr>
          <p:nvPr/>
        </p:nvSpPr>
        <p:spPr>
          <a:xfrm rot="0">
            <a:off x="508000" y="5041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vládních a finančních účtů</a:t>
            </a:r>
          </a:p>
        </p:txBody>
      </p:sp>
      <p:sp>
        <p:nvSpPr>
          <p:cNvPr id="1989038106" name="Text">
    </p:cNvPr>
          <p:cNvSpPr>
            <a:spLocks noGrp="1"/>
          </p:cNvSpPr>
          <p:nvPr/>
        </p:nvSpPr>
        <p:spPr>
          <a:xfrm rot="0">
            <a:off x="3771900" y="5041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07556760" name="Text">
    </p:cNvPr>
          <p:cNvSpPr>
            <a:spLocks noGrp="1"/>
          </p:cNvSpPr>
          <p:nvPr/>
        </p:nvSpPr>
        <p:spPr>
          <a:xfrm rot="0">
            <a:off x="508000" y="5245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šetření v domácnostech</a:t>
            </a:r>
          </a:p>
        </p:txBody>
      </p:sp>
      <p:sp>
        <p:nvSpPr>
          <p:cNvPr id="1385366270" name="Text">
    </p:cNvPr>
          <p:cNvSpPr>
            <a:spLocks noGrp="1"/>
          </p:cNvSpPr>
          <p:nvPr/>
        </p:nvSpPr>
        <p:spPr>
          <a:xfrm rot="0">
            <a:off x="3771900" y="5245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84245864" name="Text">
    </p:cNvPr>
          <p:cNvSpPr>
            <a:spLocks noGrp="1"/>
          </p:cNvSpPr>
          <p:nvPr/>
        </p:nvSpPr>
        <p:spPr>
          <a:xfrm rot="0">
            <a:off x="508000" y="5448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aplikačního vývoje IT</a:t>
            </a:r>
          </a:p>
        </p:txBody>
      </p:sp>
      <p:sp>
        <p:nvSpPr>
          <p:cNvPr id="1042349991" name="Text">
    </p:cNvPr>
          <p:cNvSpPr>
            <a:spLocks noGrp="1"/>
          </p:cNvSpPr>
          <p:nvPr/>
        </p:nvSpPr>
        <p:spPr>
          <a:xfrm rot="0">
            <a:off x="3771900" y="5448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48835588" name="Text">
    </p:cNvPr>
          <p:cNvSpPr>
            <a:spLocks noGrp="1"/>
          </p:cNvSpPr>
          <p:nvPr/>
        </p:nvSpPr>
        <p:spPr>
          <a:xfrm rot="0">
            <a:off x="508000" y="5651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CID</a:t>
            </a:r>
          </a:p>
        </p:txBody>
      </p:sp>
      <p:sp>
        <p:nvSpPr>
          <p:cNvPr id="680085056" name="Text">
    </p:cNvPr>
          <p:cNvSpPr>
            <a:spLocks noGrp="1"/>
          </p:cNvSpPr>
          <p:nvPr/>
        </p:nvSpPr>
        <p:spPr>
          <a:xfrm rot="0">
            <a:off x="3771900" y="5651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06902047" name="Text">
    </p:cNvPr>
          <p:cNvSpPr>
            <a:spLocks noGrp="1"/>
          </p:cNvSpPr>
          <p:nvPr/>
        </p:nvSpPr>
        <p:spPr>
          <a:xfrm rot="0">
            <a:off x="508000" y="5854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datové podpory statistiky obchodu, služeb a životního prostředí</a:t>
            </a:r>
          </a:p>
        </p:txBody>
      </p:sp>
      <p:sp>
        <p:nvSpPr>
          <p:cNvPr id="2015231552" name="Text">
    </p:cNvPr>
          <p:cNvSpPr>
            <a:spLocks noGrp="1"/>
          </p:cNvSpPr>
          <p:nvPr/>
        </p:nvSpPr>
        <p:spPr>
          <a:xfrm rot="0">
            <a:off x="3771900" y="5854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01971291" name="Text">
    </p:cNvPr>
          <p:cNvSpPr>
            <a:spLocks noGrp="1"/>
          </p:cNvSpPr>
          <p:nvPr/>
        </p:nvSpPr>
        <p:spPr>
          <a:xfrm rot="0">
            <a:off x="508000" y="619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datové podpory zahraničního obchodu</a:t>
            </a:r>
          </a:p>
        </p:txBody>
      </p:sp>
      <p:sp>
        <p:nvSpPr>
          <p:cNvPr id="1094234913" name="Text">
    </p:cNvPr>
          <p:cNvSpPr>
            <a:spLocks noGrp="1"/>
          </p:cNvSpPr>
          <p:nvPr/>
        </p:nvSpPr>
        <p:spPr>
          <a:xfrm rot="0">
            <a:off x="3771900" y="619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28526877" name="Text">
    </p:cNvPr>
          <p:cNvSpPr>
            <a:spLocks noGrp="1"/>
          </p:cNvSpPr>
          <p:nvPr/>
        </p:nvSpPr>
        <p:spPr>
          <a:xfrm rot="0">
            <a:off x="508000" y="640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demografické statistiky</a:t>
            </a:r>
          </a:p>
        </p:txBody>
      </p:sp>
      <p:sp>
        <p:nvSpPr>
          <p:cNvPr id="1490533958" name="Text">
    </p:cNvPr>
          <p:cNvSpPr>
            <a:spLocks noGrp="1"/>
          </p:cNvSpPr>
          <p:nvPr/>
        </p:nvSpPr>
        <p:spPr>
          <a:xfrm rot="0">
            <a:off x="3771900" y="640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00876933" name="Text">
    </p:cNvPr>
          <p:cNvSpPr>
            <a:spLocks noGrp="1"/>
          </p:cNvSpPr>
          <p:nvPr/>
        </p:nvSpPr>
        <p:spPr>
          <a:xfrm rot="0">
            <a:off x="508000" y="660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demografické statistiky (copy)</a:t>
            </a:r>
          </a:p>
        </p:txBody>
      </p:sp>
      <p:sp>
        <p:nvSpPr>
          <p:cNvPr id="1978138678" name="Text">
    </p:cNvPr>
          <p:cNvSpPr>
            <a:spLocks noGrp="1"/>
          </p:cNvSpPr>
          <p:nvPr/>
        </p:nvSpPr>
        <p:spPr>
          <a:xfrm rot="0">
            <a:off x="3771900" y="660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04146120" name="Text">
    </p:cNvPr>
          <p:cNvSpPr>
            <a:spLocks noGrp="1"/>
          </p:cNvSpPr>
          <p:nvPr/>
        </p:nvSpPr>
        <p:spPr>
          <a:xfrm rot="0">
            <a:off x="508000" y="680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evropské integrace</a:t>
            </a:r>
          </a:p>
        </p:txBody>
      </p:sp>
      <p:sp>
        <p:nvSpPr>
          <p:cNvPr id="579173624" name="Text">
    </p:cNvPr>
          <p:cNvSpPr>
            <a:spLocks noGrp="1"/>
          </p:cNvSpPr>
          <p:nvPr/>
        </p:nvSpPr>
        <p:spPr>
          <a:xfrm rot="0">
            <a:off x="3771900" y="680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97571857" name="Text">
    </p:cNvPr>
          <p:cNvSpPr>
            <a:spLocks noGrp="1"/>
          </p:cNvSpPr>
          <p:nvPr/>
        </p:nvSpPr>
        <p:spPr>
          <a:xfrm rot="0">
            <a:off x="508000" y="701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finanční účtárny</a:t>
            </a:r>
          </a:p>
        </p:txBody>
      </p:sp>
      <p:sp>
        <p:nvSpPr>
          <p:cNvPr id="246019065" name="Text">
    </p:cNvPr>
          <p:cNvSpPr>
            <a:spLocks noGrp="1"/>
          </p:cNvSpPr>
          <p:nvPr/>
        </p:nvSpPr>
        <p:spPr>
          <a:xfrm rot="0">
            <a:off x="3771900" y="701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44557675" name="Text">
    </p:cNvPr>
          <p:cNvSpPr>
            <a:spLocks noGrp="1"/>
          </p:cNvSpPr>
          <p:nvPr/>
        </p:nvSpPr>
        <p:spPr>
          <a:xfrm rot="0">
            <a:off x="508000" y="721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finančních účtů</a:t>
            </a:r>
          </a:p>
        </p:txBody>
      </p:sp>
      <p:sp>
        <p:nvSpPr>
          <p:cNvPr id="1846543568" name="Text">
    </p:cNvPr>
          <p:cNvSpPr>
            <a:spLocks noGrp="1"/>
          </p:cNvSpPr>
          <p:nvPr/>
        </p:nvSpPr>
        <p:spPr>
          <a:xfrm rot="0">
            <a:off x="3771900" y="721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23469366" name="Text">
    </p:cNvPr>
          <p:cNvSpPr>
            <a:spLocks noGrp="1"/>
          </p:cNvSpPr>
          <p:nvPr/>
        </p:nvSpPr>
        <p:spPr>
          <a:xfrm rot="0">
            <a:off x="508000" y="741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963421159" name="Text">
    </p:cNvPr>
          <p:cNvSpPr>
            <a:spLocks noGrp="1"/>
          </p:cNvSpPr>
          <p:nvPr/>
        </p:nvSpPr>
        <p:spPr>
          <a:xfrm rot="0">
            <a:off x="3771900" y="741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314287" name="Text">
    </p:cNvPr>
          <p:cNvSpPr>
            <a:spLocks noGrp="1"/>
          </p:cNvSpPr>
          <p:nvPr/>
        </p:nvSpPr>
        <p:spPr>
          <a:xfrm rot="0">
            <a:off x="508000" y="762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1858453608" name="Text">
    </p:cNvPr>
          <p:cNvSpPr>
            <a:spLocks noGrp="1"/>
          </p:cNvSpPr>
          <p:nvPr/>
        </p:nvSpPr>
        <p:spPr>
          <a:xfrm rot="0">
            <a:off x="3771900" y="762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74203783" name="Text">
    </p:cNvPr>
          <p:cNvSpPr>
            <a:spLocks noGrp="1"/>
          </p:cNvSpPr>
          <p:nvPr/>
        </p:nvSpPr>
        <p:spPr>
          <a:xfrm rot="0">
            <a:off x="508000" y="782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400375685" name="Text">
    </p:cNvPr>
          <p:cNvSpPr>
            <a:spLocks noGrp="1"/>
          </p:cNvSpPr>
          <p:nvPr/>
        </p:nvSpPr>
        <p:spPr>
          <a:xfrm rot="0">
            <a:off x="3771900" y="782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84223819" name="Text">
    </p:cNvPr>
          <p:cNvSpPr>
            <a:spLocks noGrp="1"/>
          </p:cNvSpPr>
          <p:nvPr/>
        </p:nvSpPr>
        <p:spPr>
          <a:xfrm rot="0">
            <a:off x="508000" y="802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1010623012" name="Text">
    </p:cNvPr>
          <p:cNvSpPr>
            <a:spLocks noGrp="1"/>
          </p:cNvSpPr>
          <p:nvPr/>
        </p:nvSpPr>
        <p:spPr>
          <a:xfrm rot="0">
            <a:off x="3771900" y="802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42567122" name="Text">
    </p:cNvPr>
          <p:cNvSpPr>
            <a:spLocks noGrp="1"/>
          </p:cNvSpPr>
          <p:nvPr/>
        </p:nvSpPr>
        <p:spPr>
          <a:xfrm rot="0">
            <a:off x="508000" y="822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532197244" name="Text">
    </p:cNvPr>
          <p:cNvSpPr>
            <a:spLocks noGrp="1"/>
          </p:cNvSpPr>
          <p:nvPr/>
        </p:nvSpPr>
        <p:spPr>
          <a:xfrm rot="0">
            <a:off x="3771900" y="8229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13420067" name="Text">
    </p:cNvPr>
          <p:cNvSpPr>
            <a:spLocks noGrp="1"/>
          </p:cNvSpPr>
          <p:nvPr/>
        </p:nvSpPr>
        <p:spPr>
          <a:xfrm rot="0">
            <a:off x="508000" y="843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1837581835" name="Text">
    </p:cNvPr>
          <p:cNvSpPr>
            <a:spLocks noGrp="1"/>
          </p:cNvSpPr>
          <p:nvPr/>
        </p:nvSpPr>
        <p:spPr>
          <a:xfrm rot="0">
            <a:off x="3771900" y="8432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14946156" name="Text">
    </p:cNvPr>
          <p:cNvSpPr>
            <a:spLocks noGrp="1"/>
          </p:cNvSpPr>
          <p:nvPr/>
        </p:nvSpPr>
        <p:spPr>
          <a:xfrm rot="0">
            <a:off x="508000" y="863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1787465037" name="Text">
    </p:cNvPr>
          <p:cNvSpPr>
            <a:spLocks noGrp="1"/>
          </p:cNvSpPr>
          <p:nvPr/>
        </p:nvSpPr>
        <p:spPr>
          <a:xfrm rot="0">
            <a:off x="3771900" y="8636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62706312" name="Text">
    </p:cNvPr>
          <p:cNvSpPr>
            <a:spLocks noGrp="1"/>
          </p:cNvSpPr>
          <p:nvPr/>
        </p:nvSpPr>
        <p:spPr>
          <a:xfrm rot="0">
            <a:off x="508000" y="883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106532026" name="Text">
    </p:cNvPr>
          <p:cNvSpPr>
            <a:spLocks noGrp="1"/>
          </p:cNvSpPr>
          <p:nvPr/>
        </p:nvSpPr>
        <p:spPr>
          <a:xfrm rot="0">
            <a:off x="3771900" y="8839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77638762" name="Text">
    </p:cNvPr>
          <p:cNvSpPr>
            <a:spLocks noGrp="1"/>
          </p:cNvSpPr>
          <p:nvPr/>
        </p:nvSpPr>
        <p:spPr>
          <a:xfrm rot="0">
            <a:off x="508000" y="904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277336841" name="Text">
    </p:cNvPr>
          <p:cNvSpPr>
            <a:spLocks noGrp="1"/>
          </p:cNvSpPr>
          <p:nvPr/>
        </p:nvSpPr>
        <p:spPr>
          <a:xfrm rot="0">
            <a:off x="3771900" y="9042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0143598" name="Text">
    </p:cNvPr>
          <p:cNvSpPr>
            <a:spLocks noGrp="1"/>
          </p:cNvSpPr>
          <p:nvPr/>
        </p:nvSpPr>
        <p:spPr>
          <a:xfrm rot="0">
            <a:off x="508000" y="924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1118571011" name="Text">
    </p:cNvPr>
          <p:cNvSpPr>
            <a:spLocks noGrp="1"/>
          </p:cNvSpPr>
          <p:nvPr/>
        </p:nvSpPr>
        <p:spPr>
          <a:xfrm rot="0">
            <a:off x="3771900" y="9245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79752895" name="Text">
    </p:cNvPr>
          <p:cNvSpPr>
            <a:spLocks noGrp="1"/>
          </p:cNvSpPr>
          <p:nvPr/>
        </p:nvSpPr>
        <p:spPr>
          <a:xfrm rot="0">
            <a:off x="508000" y="944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213898108" name="Text">
    </p:cNvPr>
          <p:cNvSpPr>
            <a:spLocks noGrp="1"/>
          </p:cNvSpPr>
          <p:nvPr/>
        </p:nvSpPr>
        <p:spPr>
          <a:xfrm rot="0">
            <a:off x="3771900" y="944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66027038" name="Text">
    </p:cNvPr>
          <p:cNvSpPr>
            <a:spLocks noGrp="1"/>
          </p:cNvSpPr>
          <p:nvPr/>
        </p:nvSpPr>
        <p:spPr>
          <a:xfrm rot="0">
            <a:off x="508000" y="965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1967077603" name="Text">
    </p:cNvPr>
          <p:cNvSpPr>
            <a:spLocks noGrp="1"/>
          </p:cNvSpPr>
          <p:nvPr/>
        </p:nvSpPr>
        <p:spPr>
          <a:xfrm rot="0">
            <a:off x="3771900" y="965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28919888" name="Text">
    </p:cNvPr>
          <p:cNvSpPr>
            <a:spLocks noGrp="1"/>
          </p:cNvSpPr>
          <p:nvPr/>
        </p:nvSpPr>
        <p:spPr>
          <a:xfrm rot="0">
            <a:off x="508000" y="985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1470799280" name="Text">
    </p:cNvPr>
          <p:cNvSpPr>
            <a:spLocks noGrp="1"/>
          </p:cNvSpPr>
          <p:nvPr/>
        </p:nvSpPr>
        <p:spPr>
          <a:xfrm rot="0">
            <a:off x="3771900" y="985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4239984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3397309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</a:t>
            </a:r>
          </a:p>
        </p:txBody>
      </p:sp>
      <p:sp>
        <p:nvSpPr>
          <p:cNvPr id="90193263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33734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002831738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metodiky realizace statistických zpracování</a:t>
            </a:r>
          </a:p>
        </p:txBody>
      </p:sp>
      <p:sp>
        <p:nvSpPr>
          <p:cNvPr id="1036168697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27330020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89475999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1444847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62238675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národních účtů</a:t>
            </a:r>
          </a:p>
        </p:txBody>
      </p:sp>
      <p:sp>
        <p:nvSpPr>
          <p:cNvPr id="959048905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vládních a finančních účtů</a:t>
            </a:r>
          </a:p>
        </p:txBody>
      </p:sp>
      <p:sp>
        <p:nvSpPr>
          <p:cNvPr id="1107467332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110835918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54251307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46563807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82166633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29450387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vládních a finančních účtů</a:t>
            </a:r>
          </a:p>
        </p:txBody>
      </p:sp>
      <p:sp>
        <p:nvSpPr>
          <p:cNvPr id="942991723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cen</a:t>
            </a:r>
          </a:p>
        </p:txBody>
      </p:sp>
      <p:sp>
        <p:nvSpPr>
          <p:cNvPr id="647079107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55297251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05447355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06273246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5481698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14314458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cen</a:t>
            </a:r>
          </a:p>
        </p:txBody>
      </p:sp>
      <p:sp>
        <p:nvSpPr>
          <p:cNvPr id="937104627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zahraničního obchodu</a:t>
            </a:r>
          </a:p>
        </p:txBody>
      </p:sp>
      <p:sp>
        <p:nvSpPr>
          <p:cNvPr id="1540475897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96958112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23473443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62132619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59391812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21511024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2125697868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produkčních statistik</a:t>
            </a:r>
          </a:p>
        </p:txBody>
      </p:sp>
      <p:sp>
        <p:nvSpPr>
          <p:cNvPr id="944249787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97001400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29749871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21923577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07909601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47837238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makroekonomických statistik</a:t>
            </a:r>
          </a:p>
        </p:txBody>
      </p:sp>
      <p:sp>
        <p:nvSpPr>
          <p:cNvPr id="807722505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vládních a finančních účtů</a:t>
            </a:r>
          </a:p>
        </p:txBody>
      </p:sp>
      <p:sp>
        <p:nvSpPr>
          <p:cNvPr id="643483025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74831181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60027639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620801536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26493820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48400067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makroekonomických statistik</a:t>
            </a:r>
          </a:p>
        </p:txBody>
      </p:sp>
      <p:sp>
        <p:nvSpPr>
          <p:cNvPr id="1243452083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cen</a:t>
            </a:r>
          </a:p>
        </p:txBody>
      </p:sp>
      <p:sp>
        <p:nvSpPr>
          <p:cNvPr id="1783448926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5146778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0490349" name="Text">
    </p:cNvPr>
          <p:cNvSpPr>
            <a:spLocks noGrp="1"/>
          </p:cNvSpPr>
          <p:nvPr/>
        </p:nvSpPr>
        <p:spPr>
          <a:xfrm rot="0">
            <a:off x="508000" y="741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568954284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62977658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663304757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makroekonomických statistik</a:t>
            </a:r>
          </a:p>
        </p:txBody>
      </p:sp>
      <p:sp>
        <p:nvSpPr>
          <p:cNvPr id="403599710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zahraničního obchodu</a:t>
            </a:r>
          </a:p>
        </p:txBody>
      </p:sp>
      <p:sp>
        <p:nvSpPr>
          <p:cNvPr id="1978075934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52331859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22055208" name="Text">
    </p:cNvPr>
          <p:cNvSpPr>
            <a:spLocks noGrp="1"/>
          </p:cNvSpPr>
          <p:nvPr/>
        </p:nvSpPr>
        <p:spPr>
          <a:xfrm rot="0">
            <a:off x="508000" y="8458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599263725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8750847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88674726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920100608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statistických registrů</a:t>
            </a:r>
          </a:p>
        </p:txBody>
      </p:sp>
      <p:sp>
        <p:nvSpPr>
          <p:cNvPr id="1438846806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78263328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48990261" name="Text">
    </p:cNvPr>
          <p:cNvSpPr>
            <a:spLocks noGrp="1"/>
          </p:cNvSpPr>
          <p:nvPr/>
        </p:nvSpPr>
        <p:spPr>
          <a:xfrm rot="0">
            <a:off x="508000" y="949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760310499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30734615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3755612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33458742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40</a:t>
            </a:r>
          </a:p>
        </p:txBody>
      </p:sp>
      <p:sp>
        <p:nvSpPr>
          <p:cNvPr id="121939465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2624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47943599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2125981545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metodiky realizace statistických zpracování</a:t>
            </a:r>
          </a:p>
        </p:txBody>
      </p:sp>
      <p:sp>
        <p:nvSpPr>
          <p:cNvPr id="2100179919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10713826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42414488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638979493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15846371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60584239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obecné metodiky a registrů</a:t>
            </a:r>
          </a:p>
        </p:txBody>
      </p:sp>
      <p:sp>
        <p:nvSpPr>
          <p:cNvPr id="1252857806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statistických registrů</a:t>
            </a:r>
          </a:p>
        </p:txBody>
      </p:sp>
      <p:sp>
        <p:nvSpPr>
          <p:cNvPr id="1547714587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53684122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87634377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83343613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2649893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37539435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obecné metodiky a registrů</a:t>
            </a:r>
          </a:p>
        </p:txBody>
      </p:sp>
      <p:sp>
        <p:nvSpPr>
          <p:cNvPr id="408283747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metodiky realizace statistických zpracování</a:t>
            </a:r>
          </a:p>
        </p:txBody>
      </p:sp>
      <p:sp>
        <p:nvSpPr>
          <p:cNvPr id="1141857319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16916410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60320575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99976883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36643867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88470887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1379922411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obyvatelstva</a:t>
            </a:r>
          </a:p>
        </p:txBody>
      </p:sp>
      <p:sp>
        <p:nvSpPr>
          <p:cNvPr id="1618814514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50662090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27364317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610365379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55016120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031152910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produkčních statistik</a:t>
            </a:r>
          </a:p>
        </p:txBody>
      </p:sp>
      <p:sp>
        <p:nvSpPr>
          <p:cNvPr id="50077991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obyvatelstva</a:t>
            </a:r>
          </a:p>
        </p:txBody>
      </p:sp>
      <p:sp>
        <p:nvSpPr>
          <p:cNvPr id="1013981850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05344164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18482103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957666777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0561299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6314847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produkčních statistik</a:t>
            </a:r>
          </a:p>
        </p:txBody>
      </p:sp>
      <p:sp>
        <p:nvSpPr>
          <p:cNvPr id="1292546472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šetření v domácnostech</a:t>
            </a:r>
          </a:p>
        </p:txBody>
      </p:sp>
      <p:sp>
        <p:nvSpPr>
          <p:cNvPr id="1378815949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09266887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5778521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30576117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69868329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51116767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produkčních statistik</a:t>
            </a:r>
          </a:p>
        </p:txBody>
      </p:sp>
      <p:sp>
        <p:nvSpPr>
          <p:cNvPr id="358102794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 rozvoje společnosti</a:t>
            </a:r>
          </a:p>
        </p:txBody>
      </p:sp>
      <p:sp>
        <p:nvSpPr>
          <p:cNvPr id="668573388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19019602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06246174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32481679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23069639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804656191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produkčních statistik</a:t>
            </a:r>
          </a:p>
        </p:txBody>
      </p:sp>
      <p:sp>
        <p:nvSpPr>
          <p:cNvPr id="1176635380" name="Text">
    </p:cNvPr>
          <p:cNvSpPr>
            <a:spLocks noGrp="1"/>
          </p:cNvSpPr>
          <p:nvPr/>
        </p:nvSpPr>
        <p:spPr>
          <a:xfrm rot="0">
            <a:off x="2413000" y="82550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zemědělství a lesnictví, průmyslu, stavebnictví a energetiky</a:t>
            </a:r>
          </a:p>
        </p:txBody>
      </p:sp>
      <p:sp>
        <p:nvSpPr>
          <p:cNvPr id="1599002243" name="Text">
    </p:cNvPr>
          <p:cNvSpPr>
            <a:spLocks noGrp="1"/>
          </p:cNvSpPr>
          <p:nvPr/>
        </p:nvSpPr>
        <p:spPr>
          <a:xfrm rot="0">
            <a:off x="508000" y="80518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6172034" name="Text">
    </p:cNvPr>
          <p:cNvSpPr>
            <a:spLocks noGrp="1"/>
          </p:cNvSpPr>
          <p:nvPr/>
        </p:nvSpPr>
        <p:spPr>
          <a:xfrm rot="0">
            <a:off x="508000" y="8801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43536551" name="Text">
    </p:cNvPr>
          <p:cNvSpPr>
            <a:spLocks noGrp="1"/>
          </p:cNvSpPr>
          <p:nvPr/>
        </p:nvSpPr>
        <p:spPr>
          <a:xfrm rot="0">
            <a:off x="508000" y="9029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18980987" name="Text">
    </p:cNvPr>
          <p:cNvSpPr>
            <a:spLocks noGrp="1"/>
          </p:cNvSpPr>
          <p:nvPr/>
        </p:nvSpPr>
        <p:spPr>
          <a:xfrm rot="0">
            <a:off x="2413000" y="9029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01545568" name="Text">
    </p:cNvPr>
          <p:cNvSpPr>
            <a:spLocks noGrp="1"/>
          </p:cNvSpPr>
          <p:nvPr/>
        </p:nvSpPr>
        <p:spPr>
          <a:xfrm rot="0">
            <a:off x="2413000" y="9232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produkčních statistik</a:t>
            </a:r>
          </a:p>
        </p:txBody>
      </p:sp>
      <p:sp>
        <p:nvSpPr>
          <p:cNvPr id="1780042311" name="Text">
    </p:cNvPr>
          <p:cNvSpPr>
            <a:spLocks noGrp="1"/>
          </p:cNvSpPr>
          <p:nvPr/>
        </p:nvSpPr>
        <p:spPr>
          <a:xfrm rot="0">
            <a:off x="2413000" y="94361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obchodu, dopravy, služeb, cestovního ruchu a životního prostředí</a:t>
            </a:r>
          </a:p>
        </p:txBody>
      </p:sp>
      <p:sp>
        <p:nvSpPr>
          <p:cNvPr id="824604776" name="Text">
    </p:cNvPr>
          <p:cNvSpPr>
            <a:spLocks noGrp="1"/>
          </p:cNvSpPr>
          <p:nvPr/>
        </p:nvSpPr>
        <p:spPr>
          <a:xfrm rot="0">
            <a:off x="508000" y="92329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3781136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921576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41</a:t>
            </a:r>
          </a:p>
        </p:txBody>
      </p:sp>
      <p:sp>
        <p:nvSpPr>
          <p:cNvPr id="134015951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91076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58767233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598332920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82146829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13222265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produkčních statistik</a:t>
            </a:r>
          </a:p>
        </p:txBody>
      </p:sp>
      <p:sp>
        <p:nvSpPr>
          <p:cNvPr id="1137756345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koordinace podnikových statistik a konjunkturálních průzkumů</a:t>
            </a:r>
          </a:p>
        </p:txBody>
      </p:sp>
      <p:sp>
        <p:nvSpPr>
          <p:cNvPr id="775672622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76601555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57998786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244670871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87902812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80555720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2055421863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demografie a sociálních statistik</a:t>
            </a:r>
          </a:p>
        </p:txBody>
      </p:sp>
      <p:sp>
        <p:nvSpPr>
          <p:cNvPr id="832884723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44031560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87143310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33835899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45913065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1346636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demografie a sociálních statistik</a:t>
            </a:r>
          </a:p>
        </p:txBody>
      </p:sp>
      <p:sp>
        <p:nvSpPr>
          <p:cNvPr id="615669877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obyvatelstva</a:t>
            </a:r>
          </a:p>
        </p:txBody>
      </p:sp>
      <p:sp>
        <p:nvSpPr>
          <p:cNvPr id="254920467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65513869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8400080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997033696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79752897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72041887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demografie a sociálních statistik</a:t>
            </a:r>
          </a:p>
        </p:txBody>
      </p:sp>
      <p:sp>
        <p:nvSpPr>
          <p:cNvPr id="1909902690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šetření v domácnostech</a:t>
            </a:r>
          </a:p>
        </p:txBody>
      </p:sp>
      <p:sp>
        <p:nvSpPr>
          <p:cNvPr id="651894590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40179707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30194036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06539884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22012149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128647002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demografie a sociálních statistik</a:t>
            </a:r>
          </a:p>
        </p:txBody>
      </p:sp>
      <p:sp>
        <p:nvSpPr>
          <p:cNvPr id="1397305173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 rozvoje společnosti</a:t>
            </a:r>
          </a:p>
        </p:txBody>
      </p:sp>
      <p:sp>
        <p:nvSpPr>
          <p:cNvPr id="1792935517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65700841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37894046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35616370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25133754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27533873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demografie a sociálních statistik</a:t>
            </a:r>
          </a:p>
        </p:txBody>
      </p:sp>
      <p:sp>
        <p:nvSpPr>
          <p:cNvPr id="1255545148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trhu práce a rovných příležitostí</a:t>
            </a:r>
          </a:p>
        </p:txBody>
      </p:sp>
      <p:sp>
        <p:nvSpPr>
          <p:cNvPr id="629812761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14023496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2506274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95962213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1542980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13047048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1582877552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IT</a:t>
            </a:r>
          </a:p>
        </p:txBody>
      </p:sp>
      <p:sp>
        <p:nvSpPr>
          <p:cNvPr id="400380673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14395515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52741563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047746397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29008841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33673428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IT</a:t>
            </a:r>
          </a:p>
        </p:txBody>
      </p:sp>
      <p:sp>
        <p:nvSpPr>
          <p:cNvPr id="1638192962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infrastruktury IT</a:t>
            </a:r>
          </a:p>
        </p:txBody>
      </p:sp>
      <p:sp>
        <p:nvSpPr>
          <p:cNvPr id="1170849172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59072482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14351546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569846010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02157901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26775818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IT</a:t>
            </a:r>
          </a:p>
        </p:txBody>
      </p:sp>
      <p:sp>
        <p:nvSpPr>
          <p:cNvPr id="144861347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podpory IS a aplikací</a:t>
            </a:r>
          </a:p>
        </p:txBody>
      </p:sp>
      <p:sp>
        <p:nvSpPr>
          <p:cNvPr id="277492149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62342805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8394495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79871286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42</a:t>
            </a:r>
          </a:p>
        </p:txBody>
      </p:sp>
      <p:sp>
        <p:nvSpPr>
          <p:cNvPr id="45834865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818776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12027499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44043311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67911669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06716934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Místopředseda ČSÚ</a:t>
            </a:r>
          </a:p>
        </p:txBody>
      </p:sp>
      <p:sp>
        <p:nvSpPr>
          <p:cNvPr id="1250856239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informačních služeb</a:t>
            </a:r>
          </a:p>
        </p:txBody>
      </p:sp>
      <p:sp>
        <p:nvSpPr>
          <p:cNvPr id="1826527929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98426230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64823113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671190331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72969891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514339290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ČSÚ</a:t>
            </a:r>
          </a:p>
        </p:txBody>
      </p:sp>
      <p:sp>
        <p:nvSpPr>
          <p:cNvPr id="1776812864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1749853385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09135993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83745592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94339310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77909861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389133055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ekonomická a správní</a:t>
            </a:r>
          </a:p>
        </p:txBody>
      </p:sp>
      <p:sp>
        <p:nvSpPr>
          <p:cNvPr id="27975869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projektového řízení</a:t>
            </a:r>
          </a:p>
        </p:txBody>
      </p:sp>
      <p:sp>
        <p:nvSpPr>
          <p:cNvPr id="618648594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10574421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678884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462987960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9565320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55380533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financování a rozpočtu</a:t>
            </a:r>
          </a:p>
        </p:txBody>
      </p:sp>
      <p:sp>
        <p:nvSpPr>
          <p:cNvPr id="1772301094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rozpočtu</a:t>
            </a:r>
          </a:p>
        </p:txBody>
      </p:sp>
      <p:sp>
        <p:nvSpPr>
          <p:cNvPr id="632937478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52504500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48696994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781821640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5610340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93603819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financování a rozpočtu</a:t>
            </a:r>
          </a:p>
        </p:txBody>
      </p:sp>
      <p:sp>
        <p:nvSpPr>
          <p:cNvPr id="809096212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finanční účtárny</a:t>
            </a:r>
          </a:p>
        </p:txBody>
      </p:sp>
      <p:sp>
        <p:nvSpPr>
          <p:cNvPr id="2034385131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11793743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42363724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20331348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12300291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727750039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hospodářské správy, majetku a investic</a:t>
            </a:r>
          </a:p>
        </p:txBody>
      </p:sp>
      <p:sp>
        <p:nvSpPr>
          <p:cNvPr id="1746393801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provozně investiční</a:t>
            </a:r>
          </a:p>
        </p:txBody>
      </p:sp>
      <p:sp>
        <p:nvSpPr>
          <p:cNvPr id="1792950722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08601379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79228577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37774398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76747691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84654957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hospodářské správy, majetku a investic</a:t>
            </a:r>
          </a:p>
        </p:txBody>
      </p:sp>
      <p:sp>
        <p:nvSpPr>
          <p:cNvPr id="550615312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majetku a zásobování</a:t>
            </a:r>
          </a:p>
        </p:txBody>
      </p:sp>
      <p:sp>
        <p:nvSpPr>
          <p:cNvPr id="452204417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93042425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72875530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086687001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83975691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821167522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veřejných zakázek a právních služeb</a:t>
            </a:r>
          </a:p>
        </p:txBody>
      </p:sp>
      <p:sp>
        <p:nvSpPr>
          <p:cNvPr id="1108128909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veřejných zakázek</a:t>
            </a:r>
          </a:p>
        </p:txBody>
      </p:sp>
      <p:sp>
        <p:nvSpPr>
          <p:cNvPr id="1016778060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79843461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48429680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43850092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3999409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97954082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veřejných zakázek a právních služeb</a:t>
            </a:r>
          </a:p>
        </p:txBody>
      </p:sp>
      <p:sp>
        <p:nvSpPr>
          <p:cNvPr id="1508024243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908951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64011725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43</a:t>
            </a:r>
          </a:p>
        </p:txBody>
      </p:sp>
      <p:sp>
        <p:nvSpPr>
          <p:cNvPr id="34505948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57492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209274328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právních služeb</a:t>
            </a:r>
          </a:p>
        </p:txBody>
      </p:sp>
      <p:sp>
        <p:nvSpPr>
          <p:cNvPr id="88481390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29705036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33835597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1286583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7878986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Kancelář předsedy</a:t>
            </a:r>
          </a:p>
        </p:txBody>
      </p:sp>
      <p:sp>
        <p:nvSpPr>
          <p:cNvPr id="1578777793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sekretariát předsedy</a:t>
            </a:r>
          </a:p>
        </p:txBody>
      </p:sp>
      <p:sp>
        <p:nvSpPr>
          <p:cNvPr id="1711571038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97046486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32147620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13030906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18085265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100195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bezpečnosti a krizového řízení</a:t>
            </a:r>
          </a:p>
        </p:txBody>
      </p:sp>
      <p:sp>
        <p:nvSpPr>
          <p:cNvPr id="957599957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ochrany důvěrnosti a bezpečnosti informací</a:t>
            </a:r>
          </a:p>
        </p:txBody>
      </p:sp>
      <p:sp>
        <p:nvSpPr>
          <p:cNvPr id="456727513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90935518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72302645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999569948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46934116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89445008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bezpečnosti a krizového řízení</a:t>
            </a:r>
          </a:p>
        </p:txBody>
      </p:sp>
      <p:sp>
        <p:nvSpPr>
          <p:cNvPr id="1947230494" name="Text">
    </p:cNvPr>
          <p:cNvSpPr>
            <a:spLocks noGrp="1"/>
          </p:cNvSpPr>
          <p:nvPr/>
        </p:nvSpPr>
        <p:spPr>
          <a:xfrm rot="0">
            <a:off x="2413000" y="38862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krizového řízení, fyzické bezpečnosti a ochrany osob a majetku</a:t>
            </a:r>
          </a:p>
        </p:txBody>
      </p:sp>
      <p:sp>
        <p:nvSpPr>
          <p:cNvPr id="1850663258" name="Text">
    </p:cNvPr>
          <p:cNvSpPr>
            <a:spLocks noGrp="1"/>
          </p:cNvSpPr>
          <p:nvPr/>
        </p:nvSpPr>
        <p:spPr>
          <a:xfrm rot="0">
            <a:off x="508000" y="36830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5721550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10163734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93640336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93371679" name="Text">
    </p:cNvPr>
          <p:cNvSpPr>
            <a:spLocks noGrp="1"/>
          </p:cNvSpPr>
          <p:nvPr/>
        </p:nvSpPr>
        <p:spPr>
          <a:xfrm rot="0">
            <a:off x="2413000" y="4864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personalistiky a mezd</a:t>
            </a:r>
          </a:p>
        </p:txBody>
      </p:sp>
      <p:sp>
        <p:nvSpPr>
          <p:cNvPr id="833389136" name="Text">
    </p:cNvPr>
          <p:cNvSpPr>
            <a:spLocks noGrp="1"/>
          </p:cNvSpPr>
          <p:nvPr/>
        </p:nvSpPr>
        <p:spPr>
          <a:xfrm rot="0">
            <a:off x="2413000" y="506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personalistiky</a:t>
            </a:r>
          </a:p>
        </p:txBody>
      </p:sp>
      <p:sp>
        <p:nvSpPr>
          <p:cNvPr id="1375113437" name="Text">
    </p:cNvPr>
          <p:cNvSpPr>
            <a:spLocks noGrp="1"/>
          </p:cNvSpPr>
          <p:nvPr/>
        </p:nvSpPr>
        <p:spPr>
          <a:xfrm rot="0">
            <a:off x="508000" y="4864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76527986" name="Text">
    </p:cNvPr>
          <p:cNvSpPr>
            <a:spLocks noGrp="1"/>
          </p:cNvSpPr>
          <p:nvPr/>
        </p:nvSpPr>
        <p:spPr>
          <a:xfrm rot="0">
            <a:off x="508000" y="506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90686527" name="Text">
    </p:cNvPr>
          <p:cNvSpPr>
            <a:spLocks noGrp="1"/>
          </p:cNvSpPr>
          <p:nvPr/>
        </p:nvSpPr>
        <p:spPr>
          <a:xfrm rot="0">
            <a:off x="508000" y="5473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94293515" name="Text">
    </p:cNvPr>
          <p:cNvSpPr>
            <a:spLocks noGrp="1"/>
          </p:cNvSpPr>
          <p:nvPr/>
        </p:nvSpPr>
        <p:spPr>
          <a:xfrm rot="0">
            <a:off x="508000" y="5702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32109685" name="Text">
    </p:cNvPr>
          <p:cNvSpPr>
            <a:spLocks noGrp="1"/>
          </p:cNvSpPr>
          <p:nvPr/>
        </p:nvSpPr>
        <p:spPr>
          <a:xfrm rot="0">
            <a:off x="2413000" y="570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08900172" name="Text">
    </p:cNvPr>
          <p:cNvSpPr>
            <a:spLocks noGrp="1"/>
          </p:cNvSpPr>
          <p:nvPr/>
        </p:nvSpPr>
        <p:spPr>
          <a:xfrm rot="0">
            <a:off x="2413000" y="5905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personalistiky a mezd</a:t>
            </a:r>
          </a:p>
        </p:txBody>
      </p:sp>
      <p:sp>
        <p:nvSpPr>
          <p:cNvPr id="101006380" name="Text">
    </p:cNvPr>
          <p:cNvSpPr>
            <a:spLocks noGrp="1"/>
          </p:cNvSpPr>
          <p:nvPr/>
        </p:nvSpPr>
        <p:spPr>
          <a:xfrm rot="0">
            <a:off x="2413000" y="610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vzdělávání a FKSP</a:t>
            </a:r>
          </a:p>
        </p:txBody>
      </p:sp>
      <p:sp>
        <p:nvSpPr>
          <p:cNvPr id="80819006" name="Text">
    </p:cNvPr>
          <p:cNvSpPr>
            <a:spLocks noGrp="1"/>
          </p:cNvSpPr>
          <p:nvPr/>
        </p:nvSpPr>
        <p:spPr>
          <a:xfrm rot="0">
            <a:off x="508000" y="5905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65532142" name="Text">
    </p:cNvPr>
          <p:cNvSpPr>
            <a:spLocks noGrp="1"/>
          </p:cNvSpPr>
          <p:nvPr/>
        </p:nvSpPr>
        <p:spPr>
          <a:xfrm rot="0">
            <a:off x="508000" y="610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27735359" name="Text">
    </p:cNvPr>
          <p:cNvSpPr>
            <a:spLocks noGrp="1"/>
          </p:cNvSpPr>
          <p:nvPr/>
        </p:nvSpPr>
        <p:spPr>
          <a:xfrm rot="0">
            <a:off x="508000" y="6515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59057198" name="Text">
    </p:cNvPr>
          <p:cNvSpPr>
            <a:spLocks noGrp="1"/>
          </p:cNvSpPr>
          <p:nvPr/>
        </p:nvSpPr>
        <p:spPr>
          <a:xfrm rot="0">
            <a:off x="508000" y="674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30129739" name="Text">
    </p:cNvPr>
          <p:cNvSpPr>
            <a:spLocks noGrp="1"/>
          </p:cNvSpPr>
          <p:nvPr/>
        </p:nvSpPr>
        <p:spPr>
          <a:xfrm rot="0">
            <a:off x="2413000" y="674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93716105" name="Text">
    </p:cNvPr>
          <p:cNvSpPr>
            <a:spLocks noGrp="1"/>
          </p:cNvSpPr>
          <p:nvPr/>
        </p:nvSpPr>
        <p:spPr>
          <a:xfrm rot="0">
            <a:off x="2413000" y="6946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personalistiky a mezd</a:t>
            </a:r>
          </a:p>
        </p:txBody>
      </p:sp>
      <p:sp>
        <p:nvSpPr>
          <p:cNvPr id="1631482380" name="Text">
    </p:cNvPr>
          <p:cNvSpPr>
            <a:spLocks noGrp="1"/>
          </p:cNvSpPr>
          <p:nvPr/>
        </p:nvSpPr>
        <p:spPr>
          <a:xfrm rot="0">
            <a:off x="2413000" y="715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PAM a mzdová účtárna</a:t>
            </a:r>
          </a:p>
        </p:txBody>
      </p:sp>
      <p:sp>
        <p:nvSpPr>
          <p:cNvPr id="856794274" name="Text">
    </p:cNvPr>
          <p:cNvSpPr>
            <a:spLocks noGrp="1"/>
          </p:cNvSpPr>
          <p:nvPr/>
        </p:nvSpPr>
        <p:spPr>
          <a:xfrm rot="0">
            <a:off x="508000" y="6946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81162625" name="Text">
    </p:cNvPr>
          <p:cNvSpPr>
            <a:spLocks noGrp="1"/>
          </p:cNvSpPr>
          <p:nvPr/>
        </p:nvSpPr>
        <p:spPr>
          <a:xfrm rot="0">
            <a:off x="508000" y="7150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0209670" name="Text">
    </p:cNvPr>
          <p:cNvSpPr>
            <a:spLocks noGrp="1"/>
          </p:cNvSpPr>
          <p:nvPr/>
        </p:nvSpPr>
        <p:spPr>
          <a:xfrm rot="0">
            <a:off x="508000" y="7556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68995168" name="Text">
    </p:cNvPr>
          <p:cNvSpPr>
            <a:spLocks noGrp="1"/>
          </p:cNvSpPr>
          <p:nvPr/>
        </p:nvSpPr>
        <p:spPr>
          <a:xfrm rot="0">
            <a:off x="508000" y="778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29086409" name="Text">
    </p:cNvPr>
          <p:cNvSpPr>
            <a:spLocks noGrp="1"/>
          </p:cNvSpPr>
          <p:nvPr/>
        </p:nvSpPr>
        <p:spPr>
          <a:xfrm rot="0">
            <a:off x="2413000" y="778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653629461" name="Text">
    </p:cNvPr>
          <p:cNvSpPr>
            <a:spLocks noGrp="1"/>
          </p:cNvSpPr>
          <p:nvPr/>
        </p:nvSpPr>
        <p:spPr>
          <a:xfrm rot="0">
            <a:off x="2413000" y="7988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legislativy a mezinárodní spolupráce</a:t>
            </a:r>
          </a:p>
        </p:txBody>
      </p:sp>
      <p:sp>
        <p:nvSpPr>
          <p:cNvPr id="1946154790" name="Text">
    </p:cNvPr>
          <p:cNvSpPr>
            <a:spLocks noGrp="1"/>
          </p:cNvSpPr>
          <p:nvPr/>
        </p:nvSpPr>
        <p:spPr>
          <a:xfrm rot="0">
            <a:off x="2413000" y="819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plánování mezinárodní spolupráce</a:t>
            </a:r>
          </a:p>
        </p:txBody>
      </p:sp>
      <p:sp>
        <p:nvSpPr>
          <p:cNvPr id="356267858" name="Text">
    </p:cNvPr>
          <p:cNvSpPr>
            <a:spLocks noGrp="1"/>
          </p:cNvSpPr>
          <p:nvPr/>
        </p:nvSpPr>
        <p:spPr>
          <a:xfrm rot="0">
            <a:off x="508000" y="7988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20101773" name="Text">
    </p:cNvPr>
          <p:cNvSpPr>
            <a:spLocks noGrp="1"/>
          </p:cNvSpPr>
          <p:nvPr/>
        </p:nvSpPr>
        <p:spPr>
          <a:xfrm rot="0">
            <a:off x="508000" y="819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20304755" name="Text">
    </p:cNvPr>
          <p:cNvSpPr>
            <a:spLocks noGrp="1"/>
          </p:cNvSpPr>
          <p:nvPr/>
        </p:nvSpPr>
        <p:spPr>
          <a:xfrm rot="0">
            <a:off x="508000" y="8597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56768159" name="Text">
    </p:cNvPr>
          <p:cNvSpPr>
            <a:spLocks noGrp="1"/>
          </p:cNvSpPr>
          <p:nvPr/>
        </p:nvSpPr>
        <p:spPr>
          <a:xfrm rot="0">
            <a:off x="508000" y="882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883134" name="Text">
    </p:cNvPr>
          <p:cNvSpPr>
            <a:spLocks noGrp="1"/>
          </p:cNvSpPr>
          <p:nvPr/>
        </p:nvSpPr>
        <p:spPr>
          <a:xfrm rot="0">
            <a:off x="2413000" y="882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22999615" name="Text">
    </p:cNvPr>
          <p:cNvSpPr>
            <a:spLocks noGrp="1"/>
          </p:cNvSpPr>
          <p:nvPr/>
        </p:nvSpPr>
        <p:spPr>
          <a:xfrm rot="0">
            <a:off x="2413000" y="9029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legislativy a mezinárodní spolupráce</a:t>
            </a:r>
          </a:p>
        </p:txBody>
      </p:sp>
      <p:sp>
        <p:nvSpPr>
          <p:cNvPr id="1805043887" name="Text">
    </p:cNvPr>
          <p:cNvSpPr>
            <a:spLocks noGrp="1"/>
          </p:cNvSpPr>
          <p:nvPr/>
        </p:nvSpPr>
        <p:spPr>
          <a:xfrm rot="0">
            <a:off x="2413000" y="9232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evropské integrace</a:t>
            </a:r>
          </a:p>
        </p:txBody>
      </p:sp>
      <p:sp>
        <p:nvSpPr>
          <p:cNvPr id="276834643" name="Text">
    </p:cNvPr>
          <p:cNvSpPr>
            <a:spLocks noGrp="1"/>
          </p:cNvSpPr>
          <p:nvPr/>
        </p:nvSpPr>
        <p:spPr>
          <a:xfrm rot="0">
            <a:off x="508000" y="9029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42903451" name="Text">
    </p:cNvPr>
          <p:cNvSpPr>
            <a:spLocks noGrp="1"/>
          </p:cNvSpPr>
          <p:nvPr/>
        </p:nvSpPr>
        <p:spPr>
          <a:xfrm rot="0">
            <a:off x="508000" y="9232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3801726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80553683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44</a:t>
            </a:r>
          </a:p>
        </p:txBody>
      </p:sp>
      <p:sp>
        <p:nvSpPr>
          <p:cNvPr id="183331234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60658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67867809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092137136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20953161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382457179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legislativy a mezinárodní spolupráce</a:t>
            </a:r>
          </a:p>
        </p:txBody>
      </p:sp>
      <p:sp>
        <p:nvSpPr>
          <p:cNvPr id="882209095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legislativní</a:t>
            </a:r>
          </a:p>
        </p:txBody>
      </p:sp>
      <p:sp>
        <p:nvSpPr>
          <p:cNvPr id="1393884063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49472209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15113547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31216156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46090809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28359883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komunikace</a:t>
            </a:r>
          </a:p>
        </p:txBody>
      </p:sp>
      <p:sp>
        <p:nvSpPr>
          <p:cNvPr id="1225953705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CID</a:t>
            </a:r>
          </a:p>
        </p:txBody>
      </p:sp>
      <p:sp>
        <p:nvSpPr>
          <p:cNvPr id="70714467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33876170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094068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76717331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32821203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387415412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komunikace</a:t>
            </a:r>
          </a:p>
        </p:txBody>
      </p:sp>
      <p:sp>
        <p:nvSpPr>
          <p:cNvPr id="379423868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marketingu a PR</a:t>
            </a:r>
          </a:p>
        </p:txBody>
      </p:sp>
      <p:sp>
        <p:nvSpPr>
          <p:cNvPr id="487346408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84129757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06661124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352289367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04179388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015926748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obecné metodiky</a:t>
            </a:r>
          </a:p>
        </p:txBody>
      </p:sp>
      <p:sp>
        <p:nvSpPr>
          <p:cNvPr id="607267638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koordinace statistických zjištování</a:t>
            </a:r>
          </a:p>
        </p:txBody>
      </p:sp>
      <p:sp>
        <p:nvSpPr>
          <p:cNvPr id="650654483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131921243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28794396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81215192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95765154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056396700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obecné metodiky</a:t>
            </a:r>
          </a:p>
        </p:txBody>
      </p:sp>
      <p:sp>
        <p:nvSpPr>
          <p:cNvPr id="2039605563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klasifikací, číselníků a SMS</a:t>
            </a:r>
          </a:p>
        </p:txBody>
      </p:sp>
      <p:sp>
        <p:nvSpPr>
          <p:cNvPr id="952655840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67658575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72007958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031781734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94508918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19165551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statistických registrů</a:t>
            </a:r>
          </a:p>
        </p:txBody>
      </p:sp>
      <p:sp>
        <p:nvSpPr>
          <p:cNvPr id="156410001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rozvoje a metodiky registrů</a:t>
            </a:r>
          </a:p>
        </p:txBody>
      </p:sp>
      <p:sp>
        <p:nvSpPr>
          <p:cNvPr id="1233561680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18832996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0075664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59426764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3993688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17437589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statistických registrů</a:t>
            </a:r>
          </a:p>
        </p:txBody>
      </p:sp>
      <p:sp>
        <p:nvSpPr>
          <p:cNvPr id="240301986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statistických územních jednotek</a:t>
            </a:r>
          </a:p>
        </p:txBody>
      </p:sp>
      <p:sp>
        <p:nvSpPr>
          <p:cNvPr id="124236175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91927007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30695640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660789756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87707621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48614254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statistických registrů</a:t>
            </a:r>
          </a:p>
        </p:txBody>
      </p:sp>
      <p:sp>
        <p:nvSpPr>
          <p:cNvPr id="380288916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registrů</a:t>
            </a:r>
          </a:p>
        </p:txBody>
      </p:sp>
      <p:sp>
        <p:nvSpPr>
          <p:cNvPr id="424090878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24486790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73013519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96249858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24779764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73117311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metodiky realizace statistických zpracování</a:t>
            </a:r>
          </a:p>
        </p:txBody>
      </p:sp>
      <p:sp>
        <p:nvSpPr>
          <p:cNvPr id="209329427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matematicko-statistických metod a statistické kvality</a:t>
            </a:r>
          </a:p>
        </p:txBody>
      </p:sp>
      <p:sp>
        <p:nvSpPr>
          <p:cNvPr id="1973372761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69997870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7528867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211420127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45</a:t>
            </a:r>
          </a:p>
        </p:txBody>
      </p:sp>
      <p:sp>
        <p:nvSpPr>
          <p:cNvPr id="52755189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9061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898845103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42719631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07983460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749321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metodiky realizace statistických zpracování</a:t>
            </a:r>
          </a:p>
        </p:txBody>
      </p:sp>
      <p:sp>
        <p:nvSpPr>
          <p:cNvPr id="25951498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integračního programování a centrálního zpracování</a:t>
            </a:r>
          </a:p>
        </p:txBody>
      </p:sp>
      <p:sp>
        <p:nvSpPr>
          <p:cNvPr id="97440972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10414288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41097434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22168056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446610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25534586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metodiky realizace statistických zpracování</a:t>
            </a:r>
          </a:p>
        </p:txBody>
      </p:sp>
      <p:sp>
        <p:nvSpPr>
          <p:cNvPr id="1062891543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metodiky zpracování a datových zdrojů</a:t>
            </a:r>
          </a:p>
        </p:txBody>
      </p:sp>
      <p:sp>
        <p:nvSpPr>
          <p:cNvPr id="1108436272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18596870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49618080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651014960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74618940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69161626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metodiky realizace statistických zpracování</a:t>
            </a:r>
          </a:p>
        </p:txBody>
      </p:sp>
      <p:sp>
        <p:nvSpPr>
          <p:cNvPr id="27877714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statistických projektů a podpory integračního programování</a:t>
            </a:r>
          </a:p>
        </p:txBody>
      </p:sp>
      <p:sp>
        <p:nvSpPr>
          <p:cNvPr id="1253447268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88522116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66624481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86781359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6216925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37409406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národních účtů</a:t>
            </a:r>
          </a:p>
        </p:txBody>
      </p:sp>
      <p:sp>
        <p:nvSpPr>
          <p:cNvPr id="439849276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sektorových účtů</a:t>
            </a:r>
          </a:p>
        </p:txBody>
      </p:sp>
      <p:sp>
        <p:nvSpPr>
          <p:cNvPr id="439997724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32818559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00244382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939364591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64623161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07111824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národních účtů</a:t>
            </a:r>
          </a:p>
        </p:txBody>
      </p:sp>
      <p:sp>
        <p:nvSpPr>
          <p:cNvPr id="594980779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input-output tabulek</a:t>
            </a:r>
          </a:p>
        </p:txBody>
      </p:sp>
      <p:sp>
        <p:nvSpPr>
          <p:cNvPr id="2018982338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16041499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50751048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62509912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99754028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9485486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národních účtů</a:t>
            </a:r>
          </a:p>
        </p:txBody>
      </p:sp>
      <p:sp>
        <p:nvSpPr>
          <p:cNvPr id="1233061581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čtvrtletních odhadů</a:t>
            </a:r>
          </a:p>
        </p:txBody>
      </p:sp>
      <p:sp>
        <p:nvSpPr>
          <p:cNvPr id="1905038076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97097897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6853930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67354832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41509160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78756138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vládních a finančních účtů</a:t>
            </a:r>
          </a:p>
        </p:txBody>
      </p:sp>
      <p:sp>
        <p:nvSpPr>
          <p:cNvPr id="1071889407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vládních účtů</a:t>
            </a:r>
          </a:p>
        </p:txBody>
      </p:sp>
      <p:sp>
        <p:nvSpPr>
          <p:cNvPr id="447877275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09224706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10088428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022965916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10541136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21020283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vládních a finančních účtů</a:t>
            </a:r>
          </a:p>
        </p:txBody>
      </p:sp>
      <p:sp>
        <p:nvSpPr>
          <p:cNvPr id="1822668731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finančních účtů</a:t>
            </a:r>
          </a:p>
        </p:txBody>
      </p:sp>
      <p:sp>
        <p:nvSpPr>
          <p:cNvPr id="426463083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9114967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35299721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5431606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05607708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73268109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vládních a finančních účtů</a:t>
            </a:r>
          </a:p>
        </p:txBody>
      </p:sp>
      <p:sp>
        <p:nvSpPr>
          <p:cNvPr id="66356829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7445596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48096162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46</a:t>
            </a:r>
          </a:p>
        </p:txBody>
      </p:sp>
      <p:sp>
        <p:nvSpPr>
          <p:cNvPr id="52705410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25206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54930901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netržní ekonomiky</a:t>
            </a:r>
          </a:p>
        </p:txBody>
      </p:sp>
      <p:sp>
        <p:nvSpPr>
          <p:cNvPr id="108146372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97482757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086119836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97444964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88308750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cen</a:t>
            </a:r>
          </a:p>
        </p:txBody>
      </p:sp>
      <p:sp>
        <p:nvSpPr>
          <p:cNvPr id="724088561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cen zemědělství, stavebnictví a služeb</a:t>
            </a:r>
          </a:p>
        </p:txBody>
      </p:sp>
      <p:sp>
        <p:nvSpPr>
          <p:cNvPr id="223271991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98231714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1532123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12466523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91957897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12175245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cen</a:t>
            </a:r>
          </a:p>
        </p:txBody>
      </p:sp>
      <p:sp>
        <p:nvSpPr>
          <p:cNvPr id="832019957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cen průmyslu a zahraničního obchodu</a:t>
            </a:r>
          </a:p>
        </p:txBody>
      </p:sp>
      <p:sp>
        <p:nvSpPr>
          <p:cNvPr id="501815887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22993662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86253478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621952378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7199477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03329624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cen</a:t>
            </a:r>
          </a:p>
        </p:txBody>
      </p:sp>
      <p:sp>
        <p:nvSpPr>
          <p:cNvPr id="1254320536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spotřebitelských cen</a:t>
            </a:r>
          </a:p>
        </p:txBody>
      </p:sp>
      <p:sp>
        <p:nvSpPr>
          <p:cNvPr id="2123261015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35456699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70940786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51878448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63765219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679782068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zahraničního obchodu</a:t>
            </a:r>
          </a:p>
        </p:txBody>
      </p:sp>
      <p:sp>
        <p:nvSpPr>
          <p:cNvPr id="1130610525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obchodní bilance</a:t>
            </a:r>
          </a:p>
        </p:txBody>
      </p:sp>
      <p:sp>
        <p:nvSpPr>
          <p:cNvPr id="1144214051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73538458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26174784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8663956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23362283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6856894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zahraničního obchodu</a:t>
            </a:r>
          </a:p>
        </p:txBody>
      </p:sp>
      <p:sp>
        <p:nvSpPr>
          <p:cNvPr id="1877652161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datové podpory zahraničního obchodu</a:t>
            </a:r>
          </a:p>
        </p:txBody>
      </p:sp>
      <p:sp>
        <p:nvSpPr>
          <p:cNvPr id="1775527641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49658873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41989768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82540159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8558428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25004901" name="Text">
    </p:cNvPr>
          <p:cNvSpPr>
            <a:spLocks noGrp="1"/>
          </p:cNvSpPr>
          <p:nvPr/>
        </p:nvSpPr>
        <p:spPr>
          <a:xfrm rot="0">
            <a:off x="2413000" y="68072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zemědělství a lesnictví, průmyslu, stavebnictví a energetiky</a:t>
            </a:r>
          </a:p>
        </p:txBody>
      </p:sp>
      <p:sp>
        <p:nvSpPr>
          <p:cNvPr id="1947568035" name="Text">
    </p:cNvPr>
          <p:cNvSpPr>
            <a:spLocks noGrp="1"/>
          </p:cNvSpPr>
          <p:nvPr/>
        </p:nvSpPr>
        <p:spPr>
          <a:xfrm rot="0">
            <a:off x="2413000" y="715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průmyslu</a:t>
            </a:r>
          </a:p>
        </p:txBody>
      </p:sp>
      <p:sp>
        <p:nvSpPr>
          <p:cNvPr id="2127602491" name="Text">
    </p:cNvPr>
          <p:cNvSpPr>
            <a:spLocks noGrp="1"/>
          </p:cNvSpPr>
          <p:nvPr/>
        </p:nvSpPr>
        <p:spPr>
          <a:xfrm rot="0">
            <a:off x="508000" y="68072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88284697" name="Text">
    </p:cNvPr>
          <p:cNvSpPr>
            <a:spLocks noGrp="1"/>
          </p:cNvSpPr>
          <p:nvPr/>
        </p:nvSpPr>
        <p:spPr>
          <a:xfrm rot="0">
            <a:off x="508000" y="7556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739449829" name="Text">
    </p:cNvPr>
          <p:cNvSpPr>
            <a:spLocks noGrp="1"/>
          </p:cNvSpPr>
          <p:nvPr/>
        </p:nvSpPr>
        <p:spPr>
          <a:xfrm rot="0">
            <a:off x="508000" y="778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63079468" name="Text">
    </p:cNvPr>
          <p:cNvSpPr>
            <a:spLocks noGrp="1"/>
          </p:cNvSpPr>
          <p:nvPr/>
        </p:nvSpPr>
        <p:spPr>
          <a:xfrm rot="0">
            <a:off x="2413000" y="778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56578183" name="Text">
    </p:cNvPr>
          <p:cNvSpPr>
            <a:spLocks noGrp="1"/>
          </p:cNvSpPr>
          <p:nvPr/>
        </p:nvSpPr>
        <p:spPr>
          <a:xfrm rot="0">
            <a:off x="2413000" y="79883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zemědělství a lesnictví, průmyslu, stavebnictví a energetiky</a:t>
            </a:r>
          </a:p>
        </p:txBody>
      </p:sp>
      <p:sp>
        <p:nvSpPr>
          <p:cNvPr id="2109628793" name="Text">
    </p:cNvPr>
          <p:cNvSpPr>
            <a:spLocks noGrp="1"/>
          </p:cNvSpPr>
          <p:nvPr/>
        </p:nvSpPr>
        <p:spPr>
          <a:xfrm rot="0">
            <a:off x="2413000" y="833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stavebnictví a bytové výstavby</a:t>
            </a:r>
          </a:p>
        </p:txBody>
      </p:sp>
      <p:sp>
        <p:nvSpPr>
          <p:cNvPr id="1974743526" name="Text">
    </p:cNvPr>
          <p:cNvSpPr>
            <a:spLocks noGrp="1"/>
          </p:cNvSpPr>
          <p:nvPr/>
        </p:nvSpPr>
        <p:spPr>
          <a:xfrm rot="0">
            <a:off x="508000" y="79883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41932882" name="Text">
    </p:cNvPr>
          <p:cNvSpPr>
            <a:spLocks noGrp="1"/>
          </p:cNvSpPr>
          <p:nvPr/>
        </p:nvSpPr>
        <p:spPr>
          <a:xfrm rot="0">
            <a:off x="508000" y="873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57562399" name="Text">
    </p:cNvPr>
          <p:cNvSpPr>
            <a:spLocks noGrp="1"/>
          </p:cNvSpPr>
          <p:nvPr/>
        </p:nvSpPr>
        <p:spPr>
          <a:xfrm rot="0">
            <a:off x="508000" y="896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69022631" name="Text">
    </p:cNvPr>
          <p:cNvSpPr>
            <a:spLocks noGrp="1"/>
          </p:cNvSpPr>
          <p:nvPr/>
        </p:nvSpPr>
        <p:spPr>
          <a:xfrm rot="0">
            <a:off x="2413000" y="896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91698431" name="Text">
    </p:cNvPr>
          <p:cNvSpPr>
            <a:spLocks noGrp="1"/>
          </p:cNvSpPr>
          <p:nvPr/>
        </p:nvSpPr>
        <p:spPr>
          <a:xfrm rot="0">
            <a:off x="2413000" y="91694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zemědělství a lesnictví, průmyslu, stavebnictví a energetiky</a:t>
            </a:r>
          </a:p>
        </p:txBody>
      </p:sp>
      <p:sp>
        <p:nvSpPr>
          <p:cNvPr id="142605346" name="Text">
    </p:cNvPr>
          <p:cNvSpPr>
            <a:spLocks noGrp="1"/>
          </p:cNvSpPr>
          <p:nvPr/>
        </p:nvSpPr>
        <p:spPr>
          <a:xfrm rot="0">
            <a:off x="2413000" y="951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energetiky</a:t>
            </a:r>
          </a:p>
        </p:txBody>
      </p:sp>
      <p:sp>
        <p:nvSpPr>
          <p:cNvPr id="1028079891" name="Text">
    </p:cNvPr>
          <p:cNvSpPr>
            <a:spLocks noGrp="1"/>
          </p:cNvSpPr>
          <p:nvPr/>
        </p:nvSpPr>
        <p:spPr>
          <a:xfrm rot="0">
            <a:off x="508000" y="91694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8439115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27309075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47</a:t>
            </a:r>
          </a:p>
        </p:txBody>
      </p:sp>
      <p:sp>
        <p:nvSpPr>
          <p:cNvPr id="978305286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25153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739483136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625743935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02577058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63630186" name="Text">
    </p:cNvPr>
          <p:cNvSpPr>
            <a:spLocks noGrp="1"/>
          </p:cNvSpPr>
          <p:nvPr/>
        </p:nvSpPr>
        <p:spPr>
          <a:xfrm rot="0">
            <a:off x="2413000" y="11938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zemědělství a lesnictví, průmyslu, stavebnictví a energetiky</a:t>
            </a:r>
          </a:p>
        </p:txBody>
      </p:sp>
      <p:sp>
        <p:nvSpPr>
          <p:cNvPr id="2103727905" name="Text">
    </p:cNvPr>
          <p:cNvSpPr>
            <a:spLocks noGrp="1"/>
          </p:cNvSpPr>
          <p:nvPr/>
        </p:nvSpPr>
        <p:spPr>
          <a:xfrm rot="0">
            <a:off x="2413000" y="1536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zemědělství a lesnictví</a:t>
            </a:r>
          </a:p>
        </p:txBody>
      </p:sp>
      <p:sp>
        <p:nvSpPr>
          <p:cNvPr id="709141928" name="Text">
    </p:cNvPr>
          <p:cNvSpPr>
            <a:spLocks noGrp="1"/>
          </p:cNvSpPr>
          <p:nvPr/>
        </p:nvSpPr>
        <p:spPr>
          <a:xfrm rot="0">
            <a:off x="508000" y="11938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15583663" name="Text">
    </p:cNvPr>
          <p:cNvSpPr>
            <a:spLocks noGrp="1"/>
          </p:cNvSpPr>
          <p:nvPr/>
        </p:nvSpPr>
        <p:spPr>
          <a:xfrm rot="0">
            <a:off x="508000" y="1943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258450117" name="Text">
    </p:cNvPr>
          <p:cNvSpPr>
            <a:spLocks noGrp="1"/>
          </p:cNvSpPr>
          <p:nvPr/>
        </p:nvSpPr>
        <p:spPr>
          <a:xfrm rot="0">
            <a:off x="508000" y="2171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35607771" name="Text">
    </p:cNvPr>
          <p:cNvSpPr>
            <a:spLocks noGrp="1"/>
          </p:cNvSpPr>
          <p:nvPr/>
        </p:nvSpPr>
        <p:spPr>
          <a:xfrm rot="0">
            <a:off x="2413000" y="2171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59700502" name="Text">
    </p:cNvPr>
          <p:cNvSpPr>
            <a:spLocks noGrp="1"/>
          </p:cNvSpPr>
          <p:nvPr/>
        </p:nvSpPr>
        <p:spPr>
          <a:xfrm rot="0">
            <a:off x="2413000" y="23749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zemědělství a lesnictví, průmyslu, stavebnictví a energetiky</a:t>
            </a:r>
          </a:p>
        </p:txBody>
      </p:sp>
      <p:sp>
        <p:nvSpPr>
          <p:cNvPr id="1341114554" name="Text">
    </p:cNvPr>
          <p:cNvSpPr>
            <a:spLocks noGrp="1"/>
          </p:cNvSpPr>
          <p:nvPr/>
        </p:nvSpPr>
        <p:spPr>
          <a:xfrm rot="0">
            <a:off x="2413000" y="2717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stavebnictví a bytové výstavby</a:t>
            </a:r>
          </a:p>
        </p:txBody>
      </p:sp>
      <p:sp>
        <p:nvSpPr>
          <p:cNvPr id="391373254" name="Text">
    </p:cNvPr>
          <p:cNvSpPr>
            <a:spLocks noGrp="1"/>
          </p:cNvSpPr>
          <p:nvPr/>
        </p:nvSpPr>
        <p:spPr>
          <a:xfrm rot="0">
            <a:off x="508000" y="23749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3780312" name="Text">
    </p:cNvPr>
          <p:cNvSpPr>
            <a:spLocks noGrp="1"/>
          </p:cNvSpPr>
          <p:nvPr/>
        </p:nvSpPr>
        <p:spPr>
          <a:xfrm rot="0">
            <a:off x="508000" y="3124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46067352" name="Text">
    </p:cNvPr>
          <p:cNvSpPr>
            <a:spLocks noGrp="1"/>
          </p:cNvSpPr>
          <p:nvPr/>
        </p:nvSpPr>
        <p:spPr>
          <a:xfrm rot="0">
            <a:off x="508000" y="3352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01461685" name="Text">
    </p:cNvPr>
          <p:cNvSpPr>
            <a:spLocks noGrp="1"/>
          </p:cNvSpPr>
          <p:nvPr/>
        </p:nvSpPr>
        <p:spPr>
          <a:xfrm rot="0">
            <a:off x="2413000" y="3352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64260638" name="Text">
    </p:cNvPr>
          <p:cNvSpPr>
            <a:spLocks noGrp="1"/>
          </p:cNvSpPr>
          <p:nvPr/>
        </p:nvSpPr>
        <p:spPr>
          <a:xfrm rot="0">
            <a:off x="2413000" y="35560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obchodu, dopravy, služeb, cestovního ruchu a životního prostředí</a:t>
            </a:r>
          </a:p>
        </p:txBody>
      </p:sp>
      <p:sp>
        <p:nvSpPr>
          <p:cNvPr id="1646884306" name="Text">
    </p:cNvPr>
          <p:cNvSpPr>
            <a:spLocks noGrp="1"/>
          </p:cNvSpPr>
          <p:nvPr/>
        </p:nvSpPr>
        <p:spPr>
          <a:xfrm rot="0">
            <a:off x="2413000" y="3898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obchodu, dopravy a služeb</a:t>
            </a:r>
          </a:p>
        </p:txBody>
      </p:sp>
      <p:sp>
        <p:nvSpPr>
          <p:cNvPr id="244410586" name="Text">
    </p:cNvPr>
          <p:cNvSpPr>
            <a:spLocks noGrp="1"/>
          </p:cNvSpPr>
          <p:nvPr/>
        </p:nvSpPr>
        <p:spPr>
          <a:xfrm rot="0">
            <a:off x="508000" y="35560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41636775" name="Text">
    </p:cNvPr>
          <p:cNvSpPr>
            <a:spLocks noGrp="1"/>
          </p:cNvSpPr>
          <p:nvPr/>
        </p:nvSpPr>
        <p:spPr>
          <a:xfrm rot="0">
            <a:off x="508000" y="4305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14938280" name="Text">
    </p:cNvPr>
          <p:cNvSpPr>
            <a:spLocks noGrp="1"/>
          </p:cNvSpPr>
          <p:nvPr/>
        </p:nvSpPr>
        <p:spPr>
          <a:xfrm rot="0">
            <a:off x="508000" y="4533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2091468" name="Text">
    </p:cNvPr>
          <p:cNvSpPr>
            <a:spLocks noGrp="1"/>
          </p:cNvSpPr>
          <p:nvPr/>
        </p:nvSpPr>
        <p:spPr>
          <a:xfrm rot="0">
            <a:off x="2413000" y="4533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7024344" name="Text">
    </p:cNvPr>
          <p:cNvSpPr>
            <a:spLocks noGrp="1"/>
          </p:cNvSpPr>
          <p:nvPr/>
        </p:nvSpPr>
        <p:spPr>
          <a:xfrm rot="0">
            <a:off x="2413000" y="47371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obchodu, dopravy, služeb, cestovního ruchu a životního prostředí</a:t>
            </a:r>
          </a:p>
        </p:txBody>
      </p:sp>
      <p:sp>
        <p:nvSpPr>
          <p:cNvPr id="815659166" name="Text">
    </p:cNvPr>
          <p:cNvSpPr>
            <a:spLocks noGrp="1"/>
          </p:cNvSpPr>
          <p:nvPr/>
        </p:nvSpPr>
        <p:spPr>
          <a:xfrm rot="0">
            <a:off x="2413000" y="508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cestovního ruchu a životního prostředí</a:t>
            </a:r>
          </a:p>
        </p:txBody>
      </p:sp>
      <p:sp>
        <p:nvSpPr>
          <p:cNvPr id="1920964978" name="Text">
    </p:cNvPr>
          <p:cNvSpPr>
            <a:spLocks noGrp="1"/>
          </p:cNvSpPr>
          <p:nvPr/>
        </p:nvSpPr>
        <p:spPr>
          <a:xfrm rot="0">
            <a:off x="508000" y="47371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83804641" name="Text">
    </p:cNvPr>
          <p:cNvSpPr>
            <a:spLocks noGrp="1"/>
          </p:cNvSpPr>
          <p:nvPr/>
        </p:nvSpPr>
        <p:spPr>
          <a:xfrm rot="0">
            <a:off x="508000" y="548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690529724" name="Text">
    </p:cNvPr>
          <p:cNvSpPr>
            <a:spLocks noGrp="1"/>
          </p:cNvSpPr>
          <p:nvPr/>
        </p:nvSpPr>
        <p:spPr>
          <a:xfrm rot="0">
            <a:off x="508000" y="571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02775218" name="Text">
    </p:cNvPr>
          <p:cNvSpPr>
            <a:spLocks noGrp="1"/>
          </p:cNvSpPr>
          <p:nvPr/>
        </p:nvSpPr>
        <p:spPr>
          <a:xfrm rot="0">
            <a:off x="2413000" y="571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905939121" name="Text">
    </p:cNvPr>
          <p:cNvSpPr>
            <a:spLocks noGrp="1"/>
          </p:cNvSpPr>
          <p:nvPr/>
        </p:nvSpPr>
        <p:spPr>
          <a:xfrm rot="0">
            <a:off x="2413000" y="59182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obchodu, dopravy, služeb, cestovního ruchu a životního prostředí</a:t>
            </a:r>
          </a:p>
        </p:txBody>
      </p:sp>
      <p:sp>
        <p:nvSpPr>
          <p:cNvPr id="1254486357" name="Text">
    </p:cNvPr>
          <p:cNvSpPr>
            <a:spLocks noGrp="1"/>
          </p:cNvSpPr>
          <p:nvPr/>
        </p:nvSpPr>
        <p:spPr>
          <a:xfrm rot="0">
            <a:off x="2413000" y="62611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datové podpory statistiky obchodu, služeb a životního prostředí</a:t>
            </a:r>
          </a:p>
        </p:txBody>
      </p:sp>
      <p:sp>
        <p:nvSpPr>
          <p:cNvPr id="897898814" name="Text">
    </p:cNvPr>
          <p:cNvSpPr>
            <a:spLocks noGrp="1"/>
          </p:cNvSpPr>
          <p:nvPr/>
        </p:nvSpPr>
        <p:spPr>
          <a:xfrm rot="0">
            <a:off x="508000" y="5918200"/>
            <a:ext cx="1905000" cy="4826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67336078" name="Text">
    </p:cNvPr>
          <p:cNvSpPr>
            <a:spLocks noGrp="1"/>
          </p:cNvSpPr>
          <p:nvPr/>
        </p:nvSpPr>
        <p:spPr>
          <a:xfrm rot="0">
            <a:off x="508000" y="680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57360839" name="Text">
    </p:cNvPr>
          <p:cNvSpPr>
            <a:spLocks noGrp="1"/>
          </p:cNvSpPr>
          <p:nvPr/>
        </p:nvSpPr>
        <p:spPr>
          <a:xfrm rot="0">
            <a:off x="508000" y="703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6583069" name="Text">
    </p:cNvPr>
          <p:cNvSpPr>
            <a:spLocks noGrp="1"/>
          </p:cNvSpPr>
          <p:nvPr/>
        </p:nvSpPr>
        <p:spPr>
          <a:xfrm rot="0">
            <a:off x="2413000" y="703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06945129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koordinace podnikových statistik a konjunkturálních průzkumů</a:t>
            </a:r>
          </a:p>
        </p:txBody>
      </p:sp>
      <p:sp>
        <p:nvSpPr>
          <p:cNvPr id="184125730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koordinace zpracování podnikových statistik</a:t>
            </a:r>
          </a:p>
        </p:txBody>
      </p:sp>
      <p:sp>
        <p:nvSpPr>
          <p:cNvPr id="1276414097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60646638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38305621" name="Text">
    </p:cNvPr>
          <p:cNvSpPr>
            <a:spLocks noGrp="1"/>
          </p:cNvSpPr>
          <p:nvPr/>
        </p:nvSpPr>
        <p:spPr>
          <a:xfrm rot="0">
            <a:off x="508000" y="784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786219118" name="Text">
    </p:cNvPr>
          <p:cNvSpPr>
            <a:spLocks noGrp="1"/>
          </p:cNvSpPr>
          <p:nvPr/>
        </p:nvSpPr>
        <p:spPr>
          <a:xfrm rot="0">
            <a:off x="508000" y="807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8782897" name="Text">
    </p:cNvPr>
          <p:cNvSpPr>
            <a:spLocks noGrp="1"/>
          </p:cNvSpPr>
          <p:nvPr/>
        </p:nvSpPr>
        <p:spPr>
          <a:xfrm rot="0">
            <a:off x="2413000" y="807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088683080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koordinace podnikových statistik a konjunkturálních průzkumů</a:t>
            </a:r>
          </a:p>
        </p:txBody>
      </p:sp>
      <p:sp>
        <p:nvSpPr>
          <p:cNvPr id="1567417500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metodiky podnikových statistik</a:t>
            </a:r>
          </a:p>
        </p:txBody>
      </p:sp>
      <p:sp>
        <p:nvSpPr>
          <p:cNvPr id="186524069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05929272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11228164" name="Text">
    </p:cNvPr>
          <p:cNvSpPr>
            <a:spLocks noGrp="1"/>
          </p:cNvSpPr>
          <p:nvPr/>
        </p:nvSpPr>
        <p:spPr>
          <a:xfrm rot="0">
            <a:off x="508000" y="889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93576998" name="Text">
    </p:cNvPr>
          <p:cNvSpPr>
            <a:spLocks noGrp="1"/>
          </p:cNvSpPr>
          <p:nvPr/>
        </p:nvSpPr>
        <p:spPr>
          <a:xfrm rot="0">
            <a:off x="508000" y="911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28491374" name="Text">
    </p:cNvPr>
          <p:cNvSpPr>
            <a:spLocks noGrp="1"/>
          </p:cNvSpPr>
          <p:nvPr/>
        </p:nvSpPr>
        <p:spPr>
          <a:xfrm rot="0">
            <a:off x="2413000" y="911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45948722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koordinace podnikových statistik a konjunkturálních průzkumů</a:t>
            </a:r>
          </a:p>
        </p:txBody>
      </p:sp>
      <p:sp>
        <p:nvSpPr>
          <p:cNvPr id="18273687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konjunkturálních průzkumů</a:t>
            </a:r>
          </a:p>
        </p:txBody>
      </p:sp>
      <p:sp>
        <p:nvSpPr>
          <p:cNvPr id="1652558377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61925615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7895233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40293246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48</a:t>
            </a:r>
          </a:p>
        </p:txBody>
      </p:sp>
      <p:sp>
        <p:nvSpPr>
          <p:cNvPr id="500351256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61266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825001453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109260719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66624314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607588503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produkčních statistik</a:t>
            </a:r>
          </a:p>
        </p:txBody>
      </p:sp>
      <p:sp>
        <p:nvSpPr>
          <p:cNvPr id="1910630929" name="Text">
    </p:cNvPr>
          <p:cNvSpPr>
            <a:spLocks noGrp="1"/>
          </p:cNvSpPr>
          <p:nvPr/>
        </p:nvSpPr>
        <p:spPr>
          <a:xfrm rot="0">
            <a:off x="2413000" y="13970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obchodu, dopravy, služeb, cestovního ruchu a životního prostředí</a:t>
            </a:r>
          </a:p>
        </p:txBody>
      </p:sp>
      <p:sp>
        <p:nvSpPr>
          <p:cNvPr id="1249901113" name="Text">
    </p:cNvPr>
          <p:cNvSpPr>
            <a:spLocks noGrp="1"/>
          </p:cNvSpPr>
          <p:nvPr/>
        </p:nvSpPr>
        <p:spPr>
          <a:xfrm rot="0">
            <a:off x="508000" y="11938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42697409" name="Text">
    </p:cNvPr>
          <p:cNvSpPr>
            <a:spLocks noGrp="1"/>
          </p:cNvSpPr>
          <p:nvPr/>
        </p:nvSpPr>
        <p:spPr>
          <a:xfrm rot="0">
            <a:off x="508000" y="1943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070967301" name="Text">
    </p:cNvPr>
          <p:cNvSpPr>
            <a:spLocks noGrp="1"/>
          </p:cNvSpPr>
          <p:nvPr/>
        </p:nvSpPr>
        <p:spPr>
          <a:xfrm rot="0">
            <a:off x="508000" y="2171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6450584" name="Text">
    </p:cNvPr>
          <p:cNvSpPr>
            <a:spLocks noGrp="1"/>
          </p:cNvSpPr>
          <p:nvPr/>
        </p:nvSpPr>
        <p:spPr>
          <a:xfrm rot="0">
            <a:off x="2413000" y="2171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816067748" name="Text">
    </p:cNvPr>
          <p:cNvSpPr>
            <a:spLocks noGrp="1"/>
          </p:cNvSpPr>
          <p:nvPr/>
        </p:nvSpPr>
        <p:spPr>
          <a:xfrm rot="0">
            <a:off x="2413000" y="2374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obyvatelstva</a:t>
            </a:r>
          </a:p>
        </p:txBody>
      </p:sp>
      <p:sp>
        <p:nvSpPr>
          <p:cNvPr id="754518026" name="Text">
    </p:cNvPr>
          <p:cNvSpPr>
            <a:spLocks noGrp="1"/>
          </p:cNvSpPr>
          <p:nvPr/>
        </p:nvSpPr>
        <p:spPr>
          <a:xfrm rot="0">
            <a:off x="2413000" y="2578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demografické statistiky</a:t>
            </a:r>
          </a:p>
        </p:txBody>
      </p:sp>
      <p:sp>
        <p:nvSpPr>
          <p:cNvPr id="1414627788" name="Text">
    </p:cNvPr>
          <p:cNvSpPr>
            <a:spLocks noGrp="1"/>
          </p:cNvSpPr>
          <p:nvPr/>
        </p:nvSpPr>
        <p:spPr>
          <a:xfrm rot="0">
            <a:off x="508000" y="2374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43869478" name="Text">
    </p:cNvPr>
          <p:cNvSpPr>
            <a:spLocks noGrp="1"/>
          </p:cNvSpPr>
          <p:nvPr/>
        </p:nvSpPr>
        <p:spPr>
          <a:xfrm rot="0">
            <a:off x="508000" y="2578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28037660" name="Text">
    </p:cNvPr>
          <p:cNvSpPr>
            <a:spLocks noGrp="1"/>
          </p:cNvSpPr>
          <p:nvPr/>
        </p:nvSpPr>
        <p:spPr>
          <a:xfrm rot="0">
            <a:off x="508000" y="2984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494973158" name="Text">
    </p:cNvPr>
          <p:cNvSpPr>
            <a:spLocks noGrp="1"/>
          </p:cNvSpPr>
          <p:nvPr/>
        </p:nvSpPr>
        <p:spPr>
          <a:xfrm rot="0">
            <a:off x="508000" y="3213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7058152" name="Text">
    </p:cNvPr>
          <p:cNvSpPr>
            <a:spLocks noGrp="1"/>
          </p:cNvSpPr>
          <p:nvPr/>
        </p:nvSpPr>
        <p:spPr>
          <a:xfrm rot="0">
            <a:off x="2413000" y="3213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22794305" name="Text">
    </p:cNvPr>
          <p:cNvSpPr>
            <a:spLocks noGrp="1"/>
          </p:cNvSpPr>
          <p:nvPr/>
        </p:nvSpPr>
        <p:spPr>
          <a:xfrm rot="0">
            <a:off x="2413000" y="3416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obyvatelstva</a:t>
            </a:r>
          </a:p>
        </p:txBody>
      </p:sp>
      <p:sp>
        <p:nvSpPr>
          <p:cNvPr id="278699271" name="Text">
    </p:cNvPr>
          <p:cNvSpPr>
            <a:spLocks noGrp="1"/>
          </p:cNvSpPr>
          <p:nvPr/>
        </p:nvSpPr>
        <p:spPr>
          <a:xfrm rot="0">
            <a:off x="2413000" y="3619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koordinace přípravy a zpracování sčítání</a:t>
            </a:r>
          </a:p>
        </p:txBody>
      </p:sp>
      <p:sp>
        <p:nvSpPr>
          <p:cNvPr id="307366328" name="Text">
    </p:cNvPr>
          <p:cNvSpPr>
            <a:spLocks noGrp="1"/>
          </p:cNvSpPr>
          <p:nvPr/>
        </p:nvSpPr>
        <p:spPr>
          <a:xfrm rot="0">
            <a:off x="508000" y="3416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77018245" name="Text">
    </p:cNvPr>
          <p:cNvSpPr>
            <a:spLocks noGrp="1"/>
          </p:cNvSpPr>
          <p:nvPr/>
        </p:nvSpPr>
        <p:spPr>
          <a:xfrm rot="0">
            <a:off x="508000" y="3619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84177186" name="Text">
    </p:cNvPr>
          <p:cNvSpPr>
            <a:spLocks noGrp="1"/>
          </p:cNvSpPr>
          <p:nvPr/>
        </p:nvSpPr>
        <p:spPr>
          <a:xfrm rot="0">
            <a:off x="508000" y="4025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8075208" name="Text">
    </p:cNvPr>
          <p:cNvSpPr>
            <a:spLocks noGrp="1"/>
          </p:cNvSpPr>
          <p:nvPr/>
        </p:nvSpPr>
        <p:spPr>
          <a:xfrm rot="0">
            <a:off x="508000" y="4254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44337" name="Text">
    </p:cNvPr>
          <p:cNvSpPr>
            <a:spLocks noGrp="1"/>
          </p:cNvSpPr>
          <p:nvPr/>
        </p:nvSpPr>
        <p:spPr>
          <a:xfrm rot="0">
            <a:off x="2413000" y="4254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14703920" name="Text">
    </p:cNvPr>
          <p:cNvSpPr>
            <a:spLocks noGrp="1"/>
          </p:cNvSpPr>
          <p:nvPr/>
        </p:nvSpPr>
        <p:spPr>
          <a:xfrm rot="0">
            <a:off x="2413000" y="4457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obyvatelstva</a:t>
            </a:r>
          </a:p>
        </p:txBody>
      </p:sp>
      <p:sp>
        <p:nvSpPr>
          <p:cNvPr id="356729192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metodiky, analýz a diseminace sčítání</a:t>
            </a:r>
          </a:p>
        </p:txBody>
      </p:sp>
      <p:sp>
        <p:nvSpPr>
          <p:cNvPr id="821589555" name="Text">
    </p:cNvPr>
          <p:cNvSpPr>
            <a:spLocks noGrp="1"/>
          </p:cNvSpPr>
          <p:nvPr/>
        </p:nvSpPr>
        <p:spPr>
          <a:xfrm rot="0">
            <a:off x="508000" y="4457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30303224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63584352" name="Text">
    </p:cNvPr>
          <p:cNvSpPr>
            <a:spLocks noGrp="1"/>
          </p:cNvSpPr>
          <p:nvPr/>
        </p:nvSpPr>
        <p:spPr>
          <a:xfrm rot="0">
            <a:off x="508000" y="506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019088742" name="Text">
    </p:cNvPr>
          <p:cNvSpPr>
            <a:spLocks noGrp="1"/>
          </p:cNvSpPr>
          <p:nvPr/>
        </p:nvSpPr>
        <p:spPr>
          <a:xfrm rot="0">
            <a:off x="508000" y="529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34099756" name="Text">
    </p:cNvPr>
          <p:cNvSpPr>
            <a:spLocks noGrp="1"/>
          </p:cNvSpPr>
          <p:nvPr/>
        </p:nvSpPr>
        <p:spPr>
          <a:xfrm rot="0">
            <a:off x="2413000" y="529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694037779" name="Text">
    </p:cNvPr>
          <p:cNvSpPr>
            <a:spLocks noGrp="1"/>
          </p:cNvSpPr>
          <p:nvPr/>
        </p:nvSpPr>
        <p:spPr>
          <a:xfrm rot="0">
            <a:off x="2413000" y="5499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šetření v domácnostech</a:t>
            </a:r>
          </a:p>
        </p:txBody>
      </p:sp>
      <p:sp>
        <p:nvSpPr>
          <p:cNvPr id="1356661272" name="Text">
    </p:cNvPr>
          <p:cNvSpPr>
            <a:spLocks noGrp="1"/>
          </p:cNvSpPr>
          <p:nvPr/>
        </p:nvSpPr>
        <p:spPr>
          <a:xfrm rot="0">
            <a:off x="2413000" y="570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sociálních šetření</a:t>
            </a:r>
          </a:p>
        </p:txBody>
      </p:sp>
      <p:sp>
        <p:nvSpPr>
          <p:cNvPr id="475329114" name="Text">
    </p:cNvPr>
          <p:cNvSpPr>
            <a:spLocks noGrp="1"/>
          </p:cNvSpPr>
          <p:nvPr/>
        </p:nvSpPr>
        <p:spPr>
          <a:xfrm rot="0">
            <a:off x="508000" y="5499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92512291" name="Text">
    </p:cNvPr>
          <p:cNvSpPr>
            <a:spLocks noGrp="1"/>
          </p:cNvSpPr>
          <p:nvPr/>
        </p:nvSpPr>
        <p:spPr>
          <a:xfrm rot="0">
            <a:off x="508000" y="5702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83142493" name="Text">
    </p:cNvPr>
          <p:cNvSpPr>
            <a:spLocks noGrp="1"/>
          </p:cNvSpPr>
          <p:nvPr/>
        </p:nvSpPr>
        <p:spPr>
          <a:xfrm rot="0">
            <a:off x="508000" y="6108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83308882" name="Text">
    </p:cNvPr>
          <p:cNvSpPr>
            <a:spLocks noGrp="1"/>
          </p:cNvSpPr>
          <p:nvPr/>
        </p:nvSpPr>
        <p:spPr>
          <a:xfrm rot="0">
            <a:off x="508000" y="633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65801201" name="Text">
    </p:cNvPr>
          <p:cNvSpPr>
            <a:spLocks noGrp="1"/>
          </p:cNvSpPr>
          <p:nvPr/>
        </p:nvSpPr>
        <p:spPr>
          <a:xfrm rot="0">
            <a:off x="2413000" y="633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91778093" name="Text">
    </p:cNvPr>
          <p:cNvSpPr>
            <a:spLocks noGrp="1"/>
          </p:cNvSpPr>
          <p:nvPr/>
        </p:nvSpPr>
        <p:spPr>
          <a:xfrm rot="0">
            <a:off x="2413000" y="6540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šetření v domácnostech</a:t>
            </a:r>
          </a:p>
        </p:txBody>
      </p:sp>
      <p:sp>
        <p:nvSpPr>
          <p:cNvPr id="17614708" name="Text">
    </p:cNvPr>
          <p:cNvSpPr>
            <a:spLocks noGrp="1"/>
          </p:cNvSpPr>
          <p:nvPr/>
        </p:nvSpPr>
        <p:spPr>
          <a:xfrm rot="0">
            <a:off x="2413000" y="674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koordinace šetření v domácnostech</a:t>
            </a:r>
          </a:p>
        </p:txBody>
      </p:sp>
      <p:sp>
        <p:nvSpPr>
          <p:cNvPr id="1369893187" name="Text">
    </p:cNvPr>
          <p:cNvSpPr>
            <a:spLocks noGrp="1"/>
          </p:cNvSpPr>
          <p:nvPr/>
        </p:nvSpPr>
        <p:spPr>
          <a:xfrm rot="0">
            <a:off x="508000" y="6540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27139388" name="Text">
    </p:cNvPr>
          <p:cNvSpPr>
            <a:spLocks noGrp="1"/>
          </p:cNvSpPr>
          <p:nvPr/>
        </p:nvSpPr>
        <p:spPr>
          <a:xfrm rot="0">
            <a:off x="508000" y="674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25086957" name="Text">
    </p:cNvPr>
          <p:cNvSpPr>
            <a:spLocks noGrp="1"/>
          </p:cNvSpPr>
          <p:nvPr/>
        </p:nvSpPr>
        <p:spPr>
          <a:xfrm rot="0">
            <a:off x="508000" y="7150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790630995" name="Text">
    </p:cNvPr>
          <p:cNvSpPr>
            <a:spLocks noGrp="1"/>
          </p:cNvSpPr>
          <p:nvPr/>
        </p:nvSpPr>
        <p:spPr>
          <a:xfrm rot="0">
            <a:off x="508000" y="737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4528822" name="Text">
    </p:cNvPr>
          <p:cNvSpPr>
            <a:spLocks noGrp="1"/>
          </p:cNvSpPr>
          <p:nvPr/>
        </p:nvSpPr>
        <p:spPr>
          <a:xfrm rot="0">
            <a:off x="2413000" y="737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13033607" name="Text">
    </p:cNvPr>
          <p:cNvSpPr>
            <a:spLocks noGrp="1"/>
          </p:cNvSpPr>
          <p:nvPr/>
        </p:nvSpPr>
        <p:spPr>
          <a:xfrm rot="0">
            <a:off x="2413000" y="7581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 rozvoje společnosti</a:t>
            </a:r>
          </a:p>
        </p:txBody>
      </p:sp>
      <p:sp>
        <p:nvSpPr>
          <p:cNvPr id="57930954" name="Text">
    </p:cNvPr>
          <p:cNvSpPr>
            <a:spLocks noGrp="1"/>
          </p:cNvSpPr>
          <p:nvPr/>
        </p:nvSpPr>
        <p:spPr>
          <a:xfrm rot="0">
            <a:off x="2413000" y="77851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vzdělávání, zdravotnictví, kultury a sociálního zabezpečení</a:t>
            </a:r>
          </a:p>
        </p:txBody>
      </p:sp>
      <p:sp>
        <p:nvSpPr>
          <p:cNvPr id="1058535603" name="Text">
    </p:cNvPr>
          <p:cNvSpPr>
            <a:spLocks noGrp="1"/>
          </p:cNvSpPr>
          <p:nvPr/>
        </p:nvSpPr>
        <p:spPr>
          <a:xfrm rot="0">
            <a:off x="508000" y="75819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02321803" name="Text">
    </p:cNvPr>
          <p:cNvSpPr>
            <a:spLocks noGrp="1"/>
          </p:cNvSpPr>
          <p:nvPr/>
        </p:nvSpPr>
        <p:spPr>
          <a:xfrm rot="0">
            <a:off x="508000" y="833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89620866" name="Text">
    </p:cNvPr>
          <p:cNvSpPr>
            <a:spLocks noGrp="1"/>
          </p:cNvSpPr>
          <p:nvPr/>
        </p:nvSpPr>
        <p:spPr>
          <a:xfrm rot="0">
            <a:off x="508000" y="855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0300299" name="Text">
    </p:cNvPr>
          <p:cNvSpPr>
            <a:spLocks noGrp="1"/>
          </p:cNvSpPr>
          <p:nvPr/>
        </p:nvSpPr>
        <p:spPr>
          <a:xfrm rot="0">
            <a:off x="2413000" y="855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6836134" name="Text">
    </p:cNvPr>
          <p:cNvSpPr>
            <a:spLocks noGrp="1"/>
          </p:cNvSpPr>
          <p:nvPr/>
        </p:nvSpPr>
        <p:spPr>
          <a:xfrm rot="0">
            <a:off x="2413000" y="876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 rozvoje společnosti</a:t>
            </a:r>
          </a:p>
        </p:txBody>
      </p:sp>
      <p:sp>
        <p:nvSpPr>
          <p:cNvPr id="2091489095" name="Text">
    </p:cNvPr>
          <p:cNvSpPr>
            <a:spLocks noGrp="1"/>
          </p:cNvSpPr>
          <p:nvPr/>
        </p:nvSpPr>
        <p:spPr>
          <a:xfrm rot="0">
            <a:off x="2413000" y="896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výzkumu, vývoje a informační společnosti</a:t>
            </a:r>
          </a:p>
        </p:txBody>
      </p:sp>
      <p:sp>
        <p:nvSpPr>
          <p:cNvPr id="577413476" name="Text">
    </p:cNvPr>
          <p:cNvSpPr>
            <a:spLocks noGrp="1"/>
          </p:cNvSpPr>
          <p:nvPr/>
        </p:nvSpPr>
        <p:spPr>
          <a:xfrm rot="0">
            <a:off x="508000" y="876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32684845" name="Text">
    </p:cNvPr>
          <p:cNvSpPr>
            <a:spLocks noGrp="1"/>
          </p:cNvSpPr>
          <p:nvPr/>
        </p:nvSpPr>
        <p:spPr>
          <a:xfrm rot="0">
            <a:off x="508000" y="896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34290474" name="Text">
    </p:cNvPr>
          <p:cNvSpPr>
            <a:spLocks noGrp="1"/>
          </p:cNvSpPr>
          <p:nvPr/>
        </p:nvSpPr>
        <p:spPr>
          <a:xfrm rot="0">
            <a:off x="508000" y="937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8722100" name="Text">
    </p:cNvPr>
          <p:cNvSpPr>
            <a:spLocks noGrp="1"/>
          </p:cNvSpPr>
          <p:nvPr/>
        </p:nvSpPr>
        <p:spPr>
          <a:xfrm rot="0">
            <a:off x="508000" y="960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79404083" name="Text">
    </p:cNvPr>
          <p:cNvSpPr>
            <a:spLocks noGrp="1"/>
          </p:cNvSpPr>
          <p:nvPr/>
        </p:nvSpPr>
        <p:spPr>
          <a:xfrm rot="0">
            <a:off x="2413000" y="960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72044692" name="Text">
    </p:cNvPr>
          <p:cNvSpPr>
            <a:spLocks noGrp="1"/>
          </p:cNvSpPr>
          <p:nvPr/>
        </p:nvSpPr>
        <p:spPr>
          <a:xfrm rot="0">
            <a:off x="2413000" y="980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trhu práce a rovných příležitostí</a:t>
            </a:r>
          </a:p>
        </p:txBody>
      </p:sp>
      <p:sp>
        <p:nvSpPr>
          <p:cNvPr id="854369603" name="Text">
    </p:cNvPr>
          <p:cNvSpPr>
            <a:spLocks noGrp="1"/>
          </p:cNvSpPr>
          <p:nvPr/>
        </p:nvSpPr>
        <p:spPr>
          <a:xfrm rot="0">
            <a:off x="508000" y="980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8930739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91643465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49</a:t>
            </a:r>
          </a:p>
        </p:txBody>
      </p:sp>
      <p:sp>
        <p:nvSpPr>
          <p:cNvPr id="114513522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97934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37275764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074602400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30337860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1788559227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56857487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1265147478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78316101" name="Text">
    </p:cNvPr>
          <p:cNvSpPr>
            <a:spLocks noGrp="1"/>
          </p:cNvSpPr>
          <p:nvPr/>
        </p:nvSpPr>
        <p:spPr>
          <a:xfrm rot="0">
            <a:off x="5080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input-output tabulek</a:t>
            </a:r>
          </a:p>
        </p:txBody>
      </p:sp>
      <p:sp>
        <p:nvSpPr>
          <p:cNvPr id="457038548" name="Text">
    </p:cNvPr>
          <p:cNvSpPr>
            <a:spLocks noGrp="1"/>
          </p:cNvSpPr>
          <p:nvPr/>
        </p:nvSpPr>
        <p:spPr>
          <a:xfrm rot="0">
            <a:off x="37719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47193319" name="Text">
    </p:cNvPr>
          <p:cNvSpPr>
            <a:spLocks noGrp="1"/>
          </p:cNvSpPr>
          <p:nvPr/>
        </p:nvSpPr>
        <p:spPr>
          <a:xfrm rot="0">
            <a:off x="508000" y="1574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integračního programování a centrálního zpracování</a:t>
            </a:r>
          </a:p>
        </p:txBody>
      </p:sp>
      <p:sp>
        <p:nvSpPr>
          <p:cNvPr id="2073720094" name="Text">
    </p:cNvPr>
          <p:cNvSpPr>
            <a:spLocks noGrp="1"/>
          </p:cNvSpPr>
          <p:nvPr/>
        </p:nvSpPr>
        <p:spPr>
          <a:xfrm rot="0">
            <a:off x="3771900" y="1574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60739912" name="Text">
    </p:cNvPr>
          <p:cNvSpPr>
            <a:spLocks noGrp="1"/>
          </p:cNvSpPr>
          <p:nvPr/>
        </p:nvSpPr>
        <p:spPr>
          <a:xfrm rot="0">
            <a:off x="508000" y="1917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internetu</a:t>
            </a:r>
          </a:p>
        </p:txBody>
      </p:sp>
      <p:sp>
        <p:nvSpPr>
          <p:cNvPr id="1425191883" name="Text">
    </p:cNvPr>
          <p:cNvSpPr>
            <a:spLocks noGrp="1"/>
          </p:cNvSpPr>
          <p:nvPr/>
        </p:nvSpPr>
        <p:spPr>
          <a:xfrm rot="0">
            <a:off x="3771900" y="1917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85983045" name="Text">
    </p:cNvPr>
          <p:cNvSpPr>
            <a:spLocks noGrp="1"/>
          </p:cNvSpPr>
          <p:nvPr/>
        </p:nvSpPr>
        <p:spPr>
          <a:xfrm rot="0">
            <a:off x="508000" y="212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klasifikací, číselníků a SMS</a:t>
            </a:r>
          </a:p>
        </p:txBody>
      </p:sp>
      <p:sp>
        <p:nvSpPr>
          <p:cNvPr id="1980924431" name="Text">
    </p:cNvPr>
          <p:cNvSpPr>
            <a:spLocks noGrp="1"/>
          </p:cNvSpPr>
          <p:nvPr/>
        </p:nvSpPr>
        <p:spPr>
          <a:xfrm rot="0">
            <a:off x="3771900" y="2120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06765555" name="Text">
    </p:cNvPr>
          <p:cNvSpPr>
            <a:spLocks noGrp="1"/>
          </p:cNvSpPr>
          <p:nvPr/>
        </p:nvSpPr>
        <p:spPr>
          <a:xfrm rot="0">
            <a:off x="508000" y="2324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konjunkturálních průzkumů</a:t>
            </a:r>
          </a:p>
        </p:txBody>
      </p:sp>
      <p:sp>
        <p:nvSpPr>
          <p:cNvPr id="1998697746" name="Text">
    </p:cNvPr>
          <p:cNvSpPr>
            <a:spLocks noGrp="1"/>
          </p:cNvSpPr>
          <p:nvPr/>
        </p:nvSpPr>
        <p:spPr>
          <a:xfrm rot="0">
            <a:off x="3771900" y="2324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49309365" name="Text">
    </p:cNvPr>
          <p:cNvSpPr>
            <a:spLocks noGrp="1"/>
          </p:cNvSpPr>
          <p:nvPr/>
        </p:nvSpPr>
        <p:spPr>
          <a:xfrm rot="0">
            <a:off x="508000" y="2527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koordinace přípravy a zpracování sčítání</a:t>
            </a:r>
          </a:p>
        </p:txBody>
      </p:sp>
      <p:sp>
        <p:nvSpPr>
          <p:cNvPr id="178561608" name="Text">
    </p:cNvPr>
          <p:cNvSpPr>
            <a:spLocks noGrp="1"/>
          </p:cNvSpPr>
          <p:nvPr/>
        </p:nvSpPr>
        <p:spPr>
          <a:xfrm rot="0">
            <a:off x="3771900" y="2527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66057555" name="Text">
    </p:cNvPr>
          <p:cNvSpPr>
            <a:spLocks noGrp="1"/>
          </p:cNvSpPr>
          <p:nvPr/>
        </p:nvSpPr>
        <p:spPr>
          <a:xfrm rot="0">
            <a:off x="508000" y="2730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koordinace statistických zjištování</a:t>
            </a:r>
          </a:p>
        </p:txBody>
      </p:sp>
      <p:sp>
        <p:nvSpPr>
          <p:cNvPr id="657163215" name="Text">
    </p:cNvPr>
          <p:cNvSpPr>
            <a:spLocks noGrp="1"/>
          </p:cNvSpPr>
          <p:nvPr/>
        </p:nvSpPr>
        <p:spPr>
          <a:xfrm rot="0">
            <a:off x="3771900" y="2730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38715232" name="Text">
    </p:cNvPr>
          <p:cNvSpPr>
            <a:spLocks noGrp="1"/>
          </p:cNvSpPr>
          <p:nvPr/>
        </p:nvSpPr>
        <p:spPr>
          <a:xfrm rot="0">
            <a:off x="508000" y="2933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koordinace zpracování podnikových statistik</a:t>
            </a:r>
          </a:p>
        </p:txBody>
      </p:sp>
      <p:sp>
        <p:nvSpPr>
          <p:cNvPr id="1115805817" name="Text">
    </p:cNvPr>
          <p:cNvSpPr>
            <a:spLocks noGrp="1"/>
          </p:cNvSpPr>
          <p:nvPr/>
        </p:nvSpPr>
        <p:spPr>
          <a:xfrm rot="0">
            <a:off x="3771900" y="2933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83814342" name="Text">
    </p:cNvPr>
          <p:cNvSpPr>
            <a:spLocks noGrp="1"/>
          </p:cNvSpPr>
          <p:nvPr/>
        </p:nvSpPr>
        <p:spPr>
          <a:xfrm rot="0">
            <a:off x="508000" y="3276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koordinace šetření v domácnostech</a:t>
            </a:r>
          </a:p>
        </p:txBody>
      </p:sp>
      <p:sp>
        <p:nvSpPr>
          <p:cNvPr id="631882558" name="Text">
    </p:cNvPr>
          <p:cNvSpPr>
            <a:spLocks noGrp="1"/>
          </p:cNvSpPr>
          <p:nvPr/>
        </p:nvSpPr>
        <p:spPr>
          <a:xfrm rot="0">
            <a:off x="3771900" y="3276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0978170" name="Text">
    </p:cNvPr>
          <p:cNvSpPr>
            <a:spLocks noGrp="1"/>
          </p:cNvSpPr>
          <p:nvPr/>
        </p:nvSpPr>
        <p:spPr>
          <a:xfrm rot="0">
            <a:off x="508000" y="3479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krizového řízení, fyzické bezpečnosti a ochrany osob a majetku</a:t>
            </a:r>
          </a:p>
        </p:txBody>
      </p:sp>
      <p:sp>
        <p:nvSpPr>
          <p:cNvPr id="1084036737" name="Text">
    </p:cNvPr>
          <p:cNvSpPr>
            <a:spLocks noGrp="1"/>
          </p:cNvSpPr>
          <p:nvPr/>
        </p:nvSpPr>
        <p:spPr>
          <a:xfrm rot="0">
            <a:off x="3771900" y="3479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48735090" name="Text">
    </p:cNvPr>
          <p:cNvSpPr>
            <a:spLocks noGrp="1"/>
          </p:cNvSpPr>
          <p:nvPr/>
        </p:nvSpPr>
        <p:spPr>
          <a:xfrm rot="0">
            <a:off x="508000" y="3822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legislativní</a:t>
            </a:r>
          </a:p>
        </p:txBody>
      </p:sp>
      <p:sp>
        <p:nvSpPr>
          <p:cNvPr id="1299283626" name="Text">
    </p:cNvPr>
          <p:cNvSpPr>
            <a:spLocks noGrp="1"/>
          </p:cNvSpPr>
          <p:nvPr/>
        </p:nvSpPr>
        <p:spPr>
          <a:xfrm rot="0">
            <a:off x="3771900" y="3822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32971755" name="Text">
    </p:cNvPr>
          <p:cNvSpPr>
            <a:spLocks noGrp="1"/>
          </p:cNvSpPr>
          <p:nvPr/>
        </p:nvSpPr>
        <p:spPr>
          <a:xfrm rot="0">
            <a:off x="508000" y="4025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majetku a zásobování</a:t>
            </a:r>
          </a:p>
        </p:txBody>
      </p:sp>
      <p:sp>
        <p:nvSpPr>
          <p:cNvPr id="1943959071" name="Text">
    </p:cNvPr>
          <p:cNvSpPr>
            <a:spLocks noGrp="1"/>
          </p:cNvSpPr>
          <p:nvPr/>
        </p:nvSpPr>
        <p:spPr>
          <a:xfrm rot="0">
            <a:off x="3771900" y="4025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7116399" name="Text">
    </p:cNvPr>
          <p:cNvSpPr>
            <a:spLocks noGrp="1"/>
          </p:cNvSpPr>
          <p:nvPr/>
        </p:nvSpPr>
        <p:spPr>
          <a:xfrm rot="0">
            <a:off x="508000" y="4229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marketingu a PR</a:t>
            </a:r>
          </a:p>
        </p:txBody>
      </p:sp>
      <p:sp>
        <p:nvSpPr>
          <p:cNvPr id="1141660338" name="Text">
    </p:cNvPr>
          <p:cNvSpPr>
            <a:spLocks noGrp="1"/>
          </p:cNvSpPr>
          <p:nvPr/>
        </p:nvSpPr>
        <p:spPr>
          <a:xfrm rot="0">
            <a:off x="3771900" y="4229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05330890" name="Text">
    </p:cNvPr>
          <p:cNvSpPr>
            <a:spLocks noGrp="1"/>
          </p:cNvSpPr>
          <p:nvPr/>
        </p:nvSpPr>
        <p:spPr>
          <a:xfrm rot="0">
            <a:off x="508000" y="44323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matematicko-statistických metod a statistické kvality</a:t>
            </a:r>
          </a:p>
        </p:txBody>
      </p:sp>
      <p:sp>
        <p:nvSpPr>
          <p:cNvPr id="1707848943" name="Text">
    </p:cNvPr>
          <p:cNvSpPr>
            <a:spLocks noGrp="1"/>
          </p:cNvSpPr>
          <p:nvPr/>
        </p:nvSpPr>
        <p:spPr>
          <a:xfrm rot="0">
            <a:off x="3771900" y="44323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84388785" name="Text">
    </p:cNvPr>
          <p:cNvSpPr>
            <a:spLocks noGrp="1"/>
          </p:cNvSpPr>
          <p:nvPr/>
        </p:nvSpPr>
        <p:spPr>
          <a:xfrm rot="0">
            <a:off x="508000" y="477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metodiky podnikových statistik</a:t>
            </a:r>
          </a:p>
        </p:txBody>
      </p:sp>
      <p:sp>
        <p:nvSpPr>
          <p:cNvPr id="906783959" name="Text">
    </p:cNvPr>
          <p:cNvSpPr>
            <a:spLocks noGrp="1"/>
          </p:cNvSpPr>
          <p:nvPr/>
        </p:nvSpPr>
        <p:spPr>
          <a:xfrm rot="0">
            <a:off x="3771900" y="477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32173508" name="Text">
    </p:cNvPr>
          <p:cNvSpPr>
            <a:spLocks noGrp="1"/>
          </p:cNvSpPr>
          <p:nvPr/>
        </p:nvSpPr>
        <p:spPr>
          <a:xfrm rot="0">
            <a:off x="508000" y="497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metodiky zpracování a datových zdrojů</a:t>
            </a:r>
          </a:p>
        </p:txBody>
      </p:sp>
      <p:sp>
        <p:nvSpPr>
          <p:cNvPr id="1106521795" name="Text">
    </p:cNvPr>
          <p:cNvSpPr>
            <a:spLocks noGrp="1"/>
          </p:cNvSpPr>
          <p:nvPr/>
        </p:nvSpPr>
        <p:spPr>
          <a:xfrm rot="0">
            <a:off x="3771900" y="497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47890857" name="Text">
    </p:cNvPr>
          <p:cNvSpPr>
            <a:spLocks noGrp="1"/>
          </p:cNvSpPr>
          <p:nvPr/>
        </p:nvSpPr>
        <p:spPr>
          <a:xfrm rot="0">
            <a:off x="508000" y="518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metodiky, analýz a diseminace sčítání</a:t>
            </a:r>
          </a:p>
        </p:txBody>
      </p:sp>
      <p:sp>
        <p:nvSpPr>
          <p:cNvPr id="534702822" name="Text">
    </p:cNvPr>
          <p:cNvSpPr>
            <a:spLocks noGrp="1"/>
          </p:cNvSpPr>
          <p:nvPr/>
        </p:nvSpPr>
        <p:spPr>
          <a:xfrm rot="0">
            <a:off x="3771900" y="518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53433976" name="Text">
    </p:cNvPr>
          <p:cNvSpPr>
            <a:spLocks noGrp="1"/>
          </p:cNvSpPr>
          <p:nvPr/>
        </p:nvSpPr>
        <p:spPr>
          <a:xfrm rot="0">
            <a:off x="508000" y="5384800"/>
            <a:ext cx="3263900" cy="4826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mobilních technologií spotřebitelských cen a technologie zpracování ostatních cenových indexů</a:t>
            </a:r>
          </a:p>
        </p:txBody>
      </p:sp>
      <p:sp>
        <p:nvSpPr>
          <p:cNvPr id="40885980" name="Text">
    </p:cNvPr>
          <p:cNvSpPr>
            <a:spLocks noGrp="1"/>
          </p:cNvSpPr>
          <p:nvPr/>
        </p:nvSpPr>
        <p:spPr>
          <a:xfrm rot="0">
            <a:off x="3771900" y="5384800"/>
            <a:ext cx="3263900" cy="4826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18033725" name="Text">
    </p:cNvPr>
          <p:cNvSpPr>
            <a:spLocks noGrp="1"/>
          </p:cNvSpPr>
          <p:nvPr/>
        </p:nvSpPr>
        <p:spPr>
          <a:xfrm rot="0">
            <a:off x="508000" y="586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netržní ekonomiky</a:t>
            </a:r>
          </a:p>
        </p:txBody>
      </p:sp>
      <p:sp>
        <p:nvSpPr>
          <p:cNvPr id="717397077" name="Text">
    </p:cNvPr>
          <p:cNvSpPr>
            <a:spLocks noGrp="1"/>
          </p:cNvSpPr>
          <p:nvPr/>
        </p:nvSpPr>
        <p:spPr>
          <a:xfrm rot="0">
            <a:off x="3771900" y="586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94903507" name="Text">
    </p:cNvPr>
          <p:cNvSpPr>
            <a:spLocks noGrp="1"/>
          </p:cNvSpPr>
          <p:nvPr/>
        </p:nvSpPr>
        <p:spPr>
          <a:xfrm rot="0">
            <a:off x="508000" y="6070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obchodní bilance</a:t>
            </a:r>
          </a:p>
        </p:txBody>
      </p:sp>
      <p:sp>
        <p:nvSpPr>
          <p:cNvPr id="1603281503" name="Text">
    </p:cNvPr>
          <p:cNvSpPr>
            <a:spLocks noGrp="1"/>
          </p:cNvSpPr>
          <p:nvPr/>
        </p:nvSpPr>
        <p:spPr>
          <a:xfrm rot="0">
            <a:off x="3771900" y="6070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5970991" name="Text">
    </p:cNvPr>
          <p:cNvSpPr>
            <a:spLocks noGrp="1"/>
          </p:cNvSpPr>
          <p:nvPr/>
        </p:nvSpPr>
        <p:spPr>
          <a:xfrm rot="0">
            <a:off x="508000" y="6273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ochrany důvěrnosti a bezpečnosti informací</a:t>
            </a:r>
          </a:p>
        </p:txBody>
      </p:sp>
      <p:sp>
        <p:nvSpPr>
          <p:cNvPr id="1028130980" name="Text">
    </p:cNvPr>
          <p:cNvSpPr>
            <a:spLocks noGrp="1"/>
          </p:cNvSpPr>
          <p:nvPr/>
        </p:nvSpPr>
        <p:spPr>
          <a:xfrm rot="0">
            <a:off x="3771900" y="6273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51213767" name="Text">
    </p:cNvPr>
          <p:cNvSpPr>
            <a:spLocks noGrp="1"/>
          </p:cNvSpPr>
          <p:nvPr/>
        </p:nvSpPr>
        <p:spPr>
          <a:xfrm rot="0">
            <a:off x="508000" y="6616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PAM a mzdová účtárna</a:t>
            </a:r>
          </a:p>
        </p:txBody>
      </p:sp>
      <p:sp>
        <p:nvSpPr>
          <p:cNvPr id="1826628373" name="Text">
    </p:cNvPr>
          <p:cNvSpPr>
            <a:spLocks noGrp="1"/>
          </p:cNvSpPr>
          <p:nvPr/>
        </p:nvSpPr>
        <p:spPr>
          <a:xfrm rot="0">
            <a:off x="3771900" y="6616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08546642" name="Text">
    </p:cNvPr>
          <p:cNvSpPr>
            <a:spLocks noGrp="1"/>
          </p:cNvSpPr>
          <p:nvPr/>
        </p:nvSpPr>
        <p:spPr>
          <a:xfrm rot="0">
            <a:off x="508000" y="6819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personalistiky</a:t>
            </a:r>
          </a:p>
        </p:txBody>
      </p:sp>
      <p:sp>
        <p:nvSpPr>
          <p:cNvPr id="571492130" name="Text">
    </p:cNvPr>
          <p:cNvSpPr>
            <a:spLocks noGrp="1"/>
          </p:cNvSpPr>
          <p:nvPr/>
        </p:nvSpPr>
        <p:spPr>
          <a:xfrm rot="0">
            <a:off x="3771900" y="6819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39035362" name="Text">
    </p:cNvPr>
          <p:cNvSpPr>
            <a:spLocks noGrp="1"/>
          </p:cNvSpPr>
          <p:nvPr/>
        </p:nvSpPr>
        <p:spPr>
          <a:xfrm rot="0">
            <a:off x="508000" y="702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plánování mezinárodní spolupráce</a:t>
            </a:r>
          </a:p>
        </p:txBody>
      </p:sp>
      <p:sp>
        <p:nvSpPr>
          <p:cNvPr id="512112910" name="Text">
    </p:cNvPr>
          <p:cNvSpPr>
            <a:spLocks noGrp="1"/>
          </p:cNvSpPr>
          <p:nvPr/>
        </p:nvSpPr>
        <p:spPr>
          <a:xfrm rot="0">
            <a:off x="3771900" y="702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14700133" name="Text">
    </p:cNvPr>
          <p:cNvSpPr>
            <a:spLocks noGrp="1"/>
          </p:cNvSpPr>
          <p:nvPr/>
        </p:nvSpPr>
        <p:spPr>
          <a:xfrm rot="0">
            <a:off x="508000" y="7226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podpory centrálních IS</a:t>
            </a:r>
          </a:p>
        </p:txBody>
      </p:sp>
      <p:sp>
        <p:nvSpPr>
          <p:cNvPr id="1660526430" name="Text">
    </p:cNvPr>
          <p:cNvSpPr>
            <a:spLocks noGrp="1"/>
          </p:cNvSpPr>
          <p:nvPr/>
        </p:nvSpPr>
        <p:spPr>
          <a:xfrm rot="0">
            <a:off x="3771900" y="7226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5355559" name="Text">
    </p:cNvPr>
          <p:cNvSpPr>
            <a:spLocks noGrp="1"/>
          </p:cNvSpPr>
          <p:nvPr/>
        </p:nvSpPr>
        <p:spPr>
          <a:xfrm rot="0">
            <a:off x="508000" y="7429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podpory statistických IS</a:t>
            </a:r>
          </a:p>
        </p:txBody>
      </p:sp>
      <p:sp>
        <p:nvSpPr>
          <p:cNvPr id="616949140" name="Text">
    </p:cNvPr>
          <p:cNvSpPr>
            <a:spLocks noGrp="1"/>
          </p:cNvSpPr>
          <p:nvPr/>
        </p:nvSpPr>
        <p:spPr>
          <a:xfrm rot="0">
            <a:off x="3771900" y="7429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31292344" name="Text">
    </p:cNvPr>
          <p:cNvSpPr>
            <a:spLocks noGrp="1"/>
          </p:cNvSpPr>
          <p:nvPr/>
        </p:nvSpPr>
        <p:spPr>
          <a:xfrm rot="0">
            <a:off x="508000" y="7632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podpory uživatelů</a:t>
            </a:r>
          </a:p>
        </p:txBody>
      </p:sp>
      <p:sp>
        <p:nvSpPr>
          <p:cNvPr id="1335290798" name="Text">
    </p:cNvPr>
          <p:cNvSpPr>
            <a:spLocks noGrp="1"/>
          </p:cNvSpPr>
          <p:nvPr/>
        </p:nvSpPr>
        <p:spPr>
          <a:xfrm rot="0">
            <a:off x="3771900" y="7632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61177888" name="Text">
    </p:cNvPr>
          <p:cNvSpPr>
            <a:spLocks noGrp="1"/>
          </p:cNvSpPr>
          <p:nvPr/>
        </p:nvSpPr>
        <p:spPr>
          <a:xfrm rot="0">
            <a:off x="508000" y="78359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pracovních sil, migrace a rovných příležitostí</a:t>
            </a:r>
          </a:p>
        </p:txBody>
      </p:sp>
      <p:sp>
        <p:nvSpPr>
          <p:cNvPr id="1759584401" name="Text">
    </p:cNvPr>
          <p:cNvSpPr>
            <a:spLocks noGrp="1"/>
          </p:cNvSpPr>
          <p:nvPr/>
        </p:nvSpPr>
        <p:spPr>
          <a:xfrm rot="0">
            <a:off x="3771900" y="78359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29868670" name="Text">
    </p:cNvPr>
          <p:cNvSpPr>
            <a:spLocks noGrp="1"/>
          </p:cNvSpPr>
          <p:nvPr/>
        </p:nvSpPr>
        <p:spPr>
          <a:xfrm rot="0">
            <a:off x="508000" y="817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projektového řízení</a:t>
            </a:r>
          </a:p>
        </p:txBody>
      </p:sp>
      <p:sp>
        <p:nvSpPr>
          <p:cNvPr id="763972332" name="Text">
    </p:cNvPr>
          <p:cNvSpPr>
            <a:spLocks noGrp="1"/>
          </p:cNvSpPr>
          <p:nvPr/>
        </p:nvSpPr>
        <p:spPr>
          <a:xfrm rot="0">
            <a:off x="3771900" y="8178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91746541" name="Text">
    </p:cNvPr>
          <p:cNvSpPr>
            <a:spLocks noGrp="1"/>
          </p:cNvSpPr>
          <p:nvPr/>
        </p:nvSpPr>
        <p:spPr>
          <a:xfrm rot="0">
            <a:off x="508000" y="838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provozně investiční</a:t>
            </a:r>
          </a:p>
        </p:txBody>
      </p:sp>
      <p:sp>
        <p:nvSpPr>
          <p:cNvPr id="871369354" name="Text">
    </p:cNvPr>
          <p:cNvSpPr>
            <a:spLocks noGrp="1"/>
          </p:cNvSpPr>
          <p:nvPr/>
        </p:nvSpPr>
        <p:spPr>
          <a:xfrm rot="0">
            <a:off x="3771900" y="8382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19360874" name="Text">
    </p:cNvPr>
          <p:cNvSpPr>
            <a:spLocks noGrp="1"/>
          </p:cNvSpPr>
          <p:nvPr/>
        </p:nvSpPr>
        <p:spPr>
          <a:xfrm rot="0">
            <a:off x="508000" y="858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provozu IT zařízení koncových uživatelů</a:t>
            </a:r>
          </a:p>
        </p:txBody>
      </p:sp>
      <p:sp>
        <p:nvSpPr>
          <p:cNvPr id="1366669173" name="Text">
    </p:cNvPr>
          <p:cNvSpPr>
            <a:spLocks noGrp="1"/>
          </p:cNvSpPr>
          <p:nvPr/>
        </p:nvSpPr>
        <p:spPr>
          <a:xfrm rot="0">
            <a:off x="3771900" y="858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55647875" name="Text">
    </p:cNvPr>
          <p:cNvSpPr>
            <a:spLocks noGrp="1"/>
          </p:cNvSpPr>
          <p:nvPr/>
        </p:nvSpPr>
        <p:spPr>
          <a:xfrm rot="0">
            <a:off x="508000" y="878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provozu sítí, serverů a databází</a:t>
            </a:r>
          </a:p>
        </p:txBody>
      </p:sp>
      <p:sp>
        <p:nvSpPr>
          <p:cNvPr id="302606704" name="Text">
    </p:cNvPr>
          <p:cNvSpPr>
            <a:spLocks noGrp="1"/>
          </p:cNvSpPr>
          <p:nvPr/>
        </p:nvSpPr>
        <p:spPr>
          <a:xfrm rot="0">
            <a:off x="3771900" y="878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86597214" name="Text">
    </p:cNvPr>
          <p:cNvSpPr>
            <a:spLocks noGrp="1"/>
          </p:cNvSpPr>
          <p:nvPr/>
        </p:nvSpPr>
        <p:spPr>
          <a:xfrm rot="0">
            <a:off x="508000" y="899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právních služeb</a:t>
            </a:r>
          </a:p>
        </p:txBody>
      </p:sp>
      <p:sp>
        <p:nvSpPr>
          <p:cNvPr id="973652195" name="Text">
    </p:cNvPr>
          <p:cNvSpPr>
            <a:spLocks noGrp="1"/>
          </p:cNvSpPr>
          <p:nvPr/>
        </p:nvSpPr>
        <p:spPr>
          <a:xfrm rot="0">
            <a:off x="3771900" y="899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68517050" name="Text">
    </p:cNvPr>
          <p:cNvSpPr>
            <a:spLocks noGrp="1"/>
          </p:cNvSpPr>
          <p:nvPr/>
        </p:nvSpPr>
        <p:spPr>
          <a:xfrm rot="0">
            <a:off x="508000" y="919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rozpočtu</a:t>
            </a:r>
          </a:p>
        </p:txBody>
      </p:sp>
      <p:sp>
        <p:nvSpPr>
          <p:cNvPr id="910489800" name="Text">
    </p:cNvPr>
          <p:cNvSpPr>
            <a:spLocks noGrp="1"/>
          </p:cNvSpPr>
          <p:nvPr/>
        </p:nvSpPr>
        <p:spPr>
          <a:xfrm rot="0">
            <a:off x="3771900" y="919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47547047" name="Text">
    </p:cNvPr>
          <p:cNvSpPr>
            <a:spLocks noGrp="1"/>
          </p:cNvSpPr>
          <p:nvPr/>
        </p:nvSpPr>
        <p:spPr>
          <a:xfrm rot="0">
            <a:off x="508000" y="939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rozvoje a metodiky registrů</a:t>
            </a:r>
          </a:p>
        </p:txBody>
      </p:sp>
      <p:sp>
        <p:nvSpPr>
          <p:cNvPr id="1548821640" name="Text">
    </p:cNvPr>
          <p:cNvSpPr>
            <a:spLocks noGrp="1"/>
          </p:cNvSpPr>
          <p:nvPr/>
        </p:nvSpPr>
        <p:spPr>
          <a:xfrm rot="0">
            <a:off x="3771900" y="939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31985446" name="Text">
    </p:cNvPr>
          <p:cNvSpPr>
            <a:spLocks noGrp="1"/>
          </p:cNvSpPr>
          <p:nvPr/>
        </p:nvSpPr>
        <p:spPr>
          <a:xfrm rot="0">
            <a:off x="508000" y="960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sekretariát předsedy</a:t>
            </a:r>
          </a:p>
        </p:txBody>
      </p:sp>
      <p:sp>
        <p:nvSpPr>
          <p:cNvPr id="1484630139" name="Text">
    </p:cNvPr>
          <p:cNvSpPr>
            <a:spLocks noGrp="1"/>
          </p:cNvSpPr>
          <p:nvPr/>
        </p:nvSpPr>
        <p:spPr>
          <a:xfrm rot="0">
            <a:off x="3771900" y="960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67903756" name="Text">
    </p:cNvPr>
          <p:cNvSpPr>
            <a:spLocks noGrp="1"/>
          </p:cNvSpPr>
          <p:nvPr/>
        </p:nvSpPr>
        <p:spPr>
          <a:xfrm rot="0">
            <a:off x="508000" y="980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sektorových účtů</a:t>
            </a:r>
          </a:p>
        </p:txBody>
      </p:sp>
      <p:sp>
        <p:nvSpPr>
          <p:cNvPr id="989196042" name="Text">
    </p:cNvPr>
          <p:cNvSpPr>
            <a:spLocks noGrp="1"/>
          </p:cNvSpPr>
          <p:nvPr/>
        </p:nvSpPr>
        <p:spPr>
          <a:xfrm rot="0">
            <a:off x="3771900" y="980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582216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84651065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</a:t>
            </a:r>
          </a:p>
        </p:txBody>
      </p:sp>
      <p:sp>
        <p:nvSpPr>
          <p:cNvPr id="1744804583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495209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41034432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práce</a:t>
            </a:r>
          </a:p>
        </p:txBody>
      </p:sp>
      <p:sp>
        <p:nvSpPr>
          <p:cNvPr id="2067408827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02467079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44394798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15046694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363377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statistiky trhu práce a rovných příležitostí</a:t>
            </a:r>
          </a:p>
        </p:txBody>
      </p:sp>
      <p:sp>
        <p:nvSpPr>
          <p:cNvPr id="1976037650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pracovních sil, migrace a rovných příležitostí</a:t>
            </a:r>
          </a:p>
        </p:txBody>
      </p:sp>
      <p:sp>
        <p:nvSpPr>
          <p:cNvPr id="1161550700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36419426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883209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245609661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63491885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386136908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150600414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podpory centrálních IS</a:t>
            </a:r>
          </a:p>
        </p:txBody>
      </p:sp>
      <p:sp>
        <p:nvSpPr>
          <p:cNvPr id="822847210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38847666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41776737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07751949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82777172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903751145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infrastruktury IT</a:t>
            </a:r>
          </a:p>
        </p:txBody>
      </p:sp>
      <p:sp>
        <p:nvSpPr>
          <p:cNvPr id="1653471091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provozu sítí, serverů a databází</a:t>
            </a:r>
          </a:p>
        </p:txBody>
      </p:sp>
      <p:sp>
        <p:nvSpPr>
          <p:cNvPr id="863194167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9317266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91345311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03306012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52753127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40346042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infrastruktury IT</a:t>
            </a:r>
          </a:p>
        </p:txBody>
      </p:sp>
      <p:sp>
        <p:nvSpPr>
          <p:cNvPr id="4834122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provozu IT zařízení koncových uživatelů</a:t>
            </a:r>
          </a:p>
        </p:txBody>
      </p:sp>
      <p:sp>
        <p:nvSpPr>
          <p:cNvPr id="1505428898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87293865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63586670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66873042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48817363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94263060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podpory IS a aplikací</a:t>
            </a:r>
          </a:p>
        </p:txBody>
      </p:sp>
      <p:sp>
        <p:nvSpPr>
          <p:cNvPr id="1714264254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podpory centrálních IS</a:t>
            </a:r>
          </a:p>
        </p:txBody>
      </p:sp>
      <p:sp>
        <p:nvSpPr>
          <p:cNvPr id="1735873204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30339610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89761738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51075466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70983174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362624144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podpory IS a aplikací</a:t>
            </a:r>
          </a:p>
        </p:txBody>
      </p:sp>
      <p:sp>
        <p:nvSpPr>
          <p:cNvPr id="140974747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podpory statistických IS</a:t>
            </a:r>
          </a:p>
        </p:txBody>
      </p:sp>
      <p:sp>
        <p:nvSpPr>
          <p:cNvPr id="1328114022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56133011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28006879" name="Text">
    </p:cNvPr>
          <p:cNvSpPr>
            <a:spLocks noGrp="1"/>
          </p:cNvSpPr>
          <p:nvPr/>
        </p:nvSpPr>
        <p:spPr>
          <a:xfrm rot="0">
            <a:off x="508000" y="741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41929441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10728617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68794869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IT</a:t>
            </a:r>
          </a:p>
        </p:txBody>
      </p:sp>
      <p:sp>
        <p:nvSpPr>
          <p:cNvPr id="1949690663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strategie a administrativní podpory IT</a:t>
            </a:r>
          </a:p>
        </p:txBody>
      </p:sp>
      <p:sp>
        <p:nvSpPr>
          <p:cNvPr id="2095960117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03905537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84448354" name="Text">
    </p:cNvPr>
          <p:cNvSpPr>
            <a:spLocks noGrp="1"/>
          </p:cNvSpPr>
          <p:nvPr/>
        </p:nvSpPr>
        <p:spPr>
          <a:xfrm rot="0">
            <a:off x="508000" y="8458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63356767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57089469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77523735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IT</a:t>
            </a:r>
          </a:p>
        </p:txBody>
      </p:sp>
      <p:sp>
        <p:nvSpPr>
          <p:cNvPr id="682707116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aplikačního vývoje IT</a:t>
            </a:r>
          </a:p>
        </p:txBody>
      </p:sp>
      <p:sp>
        <p:nvSpPr>
          <p:cNvPr id="2058227451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43750940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03146136" name="Text">
    </p:cNvPr>
          <p:cNvSpPr>
            <a:spLocks noGrp="1"/>
          </p:cNvSpPr>
          <p:nvPr/>
        </p:nvSpPr>
        <p:spPr>
          <a:xfrm rot="0">
            <a:off x="508000" y="949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96765868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92248427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7642958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82052337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50</a:t>
            </a:r>
          </a:p>
        </p:txBody>
      </p:sp>
      <p:sp>
        <p:nvSpPr>
          <p:cNvPr id="198117470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80672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6467740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informačních služeb</a:t>
            </a:r>
          </a:p>
        </p:txBody>
      </p:sp>
      <p:sp>
        <p:nvSpPr>
          <p:cNvPr id="2122134607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379244769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32448043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6955780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63300493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39355079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09701436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informačních služeb</a:t>
            </a:r>
          </a:p>
        </p:txBody>
      </p:sp>
      <p:sp>
        <p:nvSpPr>
          <p:cNvPr id="1384975815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podpory uživatelů</a:t>
            </a:r>
          </a:p>
        </p:txBody>
      </p:sp>
      <p:sp>
        <p:nvSpPr>
          <p:cNvPr id="576497940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93771281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71197423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20629784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30873179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14931980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informačních služeb</a:t>
            </a:r>
          </a:p>
        </p:txBody>
      </p:sp>
      <p:sp>
        <p:nvSpPr>
          <p:cNvPr id="862967035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internetu</a:t>
            </a:r>
          </a:p>
        </p:txBody>
      </p:sp>
      <p:sp>
        <p:nvSpPr>
          <p:cNvPr id="111776190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14156032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6982371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337035474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0162939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36752259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Odbor informačních služeb</a:t>
            </a:r>
          </a:p>
        </p:txBody>
      </p:sp>
      <p:sp>
        <p:nvSpPr>
          <p:cNvPr id="1197715782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výstupních databází</a:t>
            </a:r>
          </a:p>
        </p:txBody>
      </p:sp>
      <p:sp>
        <p:nvSpPr>
          <p:cNvPr id="71779426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136220175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39595970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732613819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03636069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26201603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demografické statistiky</a:t>
            </a:r>
          </a:p>
        </p:txBody>
      </p:sp>
      <p:sp>
        <p:nvSpPr>
          <p:cNvPr id="221736664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demografické statistiky (copy)</a:t>
            </a:r>
          </a:p>
        </p:txBody>
      </p:sp>
      <p:sp>
        <p:nvSpPr>
          <p:cNvPr id="1183633803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50759613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11355461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126784309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92041967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10717425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318342466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Ostravě</a:t>
            </a:r>
          </a:p>
        </p:txBody>
      </p:sp>
      <p:sp>
        <p:nvSpPr>
          <p:cNvPr id="288764970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89264954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12675611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82283081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16506312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16234479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109273903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výsledků voleb</a:t>
            </a:r>
          </a:p>
        </p:txBody>
      </p:sp>
      <p:sp>
        <p:nvSpPr>
          <p:cNvPr id="1162582616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75626167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69183260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76200909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04041996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06205141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548796681" name="Text">
    </p:cNvPr>
          <p:cNvSpPr>
            <a:spLocks noGrp="1"/>
          </p:cNvSpPr>
          <p:nvPr/>
        </p:nvSpPr>
        <p:spPr>
          <a:xfrm rot="0">
            <a:off x="2413000" y="825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(copy)</a:t>
            </a:r>
          </a:p>
        </p:txBody>
      </p:sp>
      <p:sp>
        <p:nvSpPr>
          <p:cNvPr id="1096870720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25207485" name="Text">
    </p:cNvPr>
          <p:cNvSpPr>
            <a:spLocks noGrp="1"/>
          </p:cNvSpPr>
          <p:nvPr/>
        </p:nvSpPr>
        <p:spPr>
          <a:xfrm rot="0">
            <a:off x="508000" y="825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01811294" name="Text">
    </p:cNvPr>
          <p:cNvSpPr>
            <a:spLocks noGrp="1"/>
          </p:cNvSpPr>
          <p:nvPr/>
        </p:nvSpPr>
        <p:spPr>
          <a:xfrm rot="0">
            <a:off x="508000" y="8661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298265634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6461733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18369374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Ostravě</a:t>
            </a:r>
          </a:p>
        </p:txBody>
      </p:sp>
      <p:sp>
        <p:nvSpPr>
          <p:cNvPr id="1282404482" name="Text">
    </p:cNvPr>
          <p:cNvSpPr>
            <a:spLocks noGrp="1"/>
          </p:cNvSpPr>
          <p:nvPr/>
        </p:nvSpPr>
        <p:spPr>
          <a:xfrm rot="0">
            <a:off x="2413000" y="929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velkoobchodu</a:t>
            </a:r>
          </a:p>
        </p:txBody>
      </p:sp>
      <p:sp>
        <p:nvSpPr>
          <p:cNvPr id="251518923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19518007" name="Text">
    </p:cNvPr>
          <p:cNvSpPr>
            <a:spLocks noGrp="1"/>
          </p:cNvSpPr>
          <p:nvPr/>
        </p:nvSpPr>
        <p:spPr>
          <a:xfrm rot="0">
            <a:off x="508000" y="929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7712073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52178783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51</a:t>
            </a:r>
          </a:p>
        </p:txBody>
      </p:sp>
      <p:sp>
        <p:nvSpPr>
          <p:cNvPr id="153684468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80624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87180196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265919445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03471079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955085053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Ostravě</a:t>
            </a:r>
          </a:p>
        </p:txBody>
      </p:sp>
      <p:sp>
        <p:nvSpPr>
          <p:cNvPr id="1004329288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408125227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22202635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59325045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85624776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1042343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00723908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Ostravě</a:t>
            </a:r>
          </a:p>
        </p:txBody>
      </p:sp>
      <p:sp>
        <p:nvSpPr>
          <p:cNvPr id="2077451532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1685140940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65830849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07385919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87049605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82542268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768655138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Ostravě</a:t>
            </a:r>
          </a:p>
        </p:txBody>
      </p:sp>
      <p:sp>
        <p:nvSpPr>
          <p:cNvPr id="823244663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maloobchodu, pohostinství a ubytování</a:t>
            </a:r>
          </a:p>
        </p:txBody>
      </p:sp>
      <p:sp>
        <p:nvSpPr>
          <p:cNvPr id="318315313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17595746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11826941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43782279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8955557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50591761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Ostravě</a:t>
            </a:r>
          </a:p>
        </p:txBody>
      </p:sp>
      <p:sp>
        <p:nvSpPr>
          <p:cNvPr id="572987212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604517000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56222838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27982347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396073750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65077572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776304126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803665379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ve Zlíně</a:t>
            </a:r>
          </a:p>
        </p:txBody>
      </p:sp>
      <p:sp>
        <p:nvSpPr>
          <p:cNvPr id="201292112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20971982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73452835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935717212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91191309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25872412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960427564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564754270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35860269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12310263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116796736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40937308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49535667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ve Zlíně</a:t>
            </a:r>
          </a:p>
        </p:txBody>
      </p:sp>
      <p:sp>
        <p:nvSpPr>
          <p:cNvPr id="746685549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201355644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8221194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24037127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61021932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20668523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957105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ve Zlíně</a:t>
            </a:r>
          </a:p>
        </p:txBody>
      </p:sp>
      <p:sp>
        <p:nvSpPr>
          <p:cNvPr id="279716643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854262428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63515096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47119276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70944818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97914098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40337653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ve Zlíně</a:t>
            </a:r>
          </a:p>
        </p:txBody>
      </p:sp>
      <p:sp>
        <p:nvSpPr>
          <p:cNvPr id="37508580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839315630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85081659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8286029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48379189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52</a:t>
            </a:r>
          </a:p>
        </p:txBody>
      </p:sp>
      <p:sp>
        <p:nvSpPr>
          <p:cNvPr id="179677625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68880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424674467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31794018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44858799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313889109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Olomouci</a:t>
            </a:r>
          </a:p>
        </p:txBody>
      </p:sp>
      <p:sp>
        <p:nvSpPr>
          <p:cNvPr id="1463565088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206109598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07515192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39411368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5551501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78949842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832160819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Olomouci</a:t>
            </a:r>
          </a:p>
        </p:txBody>
      </p:sp>
      <p:sp>
        <p:nvSpPr>
          <p:cNvPr id="75838560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430913762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33659791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12247186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25412819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71179583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3437113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Olomouci</a:t>
            </a:r>
          </a:p>
        </p:txBody>
      </p:sp>
      <p:sp>
        <p:nvSpPr>
          <p:cNvPr id="291320584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917381540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59881020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37273901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589122850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94100452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383991321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235125731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Olomouci</a:t>
            </a:r>
          </a:p>
        </p:txBody>
      </p:sp>
      <p:sp>
        <p:nvSpPr>
          <p:cNvPr id="1203671900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23729284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11708619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74990670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61697501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95149889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733260919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Brně</a:t>
            </a:r>
          </a:p>
        </p:txBody>
      </p:sp>
      <p:sp>
        <p:nvSpPr>
          <p:cNvPr id="1964032076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75541476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17735815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05175934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08480723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2050234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Brně</a:t>
            </a:r>
          </a:p>
        </p:txBody>
      </p:sp>
      <p:sp>
        <p:nvSpPr>
          <p:cNvPr id="540827149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263831205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87466258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80023903" name="Text">
    </p:cNvPr>
          <p:cNvSpPr>
            <a:spLocks noGrp="1"/>
          </p:cNvSpPr>
          <p:nvPr/>
        </p:nvSpPr>
        <p:spPr>
          <a:xfrm rot="0">
            <a:off x="508000" y="7213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3096878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06036768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33751302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Brně</a:t>
            </a:r>
          </a:p>
        </p:txBody>
      </p:sp>
      <p:sp>
        <p:nvSpPr>
          <p:cNvPr id="676284271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správy registrů</a:t>
            </a:r>
          </a:p>
        </p:txBody>
      </p:sp>
      <p:sp>
        <p:nvSpPr>
          <p:cNvPr id="1983894246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41478126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21021744" name="Text">
    </p:cNvPr>
          <p:cNvSpPr>
            <a:spLocks noGrp="1"/>
          </p:cNvSpPr>
          <p:nvPr/>
        </p:nvSpPr>
        <p:spPr>
          <a:xfrm rot="0">
            <a:off x="508000" y="8255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043120369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06792240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04100736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Brně</a:t>
            </a:r>
          </a:p>
        </p:txBody>
      </p:sp>
      <p:sp>
        <p:nvSpPr>
          <p:cNvPr id="56260317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vládních a neziskových institucí</a:t>
            </a:r>
          </a:p>
        </p:txBody>
      </p:sp>
      <p:sp>
        <p:nvSpPr>
          <p:cNvPr id="1529414927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1379927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018645688" name="Text">
    </p:cNvPr>
          <p:cNvSpPr>
            <a:spLocks noGrp="1"/>
          </p:cNvSpPr>
          <p:nvPr/>
        </p:nvSpPr>
        <p:spPr>
          <a:xfrm rot="0">
            <a:off x="508000" y="9296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686717937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97986974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01723496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Brně</a:t>
            </a:r>
          </a:p>
        </p:txBody>
      </p:sp>
      <p:sp>
        <p:nvSpPr>
          <p:cNvPr id="690347571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2617090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70438430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53</a:t>
            </a:r>
          </a:p>
        </p:txBody>
      </p:sp>
      <p:sp>
        <p:nvSpPr>
          <p:cNvPr id="189351337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958453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065074384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stavebnictví, obchodu a služeb</a:t>
            </a:r>
          </a:p>
        </p:txBody>
      </p:sp>
      <p:sp>
        <p:nvSpPr>
          <p:cNvPr id="942156618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49681147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071532562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0919443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620947584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Brně</a:t>
            </a:r>
          </a:p>
        </p:txBody>
      </p:sp>
      <p:sp>
        <p:nvSpPr>
          <p:cNvPr id="2054495914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bytové výstavby a stavebních povolení</a:t>
            </a:r>
          </a:p>
        </p:txBody>
      </p:sp>
      <p:sp>
        <p:nvSpPr>
          <p:cNvPr id="1235176562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09291506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59842428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985121668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306364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632537750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Brně</a:t>
            </a:r>
          </a:p>
        </p:txBody>
      </p:sp>
      <p:sp>
        <p:nvSpPr>
          <p:cNvPr id="568858163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633817705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00573353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121108073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534073881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215560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139013619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Brně</a:t>
            </a:r>
          </a:p>
        </p:txBody>
      </p:sp>
      <p:sp>
        <p:nvSpPr>
          <p:cNvPr id="1834103479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1478680734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83720069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59469305" name="Text">
    </p:cNvPr>
          <p:cNvSpPr>
            <a:spLocks noGrp="1"/>
          </p:cNvSpPr>
          <p:nvPr/>
        </p:nvSpPr>
        <p:spPr>
          <a:xfrm rot="0">
            <a:off x="508000" y="429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34454317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37434573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47734653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1556584999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672610064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14618720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65503132" name="Text">
    </p:cNvPr>
          <p:cNvSpPr>
            <a:spLocks noGrp="1"/>
          </p:cNvSpPr>
          <p:nvPr/>
        </p:nvSpPr>
        <p:spPr>
          <a:xfrm rot="0">
            <a:off x="508000" y="5334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57669053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2809520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31199346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726629594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851615102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45770628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56826159" name="Text">
    </p:cNvPr>
          <p:cNvSpPr>
            <a:spLocks noGrp="1"/>
          </p:cNvSpPr>
          <p:nvPr/>
        </p:nvSpPr>
        <p:spPr>
          <a:xfrm rot="0">
            <a:off x="508000" y="6375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112180474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2064981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85556351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1504262327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236769784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6496205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73574641" name="Text">
    </p:cNvPr>
          <p:cNvSpPr>
            <a:spLocks noGrp="1"/>
          </p:cNvSpPr>
          <p:nvPr/>
        </p:nvSpPr>
        <p:spPr>
          <a:xfrm rot="0">
            <a:off x="508000" y="741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36541115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62869536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9703739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69914219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2144153485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50924812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22186871" name="Text">
    </p:cNvPr>
          <p:cNvSpPr>
            <a:spLocks noGrp="1"/>
          </p:cNvSpPr>
          <p:nvPr/>
        </p:nvSpPr>
        <p:spPr>
          <a:xfrm rot="0">
            <a:off x="508000" y="8458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36196467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95483595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37901782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535909489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1195559707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15552482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84353649" name="Text">
    </p:cNvPr>
          <p:cNvSpPr>
            <a:spLocks noGrp="1"/>
          </p:cNvSpPr>
          <p:nvPr/>
        </p:nvSpPr>
        <p:spPr>
          <a:xfrm rot="0">
            <a:off x="508000" y="9499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03963529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24451452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0699939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5868842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54</a:t>
            </a:r>
          </a:p>
        </p:txBody>
      </p:sp>
      <p:sp>
        <p:nvSpPr>
          <p:cNvPr id="62752649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9315556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895020166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173671818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151719759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93554594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52455621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05426632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23547809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19995828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1570322480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622967940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30137033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41610344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735815575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27182945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88535645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798044019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Jihlavě</a:t>
            </a:r>
          </a:p>
        </p:txBody>
      </p:sp>
      <p:sp>
        <p:nvSpPr>
          <p:cNvPr id="1065731912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99090149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38286875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988248271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26222684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79975612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1230269057" name="Text">
    </p:cNvPr>
          <p:cNvSpPr>
            <a:spLocks noGrp="1"/>
          </p:cNvSpPr>
          <p:nvPr/>
        </p:nvSpPr>
        <p:spPr>
          <a:xfrm rot="0">
            <a:off x="2413000" y="40894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statististiky cen průmyslu, stavebnictví, zahraničního obchodu a podnikatelských služeb</a:t>
            </a:r>
          </a:p>
        </p:txBody>
      </p:sp>
      <p:sp>
        <p:nvSpPr>
          <p:cNvPr id="1215578724" name="Text">
    </p:cNvPr>
          <p:cNvSpPr>
            <a:spLocks noGrp="1"/>
          </p:cNvSpPr>
          <p:nvPr/>
        </p:nvSpPr>
        <p:spPr>
          <a:xfrm rot="0">
            <a:off x="508000" y="38862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94591377" name="Text">
    </p:cNvPr>
          <p:cNvSpPr>
            <a:spLocks noGrp="1"/>
          </p:cNvSpPr>
          <p:nvPr/>
        </p:nvSpPr>
        <p:spPr>
          <a:xfrm rot="0">
            <a:off x="508000" y="4635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43536451" name="Text">
    </p:cNvPr>
          <p:cNvSpPr>
            <a:spLocks noGrp="1"/>
          </p:cNvSpPr>
          <p:nvPr/>
        </p:nvSpPr>
        <p:spPr>
          <a:xfrm rot="0">
            <a:off x="508000" y="4864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84503077" name="Text">
    </p:cNvPr>
          <p:cNvSpPr>
            <a:spLocks noGrp="1"/>
          </p:cNvSpPr>
          <p:nvPr/>
        </p:nvSpPr>
        <p:spPr>
          <a:xfrm rot="0">
            <a:off x="2413000" y="4864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46061307" name="Text">
    </p:cNvPr>
          <p:cNvSpPr>
            <a:spLocks noGrp="1"/>
          </p:cNvSpPr>
          <p:nvPr/>
        </p:nvSpPr>
        <p:spPr>
          <a:xfrm rot="0">
            <a:off x="2413000" y="506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1506280692" name="Text">
    </p:cNvPr>
          <p:cNvSpPr>
            <a:spLocks noGrp="1"/>
          </p:cNvSpPr>
          <p:nvPr/>
        </p:nvSpPr>
        <p:spPr>
          <a:xfrm rot="0">
            <a:off x="2413000" y="5270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1513692781" name="Text">
    </p:cNvPr>
          <p:cNvSpPr>
            <a:spLocks noGrp="1"/>
          </p:cNvSpPr>
          <p:nvPr/>
        </p:nvSpPr>
        <p:spPr>
          <a:xfrm rot="0">
            <a:off x="508000" y="506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23779254" name="Text">
    </p:cNvPr>
          <p:cNvSpPr>
            <a:spLocks noGrp="1"/>
          </p:cNvSpPr>
          <p:nvPr/>
        </p:nvSpPr>
        <p:spPr>
          <a:xfrm rot="0">
            <a:off x="508000" y="5270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87987213" name="Text">
    </p:cNvPr>
          <p:cNvSpPr>
            <a:spLocks noGrp="1"/>
          </p:cNvSpPr>
          <p:nvPr/>
        </p:nvSpPr>
        <p:spPr>
          <a:xfrm rot="0">
            <a:off x="508000" y="5676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095152203" name="Text">
    </p:cNvPr>
          <p:cNvSpPr>
            <a:spLocks noGrp="1"/>
          </p:cNvSpPr>
          <p:nvPr/>
        </p:nvSpPr>
        <p:spPr>
          <a:xfrm rot="0">
            <a:off x="508000" y="5905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4480760" name="Text">
    </p:cNvPr>
          <p:cNvSpPr>
            <a:spLocks noGrp="1"/>
          </p:cNvSpPr>
          <p:nvPr/>
        </p:nvSpPr>
        <p:spPr>
          <a:xfrm rot="0">
            <a:off x="2413000" y="5905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51186682" name="Text">
    </p:cNvPr>
          <p:cNvSpPr>
            <a:spLocks noGrp="1"/>
          </p:cNvSpPr>
          <p:nvPr/>
        </p:nvSpPr>
        <p:spPr>
          <a:xfrm rot="0">
            <a:off x="2413000" y="610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733186804" name="Text">
    </p:cNvPr>
          <p:cNvSpPr>
            <a:spLocks noGrp="1"/>
          </p:cNvSpPr>
          <p:nvPr/>
        </p:nvSpPr>
        <p:spPr>
          <a:xfrm rot="0">
            <a:off x="2413000" y="6311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správy registrů (copy)</a:t>
            </a:r>
          </a:p>
        </p:txBody>
      </p:sp>
      <p:sp>
        <p:nvSpPr>
          <p:cNvPr id="1603510563" name="Text">
    </p:cNvPr>
          <p:cNvSpPr>
            <a:spLocks noGrp="1"/>
          </p:cNvSpPr>
          <p:nvPr/>
        </p:nvSpPr>
        <p:spPr>
          <a:xfrm rot="0">
            <a:off x="508000" y="610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90717567" name="Text">
    </p:cNvPr>
          <p:cNvSpPr>
            <a:spLocks noGrp="1"/>
          </p:cNvSpPr>
          <p:nvPr/>
        </p:nvSpPr>
        <p:spPr>
          <a:xfrm rot="0">
            <a:off x="508000" y="6311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40716664" name="Text">
    </p:cNvPr>
          <p:cNvSpPr>
            <a:spLocks noGrp="1"/>
          </p:cNvSpPr>
          <p:nvPr/>
        </p:nvSpPr>
        <p:spPr>
          <a:xfrm rot="0">
            <a:off x="508000" y="6718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16558352" name="Text">
    </p:cNvPr>
          <p:cNvSpPr>
            <a:spLocks noGrp="1"/>
          </p:cNvSpPr>
          <p:nvPr/>
        </p:nvSpPr>
        <p:spPr>
          <a:xfrm rot="0">
            <a:off x="508000" y="6946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06646982" name="Text">
    </p:cNvPr>
          <p:cNvSpPr>
            <a:spLocks noGrp="1"/>
          </p:cNvSpPr>
          <p:nvPr/>
        </p:nvSpPr>
        <p:spPr>
          <a:xfrm rot="0">
            <a:off x="2413000" y="6946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1498647" name="Text">
    </p:cNvPr>
          <p:cNvSpPr>
            <a:spLocks noGrp="1"/>
          </p:cNvSpPr>
          <p:nvPr/>
        </p:nvSpPr>
        <p:spPr>
          <a:xfrm rot="0">
            <a:off x="2413000" y="715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1602321011" name="Text">
    </p:cNvPr>
          <p:cNvSpPr>
            <a:spLocks noGrp="1"/>
          </p:cNvSpPr>
          <p:nvPr/>
        </p:nvSpPr>
        <p:spPr>
          <a:xfrm rot="0">
            <a:off x="2413000" y="73533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mobilních technologií spotřebitelských cen a technologie zpracování ostatních cenových indexů</a:t>
            </a:r>
          </a:p>
        </p:txBody>
      </p:sp>
      <p:sp>
        <p:nvSpPr>
          <p:cNvPr id="593071563" name="Text">
    </p:cNvPr>
          <p:cNvSpPr>
            <a:spLocks noGrp="1"/>
          </p:cNvSpPr>
          <p:nvPr/>
        </p:nvSpPr>
        <p:spPr>
          <a:xfrm rot="0">
            <a:off x="508000" y="71501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53789862" name="Text">
    </p:cNvPr>
          <p:cNvSpPr>
            <a:spLocks noGrp="1"/>
          </p:cNvSpPr>
          <p:nvPr/>
        </p:nvSpPr>
        <p:spPr>
          <a:xfrm rot="0">
            <a:off x="508000" y="789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69238470" name="Text">
    </p:cNvPr>
          <p:cNvSpPr>
            <a:spLocks noGrp="1"/>
          </p:cNvSpPr>
          <p:nvPr/>
        </p:nvSpPr>
        <p:spPr>
          <a:xfrm rot="0">
            <a:off x="508000" y="812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41568086" name="Text">
    </p:cNvPr>
          <p:cNvSpPr>
            <a:spLocks noGrp="1"/>
          </p:cNvSpPr>
          <p:nvPr/>
        </p:nvSpPr>
        <p:spPr>
          <a:xfrm rot="0">
            <a:off x="2413000" y="812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735189193" name="Text">
    </p:cNvPr>
          <p:cNvSpPr>
            <a:spLocks noGrp="1"/>
          </p:cNvSpPr>
          <p:nvPr/>
        </p:nvSpPr>
        <p:spPr>
          <a:xfrm rot="0">
            <a:off x="2413000" y="833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275304406" name="Text">
    </p:cNvPr>
          <p:cNvSpPr>
            <a:spLocks noGrp="1"/>
          </p:cNvSpPr>
          <p:nvPr/>
        </p:nvSpPr>
        <p:spPr>
          <a:xfrm rot="0">
            <a:off x="2413000" y="853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645262701" name="Text">
    </p:cNvPr>
          <p:cNvSpPr>
            <a:spLocks noGrp="1"/>
          </p:cNvSpPr>
          <p:nvPr/>
        </p:nvSpPr>
        <p:spPr>
          <a:xfrm rot="0">
            <a:off x="508000" y="833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06008379" name="Text">
    </p:cNvPr>
          <p:cNvSpPr>
            <a:spLocks noGrp="1"/>
          </p:cNvSpPr>
          <p:nvPr/>
        </p:nvSpPr>
        <p:spPr>
          <a:xfrm rot="0">
            <a:off x="508000" y="853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53321617" name="Text">
    </p:cNvPr>
          <p:cNvSpPr>
            <a:spLocks noGrp="1"/>
          </p:cNvSpPr>
          <p:nvPr/>
        </p:nvSpPr>
        <p:spPr>
          <a:xfrm rot="0">
            <a:off x="508000" y="894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85772142" name="Text">
    </p:cNvPr>
          <p:cNvSpPr>
            <a:spLocks noGrp="1"/>
          </p:cNvSpPr>
          <p:nvPr/>
        </p:nvSpPr>
        <p:spPr>
          <a:xfrm rot="0">
            <a:off x="508000" y="916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75671618" name="Text">
    </p:cNvPr>
          <p:cNvSpPr>
            <a:spLocks noGrp="1"/>
          </p:cNvSpPr>
          <p:nvPr/>
        </p:nvSpPr>
        <p:spPr>
          <a:xfrm rot="0">
            <a:off x="2413000" y="916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367345335" name="Text">
    </p:cNvPr>
          <p:cNvSpPr>
            <a:spLocks noGrp="1"/>
          </p:cNvSpPr>
          <p:nvPr/>
        </p:nvSpPr>
        <p:spPr>
          <a:xfrm rot="0">
            <a:off x="2413000" y="937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981682613" name="Text">
    </p:cNvPr>
          <p:cNvSpPr>
            <a:spLocks noGrp="1"/>
          </p:cNvSpPr>
          <p:nvPr/>
        </p:nvSpPr>
        <p:spPr>
          <a:xfrm rot="0">
            <a:off x="2413000" y="957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76729008" name="Text">
    </p:cNvPr>
          <p:cNvSpPr>
            <a:spLocks noGrp="1"/>
          </p:cNvSpPr>
          <p:nvPr/>
        </p:nvSpPr>
        <p:spPr>
          <a:xfrm rot="0">
            <a:off x="508000" y="937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56095308" name="Text">
    </p:cNvPr>
          <p:cNvSpPr>
            <a:spLocks noGrp="1"/>
          </p:cNvSpPr>
          <p:nvPr/>
        </p:nvSpPr>
        <p:spPr>
          <a:xfrm rot="0">
            <a:off x="508000" y="957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6900853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32598481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55</a:t>
            </a:r>
          </a:p>
        </p:txBody>
      </p:sp>
      <p:sp>
        <p:nvSpPr>
          <p:cNvPr id="106948409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58425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66406710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94833677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99921442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659303806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291929449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cen spotřebitelských a zemědělských</a:t>
            </a:r>
          </a:p>
        </p:txBody>
      </p:sp>
      <p:sp>
        <p:nvSpPr>
          <p:cNvPr id="1388029599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27052591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28129251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99644444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16475195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07364871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828267377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1201701505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42562158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35228081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545645039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34220384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32896479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Liberci</a:t>
            </a:r>
          </a:p>
        </p:txBody>
      </p:sp>
      <p:sp>
        <p:nvSpPr>
          <p:cNvPr id="2102635685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620039987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4924227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78129865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83593978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93308246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81241764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Liberci</a:t>
            </a:r>
          </a:p>
        </p:txBody>
      </p:sp>
      <p:sp>
        <p:nvSpPr>
          <p:cNvPr id="1699863436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059715408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77338378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07476263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84345322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51702357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771515795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Liberci</a:t>
            </a:r>
          </a:p>
        </p:txBody>
      </p:sp>
      <p:sp>
        <p:nvSpPr>
          <p:cNvPr id="1934855447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999512526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33270339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73053396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040397772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51406993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67637459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32163436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Liberci</a:t>
            </a:r>
          </a:p>
        </p:txBody>
      </p:sp>
      <p:sp>
        <p:nvSpPr>
          <p:cNvPr id="543837961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43168588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82453421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346344522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5075011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03045519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Ústí nad Labem</a:t>
            </a:r>
          </a:p>
        </p:txBody>
      </p:sp>
      <p:sp>
        <p:nvSpPr>
          <p:cNvPr id="2080294245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474269590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2346559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54108343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92758631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26645811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01325431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Ústí nad Labem</a:t>
            </a:r>
          </a:p>
        </p:txBody>
      </p:sp>
      <p:sp>
        <p:nvSpPr>
          <p:cNvPr id="181063008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230591083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44735760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4021498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486095962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62045681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3732604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Ústí nad Labem</a:t>
            </a:r>
          </a:p>
        </p:txBody>
      </p:sp>
      <p:sp>
        <p:nvSpPr>
          <p:cNvPr id="1236433908" name="Text">
    </p:cNvPr>
          <p:cNvSpPr>
            <a:spLocks noGrp="1"/>
          </p:cNvSpPr>
          <p:nvPr/>
        </p:nvSpPr>
        <p:spPr>
          <a:xfrm rot="0">
            <a:off x="2413000" y="9728200"/>
            <a:ext cx="4635500" cy="330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peněžnictví, pojišťovnictví a cestovního </a:t>
            </a:r>
          </a:p>
        </p:txBody>
      </p:sp>
      <p:sp>
        <p:nvSpPr>
          <p:cNvPr id="829166158" name="Text">
    </p:cNvPr>
          <p:cNvSpPr>
            <a:spLocks noGrp="1"/>
          </p:cNvSpPr>
          <p:nvPr/>
        </p:nvSpPr>
        <p:spPr>
          <a:xfrm rot="0">
            <a:off x="508000" y="9525000"/>
            <a:ext cx="1905000" cy="330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9957970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74646949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56</a:t>
            </a:r>
          </a:p>
        </p:txBody>
      </p:sp>
      <p:sp>
        <p:nvSpPr>
          <p:cNvPr id="29065384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198880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984535508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ruchu</a:t>
            </a:r>
          </a:p>
        </p:txBody>
      </p:sp>
      <p:sp>
        <p:nvSpPr>
          <p:cNvPr id="661002545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66266140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53335575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0041763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Ústí nad Labem</a:t>
            </a:r>
          </a:p>
        </p:txBody>
      </p:sp>
      <p:sp>
        <p:nvSpPr>
          <p:cNvPr id="524901149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390976254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35975014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88600799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63233389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12298245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1166025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Ústí nad Labem</a:t>
            </a:r>
          </a:p>
        </p:txBody>
      </p:sp>
      <p:sp>
        <p:nvSpPr>
          <p:cNvPr id="1458425269" name="Text">
    </p:cNvPr>
          <p:cNvSpPr>
            <a:spLocks noGrp="1"/>
          </p:cNvSpPr>
          <p:nvPr/>
        </p:nvSpPr>
        <p:spPr>
          <a:xfrm rot="0">
            <a:off x="2413000" y="28448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odpadů, druhotných surovin. nemocnosti, úrazovosti a tech. zjišťování</a:t>
            </a:r>
          </a:p>
        </p:txBody>
      </p:sp>
      <p:sp>
        <p:nvSpPr>
          <p:cNvPr id="2003409645" name="Text">
    </p:cNvPr>
          <p:cNvSpPr>
            <a:spLocks noGrp="1"/>
          </p:cNvSpPr>
          <p:nvPr/>
        </p:nvSpPr>
        <p:spPr>
          <a:xfrm rot="0">
            <a:off x="508000" y="26416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21756759" name="Text">
    </p:cNvPr>
          <p:cNvSpPr>
            <a:spLocks noGrp="1"/>
          </p:cNvSpPr>
          <p:nvPr/>
        </p:nvSpPr>
        <p:spPr>
          <a:xfrm rot="0">
            <a:off x="508000" y="3390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447768306" name="Text">
    </p:cNvPr>
          <p:cNvSpPr>
            <a:spLocks noGrp="1"/>
          </p:cNvSpPr>
          <p:nvPr/>
        </p:nvSpPr>
        <p:spPr>
          <a:xfrm rot="0">
            <a:off x="508000" y="3619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3083627" name="Text">
    </p:cNvPr>
          <p:cNvSpPr>
            <a:spLocks noGrp="1"/>
          </p:cNvSpPr>
          <p:nvPr/>
        </p:nvSpPr>
        <p:spPr>
          <a:xfrm rot="0">
            <a:off x="2413000" y="3619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33833018" name="Text">
    </p:cNvPr>
          <p:cNvSpPr>
            <a:spLocks noGrp="1"/>
          </p:cNvSpPr>
          <p:nvPr/>
        </p:nvSpPr>
        <p:spPr>
          <a:xfrm rot="0">
            <a:off x="2413000" y="3822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040174712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Ústí nad Labem</a:t>
            </a:r>
          </a:p>
        </p:txBody>
      </p:sp>
      <p:sp>
        <p:nvSpPr>
          <p:cNvPr id="851228053" name="Text">
    </p:cNvPr>
          <p:cNvSpPr>
            <a:spLocks noGrp="1"/>
          </p:cNvSpPr>
          <p:nvPr/>
        </p:nvSpPr>
        <p:spPr>
          <a:xfrm rot="0">
            <a:off x="508000" y="3822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11500990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89719954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625948032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25822485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61375126" name="Text">
    </p:cNvPr>
          <p:cNvSpPr>
            <a:spLocks noGrp="1"/>
          </p:cNvSpPr>
          <p:nvPr/>
        </p:nvSpPr>
        <p:spPr>
          <a:xfrm rot="0">
            <a:off x="2413000" y="4864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Karlových Varech</a:t>
            </a:r>
          </a:p>
        </p:txBody>
      </p:sp>
      <p:sp>
        <p:nvSpPr>
          <p:cNvPr id="1678948448" name="Text">
    </p:cNvPr>
          <p:cNvSpPr>
            <a:spLocks noGrp="1"/>
          </p:cNvSpPr>
          <p:nvPr/>
        </p:nvSpPr>
        <p:spPr>
          <a:xfrm rot="0">
            <a:off x="2413000" y="506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269325469" name="Text">
    </p:cNvPr>
          <p:cNvSpPr>
            <a:spLocks noGrp="1"/>
          </p:cNvSpPr>
          <p:nvPr/>
        </p:nvSpPr>
        <p:spPr>
          <a:xfrm rot="0">
            <a:off x="508000" y="4864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6501435" name="Text">
    </p:cNvPr>
          <p:cNvSpPr>
            <a:spLocks noGrp="1"/>
          </p:cNvSpPr>
          <p:nvPr/>
        </p:nvSpPr>
        <p:spPr>
          <a:xfrm rot="0">
            <a:off x="508000" y="506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44877278" name="Text">
    </p:cNvPr>
          <p:cNvSpPr>
            <a:spLocks noGrp="1"/>
          </p:cNvSpPr>
          <p:nvPr/>
        </p:nvSpPr>
        <p:spPr>
          <a:xfrm rot="0">
            <a:off x="508000" y="5473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332208078" name="Text">
    </p:cNvPr>
          <p:cNvSpPr>
            <a:spLocks noGrp="1"/>
          </p:cNvSpPr>
          <p:nvPr/>
        </p:nvSpPr>
        <p:spPr>
          <a:xfrm rot="0">
            <a:off x="508000" y="5702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86075145" name="Text">
    </p:cNvPr>
          <p:cNvSpPr>
            <a:spLocks noGrp="1"/>
          </p:cNvSpPr>
          <p:nvPr/>
        </p:nvSpPr>
        <p:spPr>
          <a:xfrm rot="0">
            <a:off x="2413000" y="570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143344355" name="Text">
    </p:cNvPr>
          <p:cNvSpPr>
            <a:spLocks noGrp="1"/>
          </p:cNvSpPr>
          <p:nvPr/>
        </p:nvSpPr>
        <p:spPr>
          <a:xfrm rot="0">
            <a:off x="2413000" y="5905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Karlových Varech</a:t>
            </a:r>
          </a:p>
        </p:txBody>
      </p:sp>
      <p:sp>
        <p:nvSpPr>
          <p:cNvPr id="2113642426" name="Text">
    </p:cNvPr>
          <p:cNvSpPr>
            <a:spLocks noGrp="1"/>
          </p:cNvSpPr>
          <p:nvPr/>
        </p:nvSpPr>
        <p:spPr>
          <a:xfrm rot="0">
            <a:off x="2413000" y="610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224553050" name="Text">
    </p:cNvPr>
          <p:cNvSpPr>
            <a:spLocks noGrp="1"/>
          </p:cNvSpPr>
          <p:nvPr/>
        </p:nvSpPr>
        <p:spPr>
          <a:xfrm rot="0">
            <a:off x="508000" y="5905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36557477" name="Text">
    </p:cNvPr>
          <p:cNvSpPr>
            <a:spLocks noGrp="1"/>
          </p:cNvSpPr>
          <p:nvPr/>
        </p:nvSpPr>
        <p:spPr>
          <a:xfrm rot="0">
            <a:off x="508000" y="610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80432890" name="Text">
    </p:cNvPr>
          <p:cNvSpPr>
            <a:spLocks noGrp="1"/>
          </p:cNvSpPr>
          <p:nvPr/>
        </p:nvSpPr>
        <p:spPr>
          <a:xfrm rot="0">
            <a:off x="508000" y="6515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54525532" name="Text">
    </p:cNvPr>
          <p:cNvSpPr>
            <a:spLocks noGrp="1"/>
          </p:cNvSpPr>
          <p:nvPr/>
        </p:nvSpPr>
        <p:spPr>
          <a:xfrm rot="0">
            <a:off x="508000" y="674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95023833" name="Text">
    </p:cNvPr>
          <p:cNvSpPr>
            <a:spLocks noGrp="1"/>
          </p:cNvSpPr>
          <p:nvPr/>
        </p:nvSpPr>
        <p:spPr>
          <a:xfrm rot="0">
            <a:off x="2413000" y="674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95556837" name="Text">
    </p:cNvPr>
          <p:cNvSpPr>
            <a:spLocks noGrp="1"/>
          </p:cNvSpPr>
          <p:nvPr/>
        </p:nvSpPr>
        <p:spPr>
          <a:xfrm rot="0">
            <a:off x="2413000" y="6946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Karlových Varech</a:t>
            </a:r>
          </a:p>
        </p:txBody>
      </p:sp>
      <p:sp>
        <p:nvSpPr>
          <p:cNvPr id="286375330" name="Text">
    </p:cNvPr>
          <p:cNvSpPr>
            <a:spLocks noGrp="1"/>
          </p:cNvSpPr>
          <p:nvPr/>
        </p:nvSpPr>
        <p:spPr>
          <a:xfrm rot="0">
            <a:off x="2413000" y="715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839230146" name="Text">
    </p:cNvPr>
          <p:cNvSpPr>
            <a:spLocks noGrp="1"/>
          </p:cNvSpPr>
          <p:nvPr/>
        </p:nvSpPr>
        <p:spPr>
          <a:xfrm rot="0">
            <a:off x="508000" y="6946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72111121" name="Text">
    </p:cNvPr>
          <p:cNvSpPr>
            <a:spLocks noGrp="1"/>
          </p:cNvSpPr>
          <p:nvPr/>
        </p:nvSpPr>
        <p:spPr>
          <a:xfrm rot="0">
            <a:off x="508000" y="7150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3986923" name="Text">
    </p:cNvPr>
          <p:cNvSpPr>
            <a:spLocks noGrp="1"/>
          </p:cNvSpPr>
          <p:nvPr/>
        </p:nvSpPr>
        <p:spPr>
          <a:xfrm rot="0">
            <a:off x="508000" y="7556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525833986" name="Text">
    </p:cNvPr>
          <p:cNvSpPr>
            <a:spLocks noGrp="1"/>
          </p:cNvSpPr>
          <p:nvPr/>
        </p:nvSpPr>
        <p:spPr>
          <a:xfrm rot="0">
            <a:off x="508000" y="778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12553046" name="Text">
    </p:cNvPr>
          <p:cNvSpPr>
            <a:spLocks noGrp="1"/>
          </p:cNvSpPr>
          <p:nvPr/>
        </p:nvSpPr>
        <p:spPr>
          <a:xfrm rot="0">
            <a:off x="2413000" y="778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88768792" name="Text">
    </p:cNvPr>
          <p:cNvSpPr>
            <a:spLocks noGrp="1"/>
          </p:cNvSpPr>
          <p:nvPr/>
        </p:nvSpPr>
        <p:spPr>
          <a:xfrm rot="0">
            <a:off x="2413000" y="7988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955452228" name="Text">
    </p:cNvPr>
          <p:cNvSpPr>
            <a:spLocks noGrp="1"/>
          </p:cNvSpPr>
          <p:nvPr/>
        </p:nvSpPr>
        <p:spPr>
          <a:xfrm rot="0">
            <a:off x="2413000" y="819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Karlových Varech</a:t>
            </a:r>
          </a:p>
        </p:txBody>
      </p:sp>
      <p:sp>
        <p:nvSpPr>
          <p:cNvPr id="457139423" name="Text">
    </p:cNvPr>
          <p:cNvSpPr>
            <a:spLocks noGrp="1"/>
          </p:cNvSpPr>
          <p:nvPr/>
        </p:nvSpPr>
        <p:spPr>
          <a:xfrm rot="0">
            <a:off x="508000" y="7988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22626656" name="Text">
    </p:cNvPr>
          <p:cNvSpPr>
            <a:spLocks noGrp="1"/>
          </p:cNvSpPr>
          <p:nvPr/>
        </p:nvSpPr>
        <p:spPr>
          <a:xfrm rot="0">
            <a:off x="508000" y="819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18430558" name="Text">
    </p:cNvPr>
          <p:cNvSpPr>
            <a:spLocks noGrp="1"/>
          </p:cNvSpPr>
          <p:nvPr/>
        </p:nvSpPr>
        <p:spPr>
          <a:xfrm rot="0">
            <a:off x="508000" y="8597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654685540" name="Text">
    </p:cNvPr>
          <p:cNvSpPr>
            <a:spLocks noGrp="1"/>
          </p:cNvSpPr>
          <p:nvPr/>
        </p:nvSpPr>
        <p:spPr>
          <a:xfrm rot="0">
            <a:off x="508000" y="882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9450227" name="Text">
    </p:cNvPr>
          <p:cNvSpPr>
            <a:spLocks noGrp="1"/>
          </p:cNvSpPr>
          <p:nvPr/>
        </p:nvSpPr>
        <p:spPr>
          <a:xfrm rot="0">
            <a:off x="2413000" y="882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83062972" name="Text">
    </p:cNvPr>
          <p:cNvSpPr>
            <a:spLocks noGrp="1"/>
          </p:cNvSpPr>
          <p:nvPr/>
        </p:nvSpPr>
        <p:spPr>
          <a:xfrm rot="0">
            <a:off x="2413000" y="9029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Plzni</a:t>
            </a:r>
          </a:p>
        </p:txBody>
      </p:sp>
      <p:sp>
        <p:nvSpPr>
          <p:cNvPr id="1267369255" name="Text">
    </p:cNvPr>
          <p:cNvSpPr>
            <a:spLocks noGrp="1"/>
          </p:cNvSpPr>
          <p:nvPr/>
        </p:nvSpPr>
        <p:spPr>
          <a:xfrm rot="0">
            <a:off x="2413000" y="9232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konjunkturální statistiky průmyslu a energetiky</a:t>
            </a:r>
          </a:p>
        </p:txBody>
      </p:sp>
      <p:sp>
        <p:nvSpPr>
          <p:cNvPr id="716216429" name="Text">
    </p:cNvPr>
          <p:cNvSpPr>
            <a:spLocks noGrp="1"/>
          </p:cNvSpPr>
          <p:nvPr/>
        </p:nvSpPr>
        <p:spPr>
          <a:xfrm rot="0">
            <a:off x="508000" y="9029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29562918" name="Text">
    </p:cNvPr>
          <p:cNvSpPr>
            <a:spLocks noGrp="1"/>
          </p:cNvSpPr>
          <p:nvPr/>
        </p:nvSpPr>
        <p:spPr>
          <a:xfrm rot="0">
            <a:off x="508000" y="9232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44563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50467462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57</a:t>
            </a:r>
          </a:p>
        </p:txBody>
      </p:sp>
      <p:sp>
        <p:nvSpPr>
          <p:cNvPr id="163369393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13702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810105187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67012213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23021488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76758454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Plzni</a:t>
            </a:r>
          </a:p>
        </p:txBody>
      </p:sp>
      <p:sp>
        <p:nvSpPr>
          <p:cNvPr id="1770348283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1143154766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40729748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62643945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41789180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31285732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82182362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Plzni</a:t>
            </a:r>
          </a:p>
        </p:txBody>
      </p:sp>
      <p:sp>
        <p:nvSpPr>
          <p:cNvPr id="346137244" name="Text">
    </p:cNvPr>
          <p:cNvSpPr>
            <a:spLocks noGrp="1"/>
          </p:cNvSpPr>
          <p:nvPr/>
        </p:nvSpPr>
        <p:spPr>
          <a:xfrm rot="0">
            <a:off x="2413000" y="24384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technologicképodpory zpracování statistikyprůmyslu a energetiky</a:t>
            </a:r>
          </a:p>
        </p:txBody>
      </p:sp>
      <p:sp>
        <p:nvSpPr>
          <p:cNvPr id="16354195" name="Text">
    </p:cNvPr>
          <p:cNvSpPr>
            <a:spLocks noGrp="1"/>
          </p:cNvSpPr>
          <p:nvPr/>
        </p:nvSpPr>
        <p:spPr>
          <a:xfrm rot="0">
            <a:off x="508000" y="22352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677459175" name="Text">
    </p:cNvPr>
          <p:cNvSpPr>
            <a:spLocks noGrp="1"/>
          </p:cNvSpPr>
          <p:nvPr/>
        </p:nvSpPr>
        <p:spPr>
          <a:xfrm rot="0">
            <a:off x="508000" y="2984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2810093" name="Text">
    </p:cNvPr>
          <p:cNvSpPr>
            <a:spLocks noGrp="1"/>
          </p:cNvSpPr>
          <p:nvPr/>
        </p:nvSpPr>
        <p:spPr>
          <a:xfrm rot="0">
            <a:off x="508000" y="3213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26737835" name="Text">
    </p:cNvPr>
          <p:cNvSpPr>
            <a:spLocks noGrp="1"/>
          </p:cNvSpPr>
          <p:nvPr/>
        </p:nvSpPr>
        <p:spPr>
          <a:xfrm rot="0">
            <a:off x="2413000" y="3213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426470150" name="Text">
    </p:cNvPr>
          <p:cNvSpPr>
            <a:spLocks noGrp="1"/>
          </p:cNvSpPr>
          <p:nvPr/>
        </p:nvSpPr>
        <p:spPr>
          <a:xfrm rot="0">
            <a:off x="2413000" y="3416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Plzni</a:t>
            </a:r>
          </a:p>
        </p:txBody>
      </p:sp>
      <p:sp>
        <p:nvSpPr>
          <p:cNvPr id="1952572749" name="Text">
    </p:cNvPr>
          <p:cNvSpPr>
            <a:spLocks noGrp="1"/>
          </p:cNvSpPr>
          <p:nvPr/>
        </p:nvSpPr>
        <p:spPr>
          <a:xfrm rot="0">
            <a:off x="2413000" y="36195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průmyslových výrobků a finanční statistiky</a:t>
            </a:r>
          </a:p>
        </p:txBody>
      </p:sp>
      <p:sp>
        <p:nvSpPr>
          <p:cNvPr id="1862438067" name="Text">
    </p:cNvPr>
          <p:cNvSpPr>
            <a:spLocks noGrp="1"/>
          </p:cNvSpPr>
          <p:nvPr/>
        </p:nvSpPr>
        <p:spPr>
          <a:xfrm rot="0">
            <a:off x="508000" y="34163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8637216" name="Text">
    </p:cNvPr>
          <p:cNvSpPr>
            <a:spLocks noGrp="1"/>
          </p:cNvSpPr>
          <p:nvPr/>
        </p:nvSpPr>
        <p:spPr>
          <a:xfrm rot="0">
            <a:off x="508000" y="4165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850186082" name="Text">
    </p:cNvPr>
          <p:cNvSpPr>
            <a:spLocks noGrp="1"/>
          </p:cNvSpPr>
          <p:nvPr/>
        </p:nvSpPr>
        <p:spPr>
          <a:xfrm rot="0">
            <a:off x="508000" y="4394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60137322" name="Text">
    </p:cNvPr>
          <p:cNvSpPr>
            <a:spLocks noGrp="1"/>
          </p:cNvSpPr>
          <p:nvPr/>
        </p:nvSpPr>
        <p:spPr>
          <a:xfrm rot="0">
            <a:off x="2413000" y="4394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52515171" name="Text">
    </p:cNvPr>
          <p:cNvSpPr>
            <a:spLocks noGrp="1"/>
          </p:cNvSpPr>
          <p:nvPr/>
        </p:nvSpPr>
        <p:spPr>
          <a:xfrm rot="0">
            <a:off x="2413000" y="4597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Plzni</a:t>
            </a:r>
          </a:p>
        </p:txBody>
      </p:sp>
      <p:sp>
        <p:nvSpPr>
          <p:cNvPr id="228366781" name="Text">
    </p:cNvPr>
          <p:cNvSpPr>
            <a:spLocks noGrp="1"/>
          </p:cNvSpPr>
          <p:nvPr/>
        </p:nvSpPr>
        <p:spPr>
          <a:xfrm rot="0">
            <a:off x="2413000" y="480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606585829" name="Text">
    </p:cNvPr>
          <p:cNvSpPr>
            <a:spLocks noGrp="1"/>
          </p:cNvSpPr>
          <p:nvPr/>
        </p:nvSpPr>
        <p:spPr>
          <a:xfrm rot="0">
            <a:off x="508000" y="4597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88088165" name="Text">
    </p:cNvPr>
          <p:cNvSpPr>
            <a:spLocks noGrp="1"/>
          </p:cNvSpPr>
          <p:nvPr/>
        </p:nvSpPr>
        <p:spPr>
          <a:xfrm rot="0">
            <a:off x="508000" y="480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196340524" name="Text">
    </p:cNvPr>
          <p:cNvSpPr>
            <a:spLocks noGrp="1"/>
          </p:cNvSpPr>
          <p:nvPr/>
        </p:nvSpPr>
        <p:spPr>
          <a:xfrm rot="0">
            <a:off x="508000" y="520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779521289" name="Text">
    </p:cNvPr>
          <p:cNvSpPr>
            <a:spLocks noGrp="1"/>
          </p:cNvSpPr>
          <p:nvPr/>
        </p:nvSpPr>
        <p:spPr>
          <a:xfrm rot="0">
            <a:off x="508000" y="543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03972999" name="Text">
    </p:cNvPr>
          <p:cNvSpPr>
            <a:spLocks noGrp="1"/>
          </p:cNvSpPr>
          <p:nvPr/>
        </p:nvSpPr>
        <p:spPr>
          <a:xfrm rot="0">
            <a:off x="2413000" y="543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20787080" name="Text">
    </p:cNvPr>
          <p:cNvSpPr>
            <a:spLocks noGrp="1"/>
          </p:cNvSpPr>
          <p:nvPr/>
        </p:nvSpPr>
        <p:spPr>
          <a:xfrm rot="0">
            <a:off x="2413000" y="5638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Plzni</a:t>
            </a:r>
          </a:p>
        </p:txBody>
      </p:sp>
      <p:sp>
        <p:nvSpPr>
          <p:cNvPr id="1760589605" name="Text">
    </p:cNvPr>
          <p:cNvSpPr>
            <a:spLocks noGrp="1"/>
          </p:cNvSpPr>
          <p:nvPr/>
        </p:nvSpPr>
        <p:spPr>
          <a:xfrm rot="0">
            <a:off x="2413000" y="584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928634871" name="Text">
    </p:cNvPr>
          <p:cNvSpPr>
            <a:spLocks noGrp="1"/>
          </p:cNvSpPr>
          <p:nvPr/>
        </p:nvSpPr>
        <p:spPr>
          <a:xfrm rot="0">
            <a:off x="508000" y="5638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27226246" name="Text">
    </p:cNvPr>
          <p:cNvSpPr>
            <a:spLocks noGrp="1"/>
          </p:cNvSpPr>
          <p:nvPr/>
        </p:nvSpPr>
        <p:spPr>
          <a:xfrm rot="0">
            <a:off x="508000" y="584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63065696" name="Text">
    </p:cNvPr>
          <p:cNvSpPr>
            <a:spLocks noGrp="1"/>
          </p:cNvSpPr>
          <p:nvPr/>
        </p:nvSpPr>
        <p:spPr>
          <a:xfrm rot="0">
            <a:off x="508000" y="624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42759038" name="Text">
    </p:cNvPr>
          <p:cNvSpPr>
            <a:spLocks noGrp="1"/>
          </p:cNvSpPr>
          <p:nvPr/>
        </p:nvSpPr>
        <p:spPr>
          <a:xfrm rot="0">
            <a:off x="508000" y="647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05285760" name="Text">
    </p:cNvPr>
          <p:cNvSpPr>
            <a:spLocks noGrp="1"/>
          </p:cNvSpPr>
          <p:nvPr/>
        </p:nvSpPr>
        <p:spPr>
          <a:xfrm rot="0">
            <a:off x="2413000" y="647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51898320" name="Text">
    </p:cNvPr>
          <p:cNvSpPr>
            <a:spLocks noGrp="1"/>
          </p:cNvSpPr>
          <p:nvPr/>
        </p:nvSpPr>
        <p:spPr>
          <a:xfrm rot="0">
            <a:off x="2413000" y="668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Plzni</a:t>
            </a:r>
          </a:p>
        </p:txBody>
      </p:sp>
      <p:sp>
        <p:nvSpPr>
          <p:cNvPr id="630851451" name="Text">
    </p:cNvPr>
          <p:cNvSpPr>
            <a:spLocks noGrp="1"/>
          </p:cNvSpPr>
          <p:nvPr/>
        </p:nvSpPr>
        <p:spPr>
          <a:xfrm rot="0">
            <a:off x="2413000" y="688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strukturální statistiky průmyslu a energetiky</a:t>
            </a:r>
          </a:p>
        </p:txBody>
      </p:sp>
      <p:sp>
        <p:nvSpPr>
          <p:cNvPr id="1067550226" name="Text">
    </p:cNvPr>
          <p:cNvSpPr>
            <a:spLocks noGrp="1"/>
          </p:cNvSpPr>
          <p:nvPr/>
        </p:nvSpPr>
        <p:spPr>
          <a:xfrm rot="0">
            <a:off x="508000" y="668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53969361" name="Text">
    </p:cNvPr>
          <p:cNvSpPr>
            <a:spLocks noGrp="1"/>
          </p:cNvSpPr>
          <p:nvPr/>
        </p:nvSpPr>
        <p:spPr>
          <a:xfrm rot="0">
            <a:off x="508000" y="688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363272880" name="Text">
    </p:cNvPr>
          <p:cNvSpPr>
            <a:spLocks noGrp="1"/>
          </p:cNvSpPr>
          <p:nvPr/>
        </p:nvSpPr>
        <p:spPr>
          <a:xfrm rot="0">
            <a:off x="508000" y="728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626564256" name="Text">
    </p:cNvPr>
          <p:cNvSpPr>
            <a:spLocks noGrp="1"/>
          </p:cNvSpPr>
          <p:nvPr/>
        </p:nvSpPr>
        <p:spPr>
          <a:xfrm rot="0">
            <a:off x="508000" y="751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7882298" name="Text">
    </p:cNvPr>
          <p:cNvSpPr>
            <a:spLocks noGrp="1"/>
          </p:cNvSpPr>
          <p:nvPr/>
        </p:nvSpPr>
        <p:spPr>
          <a:xfrm rot="0">
            <a:off x="2413000" y="751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54964909" name="Text">
    </p:cNvPr>
          <p:cNvSpPr>
            <a:spLocks noGrp="1"/>
          </p:cNvSpPr>
          <p:nvPr/>
        </p:nvSpPr>
        <p:spPr>
          <a:xfrm rot="0">
            <a:off x="2413000" y="772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Českých Budějovicích</a:t>
            </a:r>
          </a:p>
        </p:txBody>
      </p:sp>
      <p:sp>
        <p:nvSpPr>
          <p:cNvPr id="577604961" name="Text">
    </p:cNvPr>
          <p:cNvSpPr>
            <a:spLocks noGrp="1"/>
          </p:cNvSpPr>
          <p:nvPr/>
        </p:nvSpPr>
        <p:spPr>
          <a:xfrm rot="0">
            <a:off x="2413000" y="792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506818538" name="Text">
    </p:cNvPr>
          <p:cNvSpPr>
            <a:spLocks noGrp="1"/>
          </p:cNvSpPr>
          <p:nvPr/>
        </p:nvSpPr>
        <p:spPr>
          <a:xfrm rot="0">
            <a:off x="508000" y="772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7077703" name="Text">
    </p:cNvPr>
          <p:cNvSpPr>
            <a:spLocks noGrp="1"/>
          </p:cNvSpPr>
          <p:nvPr/>
        </p:nvSpPr>
        <p:spPr>
          <a:xfrm rot="0">
            <a:off x="508000" y="792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31695952" name="Text">
    </p:cNvPr>
          <p:cNvSpPr>
            <a:spLocks noGrp="1"/>
          </p:cNvSpPr>
          <p:nvPr/>
        </p:nvSpPr>
        <p:spPr>
          <a:xfrm rot="0">
            <a:off x="508000" y="833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467201667" name="Text">
    </p:cNvPr>
          <p:cNvSpPr>
            <a:spLocks noGrp="1"/>
          </p:cNvSpPr>
          <p:nvPr/>
        </p:nvSpPr>
        <p:spPr>
          <a:xfrm rot="0">
            <a:off x="508000" y="855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55116526" name="Text">
    </p:cNvPr>
          <p:cNvSpPr>
            <a:spLocks noGrp="1"/>
          </p:cNvSpPr>
          <p:nvPr/>
        </p:nvSpPr>
        <p:spPr>
          <a:xfrm rot="0">
            <a:off x="2413000" y="855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62071492" name="Text">
    </p:cNvPr>
          <p:cNvSpPr>
            <a:spLocks noGrp="1"/>
          </p:cNvSpPr>
          <p:nvPr/>
        </p:nvSpPr>
        <p:spPr>
          <a:xfrm rot="0">
            <a:off x="2413000" y="876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Českých Budějovicích</a:t>
            </a:r>
          </a:p>
        </p:txBody>
      </p:sp>
      <p:sp>
        <p:nvSpPr>
          <p:cNvPr id="1328002255" name="Text">
    </p:cNvPr>
          <p:cNvSpPr>
            <a:spLocks noGrp="1"/>
          </p:cNvSpPr>
          <p:nvPr/>
        </p:nvSpPr>
        <p:spPr>
          <a:xfrm rot="0">
            <a:off x="2413000" y="896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naturálních úloh v zemědělství a lesnictví</a:t>
            </a:r>
          </a:p>
        </p:txBody>
      </p:sp>
      <p:sp>
        <p:nvSpPr>
          <p:cNvPr id="89827848" name="Text">
    </p:cNvPr>
          <p:cNvSpPr>
            <a:spLocks noGrp="1"/>
          </p:cNvSpPr>
          <p:nvPr/>
        </p:nvSpPr>
        <p:spPr>
          <a:xfrm rot="0">
            <a:off x="508000" y="876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52885241" name="Text">
    </p:cNvPr>
          <p:cNvSpPr>
            <a:spLocks noGrp="1"/>
          </p:cNvSpPr>
          <p:nvPr/>
        </p:nvSpPr>
        <p:spPr>
          <a:xfrm rot="0">
            <a:off x="508000" y="896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419797605" name="Text">
    </p:cNvPr>
          <p:cNvSpPr>
            <a:spLocks noGrp="1"/>
          </p:cNvSpPr>
          <p:nvPr/>
        </p:nvSpPr>
        <p:spPr>
          <a:xfrm rot="0">
            <a:off x="508000" y="9372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642986994" name="Text">
    </p:cNvPr>
          <p:cNvSpPr>
            <a:spLocks noGrp="1"/>
          </p:cNvSpPr>
          <p:nvPr/>
        </p:nvSpPr>
        <p:spPr>
          <a:xfrm rot="0">
            <a:off x="508000" y="960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80352474" name="Text">
    </p:cNvPr>
          <p:cNvSpPr>
            <a:spLocks noGrp="1"/>
          </p:cNvSpPr>
          <p:nvPr/>
        </p:nvSpPr>
        <p:spPr>
          <a:xfrm rot="0">
            <a:off x="2413000" y="960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12702775" name="Text">
    </p:cNvPr>
          <p:cNvSpPr>
            <a:spLocks noGrp="1"/>
          </p:cNvSpPr>
          <p:nvPr/>
        </p:nvSpPr>
        <p:spPr>
          <a:xfrm rot="0">
            <a:off x="2413000" y="980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Českých Budějovicích</a:t>
            </a:r>
          </a:p>
        </p:txBody>
      </p:sp>
      <p:sp>
        <p:nvSpPr>
          <p:cNvPr id="226416475" name="Text">
    </p:cNvPr>
          <p:cNvSpPr>
            <a:spLocks noGrp="1"/>
          </p:cNvSpPr>
          <p:nvPr/>
        </p:nvSpPr>
        <p:spPr>
          <a:xfrm rot="0">
            <a:off x="508000" y="980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4814890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6794399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58</a:t>
            </a:r>
          </a:p>
        </p:txBody>
      </p:sp>
      <p:sp>
        <p:nvSpPr>
          <p:cNvPr id="92753310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037670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2257013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2072300982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14138866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989772559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55348747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067325077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Českých Budějovicích</a:t>
            </a:r>
          </a:p>
        </p:txBody>
      </p:sp>
      <p:sp>
        <p:nvSpPr>
          <p:cNvPr id="1130759687" name="Text">
    </p:cNvPr>
          <p:cNvSpPr>
            <a:spLocks noGrp="1"/>
          </p:cNvSpPr>
          <p:nvPr/>
        </p:nvSpPr>
        <p:spPr>
          <a:xfrm rot="0">
            <a:off x="2413000" y="18034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konjunkturální statistiky a technologie zjišťování VTS</a:t>
            </a:r>
          </a:p>
        </p:txBody>
      </p:sp>
      <p:sp>
        <p:nvSpPr>
          <p:cNvPr id="210758567" name="Text">
    </p:cNvPr>
          <p:cNvSpPr>
            <a:spLocks noGrp="1"/>
          </p:cNvSpPr>
          <p:nvPr/>
        </p:nvSpPr>
        <p:spPr>
          <a:xfrm rot="0">
            <a:off x="508000" y="16002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979592955" name="Text">
    </p:cNvPr>
          <p:cNvSpPr>
            <a:spLocks noGrp="1"/>
          </p:cNvSpPr>
          <p:nvPr/>
        </p:nvSpPr>
        <p:spPr>
          <a:xfrm rot="0">
            <a:off x="508000" y="2349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71778972" name="Text">
    </p:cNvPr>
          <p:cNvSpPr>
            <a:spLocks noGrp="1"/>
          </p:cNvSpPr>
          <p:nvPr/>
        </p:nvSpPr>
        <p:spPr>
          <a:xfrm rot="0">
            <a:off x="508000" y="2578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1379221" name="Text">
    </p:cNvPr>
          <p:cNvSpPr>
            <a:spLocks noGrp="1"/>
          </p:cNvSpPr>
          <p:nvPr/>
        </p:nvSpPr>
        <p:spPr>
          <a:xfrm rot="0">
            <a:off x="2413000" y="2578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971491509" name="Text">
    </p:cNvPr>
          <p:cNvSpPr>
            <a:spLocks noGrp="1"/>
          </p:cNvSpPr>
          <p:nvPr/>
        </p:nvSpPr>
        <p:spPr>
          <a:xfrm rot="0">
            <a:off x="2413000" y="2781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Českých Budějovicích</a:t>
            </a:r>
          </a:p>
        </p:txBody>
      </p:sp>
      <p:sp>
        <p:nvSpPr>
          <p:cNvPr id="1425503808" name="Text">
    </p:cNvPr>
          <p:cNvSpPr>
            <a:spLocks noGrp="1"/>
          </p:cNvSpPr>
          <p:nvPr/>
        </p:nvSpPr>
        <p:spPr>
          <a:xfrm rot="0">
            <a:off x="2413000" y="2984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strukturální statistiky VTS</a:t>
            </a:r>
          </a:p>
        </p:txBody>
      </p:sp>
      <p:sp>
        <p:nvSpPr>
          <p:cNvPr id="371147607" name="Text">
    </p:cNvPr>
          <p:cNvSpPr>
            <a:spLocks noGrp="1"/>
          </p:cNvSpPr>
          <p:nvPr/>
        </p:nvSpPr>
        <p:spPr>
          <a:xfrm rot="0">
            <a:off x="508000" y="2781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5439402" name="Text">
    </p:cNvPr>
          <p:cNvSpPr>
            <a:spLocks noGrp="1"/>
          </p:cNvSpPr>
          <p:nvPr/>
        </p:nvSpPr>
        <p:spPr>
          <a:xfrm rot="0">
            <a:off x="508000" y="2984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33495970" name="Text">
    </p:cNvPr>
          <p:cNvSpPr>
            <a:spLocks noGrp="1"/>
          </p:cNvSpPr>
          <p:nvPr/>
        </p:nvSpPr>
        <p:spPr>
          <a:xfrm rot="0">
            <a:off x="508000" y="3390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8419645" name="Text">
    </p:cNvPr>
          <p:cNvSpPr>
            <a:spLocks noGrp="1"/>
          </p:cNvSpPr>
          <p:nvPr/>
        </p:nvSpPr>
        <p:spPr>
          <a:xfrm rot="0">
            <a:off x="508000" y="3619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54619085" name="Text">
    </p:cNvPr>
          <p:cNvSpPr>
            <a:spLocks noGrp="1"/>
          </p:cNvSpPr>
          <p:nvPr/>
        </p:nvSpPr>
        <p:spPr>
          <a:xfrm rot="0">
            <a:off x="2413000" y="3619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339903015" name="Text">
    </p:cNvPr>
          <p:cNvSpPr>
            <a:spLocks noGrp="1"/>
          </p:cNvSpPr>
          <p:nvPr/>
        </p:nvSpPr>
        <p:spPr>
          <a:xfrm rot="0">
            <a:off x="2413000" y="3822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Českých Budějovicích</a:t>
            </a:r>
          </a:p>
        </p:txBody>
      </p:sp>
      <p:sp>
        <p:nvSpPr>
          <p:cNvPr id="1045256432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 a správy registrů</a:t>
            </a:r>
          </a:p>
        </p:txBody>
      </p:sp>
      <p:sp>
        <p:nvSpPr>
          <p:cNvPr id="715267903" name="Text">
    </p:cNvPr>
          <p:cNvSpPr>
            <a:spLocks noGrp="1"/>
          </p:cNvSpPr>
          <p:nvPr/>
        </p:nvSpPr>
        <p:spPr>
          <a:xfrm rot="0">
            <a:off x="508000" y="3822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93894387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88886464" name="Text">
    </p:cNvPr>
          <p:cNvSpPr>
            <a:spLocks noGrp="1"/>
          </p:cNvSpPr>
          <p:nvPr/>
        </p:nvSpPr>
        <p:spPr>
          <a:xfrm rot="0">
            <a:off x="508000" y="443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241350476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31228331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864839065" name="Text">
    </p:cNvPr>
          <p:cNvSpPr>
            <a:spLocks noGrp="1"/>
          </p:cNvSpPr>
          <p:nvPr/>
        </p:nvSpPr>
        <p:spPr>
          <a:xfrm rot="0">
            <a:off x="2413000" y="4864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pro Středočeský kraj</a:t>
            </a:r>
          </a:p>
        </p:txBody>
      </p:sp>
      <p:sp>
        <p:nvSpPr>
          <p:cNvPr id="1820415853" name="Text">
    </p:cNvPr>
          <p:cNvSpPr>
            <a:spLocks noGrp="1"/>
          </p:cNvSpPr>
          <p:nvPr/>
        </p:nvSpPr>
        <p:spPr>
          <a:xfrm rot="0">
            <a:off x="2413000" y="506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238584400" name="Text">
    </p:cNvPr>
          <p:cNvSpPr>
            <a:spLocks noGrp="1"/>
          </p:cNvSpPr>
          <p:nvPr/>
        </p:nvSpPr>
        <p:spPr>
          <a:xfrm rot="0">
            <a:off x="508000" y="4864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34623917" name="Text">
    </p:cNvPr>
          <p:cNvSpPr>
            <a:spLocks noGrp="1"/>
          </p:cNvSpPr>
          <p:nvPr/>
        </p:nvSpPr>
        <p:spPr>
          <a:xfrm rot="0">
            <a:off x="508000" y="506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25781692" name="Text">
    </p:cNvPr>
          <p:cNvSpPr>
            <a:spLocks noGrp="1"/>
          </p:cNvSpPr>
          <p:nvPr/>
        </p:nvSpPr>
        <p:spPr>
          <a:xfrm rot="0">
            <a:off x="508000" y="5473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797862208" name="Text">
    </p:cNvPr>
          <p:cNvSpPr>
            <a:spLocks noGrp="1"/>
          </p:cNvSpPr>
          <p:nvPr/>
        </p:nvSpPr>
        <p:spPr>
          <a:xfrm rot="0">
            <a:off x="508000" y="5702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52849337" name="Text">
    </p:cNvPr>
          <p:cNvSpPr>
            <a:spLocks noGrp="1"/>
          </p:cNvSpPr>
          <p:nvPr/>
        </p:nvSpPr>
        <p:spPr>
          <a:xfrm rot="0">
            <a:off x="2413000" y="570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665440741" name="Text">
    </p:cNvPr>
          <p:cNvSpPr>
            <a:spLocks noGrp="1"/>
          </p:cNvSpPr>
          <p:nvPr/>
        </p:nvSpPr>
        <p:spPr>
          <a:xfrm rot="0">
            <a:off x="2413000" y="5905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pro Středočeský kraj</a:t>
            </a:r>
          </a:p>
        </p:txBody>
      </p:sp>
      <p:sp>
        <p:nvSpPr>
          <p:cNvPr id="63261291" name="Text">
    </p:cNvPr>
          <p:cNvSpPr>
            <a:spLocks noGrp="1"/>
          </p:cNvSpPr>
          <p:nvPr/>
        </p:nvSpPr>
        <p:spPr>
          <a:xfrm rot="0">
            <a:off x="2413000" y="610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567597664" name="Text">
    </p:cNvPr>
          <p:cNvSpPr>
            <a:spLocks noGrp="1"/>
          </p:cNvSpPr>
          <p:nvPr/>
        </p:nvSpPr>
        <p:spPr>
          <a:xfrm rot="0">
            <a:off x="508000" y="5905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130369912" name="Text">
    </p:cNvPr>
          <p:cNvSpPr>
            <a:spLocks noGrp="1"/>
          </p:cNvSpPr>
          <p:nvPr/>
        </p:nvSpPr>
        <p:spPr>
          <a:xfrm rot="0">
            <a:off x="508000" y="610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16166152" name="Text">
    </p:cNvPr>
          <p:cNvSpPr>
            <a:spLocks noGrp="1"/>
          </p:cNvSpPr>
          <p:nvPr/>
        </p:nvSpPr>
        <p:spPr>
          <a:xfrm rot="0">
            <a:off x="508000" y="6515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59790628" name="Text">
    </p:cNvPr>
          <p:cNvSpPr>
            <a:spLocks noGrp="1"/>
          </p:cNvSpPr>
          <p:nvPr/>
        </p:nvSpPr>
        <p:spPr>
          <a:xfrm rot="0">
            <a:off x="508000" y="674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196588" name="Text">
    </p:cNvPr>
          <p:cNvSpPr>
            <a:spLocks noGrp="1"/>
          </p:cNvSpPr>
          <p:nvPr/>
        </p:nvSpPr>
        <p:spPr>
          <a:xfrm rot="0">
            <a:off x="2413000" y="674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93849029" name="Text">
    </p:cNvPr>
          <p:cNvSpPr>
            <a:spLocks noGrp="1"/>
          </p:cNvSpPr>
          <p:nvPr/>
        </p:nvSpPr>
        <p:spPr>
          <a:xfrm rot="0">
            <a:off x="2413000" y="6946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pro Středočeský kraj</a:t>
            </a:r>
          </a:p>
        </p:txBody>
      </p:sp>
      <p:sp>
        <p:nvSpPr>
          <p:cNvPr id="326316988" name="Text">
    </p:cNvPr>
          <p:cNvSpPr>
            <a:spLocks noGrp="1"/>
          </p:cNvSpPr>
          <p:nvPr/>
        </p:nvSpPr>
        <p:spPr>
          <a:xfrm rot="0">
            <a:off x="2413000" y="715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306933123" name="Text">
    </p:cNvPr>
          <p:cNvSpPr>
            <a:spLocks noGrp="1"/>
          </p:cNvSpPr>
          <p:nvPr/>
        </p:nvSpPr>
        <p:spPr>
          <a:xfrm rot="0">
            <a:off x="508000" y="6946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03845598" name="Text">
    </p:cNvPr>
          <p:cNvSpPr>
            <a:spLocks noGrp="1"/>
          </p:cNvSpPr>
          <p:nvPr/>
        </p:nvSpPr>
        <p:spPr>
          <a:xfrm rot="0">
            <a:off x="508000" y="7150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71606976" name="Text">
    </p:cNvPr>
          <p:cNvSpPr>
            <a:spLocks noGrp="1"/>
          </p:cNvSpPr>
          <p:nvPr/>
        </p:nvSpPr>
        <p:spPr>
          <a:xfrm rot="0">
            <a:off x="508000" y="7556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450120617" name="Text">
    </p:cNvPr>
          <p:cNvSpPr>
            <a:spLocks noGrp="1"/>
          </p:cNvSpPr>
          <p:nvPr/>
        </p:nvSpPr>
        <p:spPr>
          <a:xfrm rot="0">
            <a:off x="508000" y="778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96312581" name="Text">
    </p:cNvPr>
          <p:cNvSpPr>
            <a:spLocks noGrp="1"/>
          </p:cNvSpPr>
          <p:nvPr/>
        </p:nvSpPr>
        <p:spPr>
          <a:xfrm rot="0">
            <a:off x="2413000" y="778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92460316" name="Text">
    </p:cNvPr>
          <p:cNvSpPr>
            <a:spLocks noGrp="1"/>
          </p:cNvSpPr>
          <p:nvPr/>
        </p:nvSpPr>
        <p:spPr>
          <a:xfrm rot="0">
            <a:off x="2413000" y="7988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hl. m. Praze</a:t>
            </a:r>
          </a:p>
        </p:txBody>
      </p:sp>
      <p:sp>
        <p:nvSpPr>
          <p:cNvPr id="810900690" name="Text">
    </p:cNvPr>
          <p:cNvSpPr>
            <a:spLocks noGrp="1"/>
          </p:cNvSpPr>
          <p:nvPr/>
        </p:nvSpPr>
        <p:spPr>
          <a:xfrm rot="0">
            <a:off x="2413000" y="819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práce, ICT a životního prostředí</a:t>
            </a:r>
          </a:p>
        </p:txBody>
      </p:sp>
      <p:sp>
        <p:nvSpPr>
          <p:cNvPr id="149209202" name="Text">
    </p:cNvPr>
          <p:cNvSpPr>
            <a:spLocks noGrp="1"/>
          </p:cNvSpPr>
          <p:nvPr/>
        </p:nvSpPr>
        <p:spPr>
          <a:xfrm rot="0">
            <a:off x="508000" y="7988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5440585" name="Text">
    </p:cNvPr>
          <p:cNvSpPr>
            <a:spLocks noGrp="1"/>
          </p:cNvSpPr>
          <p:nvPr/>
        </p:nvSpPr>
        <p:spPr>
          <a:xfrm rot="0">
            <a:off x="508000" y="819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99384558" name="Text">
    </p:cNvPr>
          <p:cNvSpPr>
            <a:spLocks noGrp="1"/>
          </p:cNvSpPr>
          <p:nvPr/>
        </p:nvSpPr>
        <p:spPr>
          <a:xfrm rot="0">
            <a:off x="508000" y="8597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56078533" name="Text">
    </p:cNvPr>
          <p:cNvSpPr>
            <a:spLocks noGrp="1"/>
          </p:cNvSpPr>
          <p:nvPr/>
        </p:nvSpPr>
        <p:spPr>
          <a:xfrm rot="0">
            <a:off x="508000" y="882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91719047" name="Text">
    </p:cNvPr>
          <p:cNvSpPr>
            <a:spLocks noGrp="1"/>
          </p:cNvSpPr>
          <p:nvPr/>
        </p:nvSpPr>
        <p:spPr>
          <a:xfrm rot="0">
            <a:off x="2413000" y="882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2062486710" name="Text">
    </p:cNvPr>
          <p:cNvSpPr>
            <a:spLocks noGrp="1"/>
          </p:cNvSpPr>
          <p:nvPr/>
        </p:nvSpPr>
        <p:spPr>
          <a:xfrm rot="0">
            <a:off x="2413000" y="9029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hl. m. Praze</a:t>
            </a:r>
          </a:p>
        </p:txBody>
      </p:sp>
      <p:sp>
        <p:nvSpPr>
          <p:cNvPr id="754981303" name="Text">
    </p:cNvPr>
          <p:cNvSpPr>
            <a:spLocks noGrp="1"/>
          </p:cNvSpPr>
          <p:nvPr/>
        </p:nvSpPr>
        <p:spPr>
          <a:xfrm rot="0">
            <a:off x="2413000" y="9232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informačních služeb</a:t>
            </a:r>
          </a:p>
        </p:txBody>
      </p:sp>
      <p:sp>
        <p:nvSpPr>
          <p:cNvPr id="734420034" name="Text">
    </p:cNvPr>
          <p:cNvSpPr>
            <a:spLocks noGrp="1"/>
          </p:cNvSpPr>
          <p:nvPr/>
        </p:nvSpPr>
        <p:spPr>
          <a:xfrm rot="0">
            <a:off x="508000" y="9029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10751628" name="Text">
    </p:cNvPr>
          <p:cNvSpPr>
            <a:spLocks noGrp="1"/>
          </p:cNvSpPr>
          <p:nvPr/>
        </p:nvSpPr>
        <p:spPr>
          <a:xfrm rot="0">
            <a:off x="508000" y="9232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77707330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63212129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59</a:t>
            </a:r>
          </a:p>
        </p:txBody>
      </p:sp>
      <p:sp>
        <p:nvSpPr>
          <p:cNvPr id="70701838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555366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920594668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742851606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32723487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41706120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91371256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557776180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86720767" name="Text">
    </p:cNvPr>
          <p:cNvSpPr>
            <a:spLocks noGrp="1"/>
          </p:cNvSpPr>
          <p:nvPr/>
        </p:nvSpPr>
        <p:spPr>
          <a:xfrm rot="0">
            <a:off x="5080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548721827" name="Text">
    </p:cNvPr>
          <p:cNvSpPr>
            <a:spLocks noGrp="1"/>
          </p:cNvSpPr>
          <p:nvPr/>
        </p:nvSpPr>
        <p:spPr>
          <a:xfrm rot="0">
            <a:off x="37719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13085996" name="Text">
    </p:cNvPr>
          <p:cNvSpPr>
            <a:spLocks noGrp="1"/>
          </p:cNvSpPr>
          <p:nvPr/>
        </p:nvSpPr>
        <p:spPr>
          <a:xfrm rot="0">
            <a:off x="5080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926702715" name="Text">
    </p:cNvPr>
          <p:cNvSpPr>
            <a:spLocks noGrp="1"/>
          </p:cNvSpPr>
          <p:nvPr/>
        </p:nvSpPr>
        <p:spPr>
          <a:xfrm rot="0">
            <a:off x="37719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97967821" name="Text">
    </p:cNvPr>
          <p:cNvSpPr>
            <a:spLocks noGrp="1"/>
          </p:cNvSpPr>
          <p:nvPr/>
        </p:nvSpPr>
        <p:spPr>
          <a:xfrm rot="0">
            <a:off x="5080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269886605" name="Text">
    </p:cNvPr>
          <p:cNvSpPr>
            <a:spLocks noGrp="1"/>
          </p:cNvSpPr>
          <p:nvPr/>
        </p:nvSpPr>
        <p:spPr>
          <a:xfrm rot="0">
            <a:off x="37719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2322058" name="Text">
    </p:cNvPr>
          <p:cNvSpPr>
            <a:spLocks noGrp="1"/>
          </p:cNvSpPr>
          <p:nvPr/>
        </p:nvSpPr>
        <p:spPr>
          <a:xfrm rot="0">
            <a:off x="5080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293876313" name="Text">
    </p:cNvPr>
          <p:cNvSpPr>
            <a:spLocks noGrp="1"/>
          </p:cNvSpPr>
          <p:nvPr/>
        </p:nvSpPr>
        <p:spPr>
          <a:xfrm rot="0">
            <a:off x="37719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95237264" name="Text">
    </p:cNvPr>
          <p:cNvSpPr>
            <a:spLocks noGrp="1"/>
          </p:cNvSpPr>
          <p:nvPr/>
        </p:nvSpPr>
        <p:spPr>
          <a:xfrm rot="0">
            <a:off x="5080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014979205" name="Text">
    </p:cNvPr>
          <p:cNvSpPr>
            <a:spLocks noGrp="1"/>
          </p:cNvSpPr>
          <p:nvPr/>
        </p:nvSpPr>
        <p:spPr>
          <a:xfrm rot="0">
            <a:off x="37719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97022646" name="Text">
    </p:cNvPr>
          <p:cNvSpPr>
            <a:spLocks noGrp="1"/>
          </p:cNvSpPr>
          <p:nvPr/>
        </p:nvSpPr>
        <p:spPr>
          <a:xfrm rot="0">
            <a:off x="5080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254915701" name="Text">
    </p:cNvPr>
          <p:cNvSpPr>
            <a:spLocks noGrp="1"/>
          </p:cNvSpPr>
          <p:nvPr/>
        </p:nvSpPr>
        <p:spPr>
          <a:xfrm rot="0">
            <a:off x="37719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03429509" name="Text">
    </p:cNvPr>
          <p:cNvSpPr>
            <a:spLocks noGrp="1"/>
          </p:cNvSpPr>
          <p:nvPr/>
        </p:nvSpPr>
        <p:spPr>
          <a:xfrm rot="0">
            <a:off x="5080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22487429" name="Text">
    </p:cNvPr>
          <p:cNvSpPr>
            <a:spLocks noGrp="1"/>
          </p:cNvSpPr>
          <p:nvPr/>
        </p:nvSpPr>
        <p:spPr>
          <a:xfrm rot="0">
            <a:off x="37719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59742163" name="Text">
    </p:cNvPr>
          <p:cNvSpPr>
            <a:spLocks noGrp="1"/>
          </p:cNvSpPr>
          <p:nvPr/>
        </p:nvSpPr>
        <p:spPr>
          <a:xfrm rot="0">
            <a:off x="5080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233559637" name="Text">
    </p:cNvPr>
          <p:cNvSpPr>
            <a:spLocks noGrp="1"/>
          </p:cNvSpPr>
          <p:nvPr/>
        </p:nvSpPr>
        <p:spPr>
          <a:xfrm rot="0">
            <a:off x="37719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91102629" name="Text">
    </p:cNvPr>
          <p:cNvSpPr>
            <a:spLocks noGrp="1"/>
          </p:cNvSpPr>
          <p:nvPr/>
        </p:nvSpPr>
        <p:spPr>
          <a:xfrm rot="0">
            <a:off x="5080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623308929" name="Text">
    </p:cNvPr>
          <p:cNvSpPr>
            <a:spLocks noGrp="1"/>
          </p:cNvSpPr>
          <p:nvPr/>
        </p:nvSpPr>
        <p:spPr>
          <a:xfrm rot="0">
            <a:off x="37719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83668535" name="Text">
    </p:cNvPr>
          <p:cNvSpPr>
            <a:spLocks noGrp="1"/>
          </p:cNvSpPr>
          <p:nvPr/>
        </p:nvSpPr>
        <p:spPr>
          <a:xfrm rot="0">
            <a:off x="5080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592230676" name="Text">
    </p:cNvPr>
          <p:cNvSpPr>
            <a:spLocks noGrp="1"/>
          </p:cNvSpPr>
          <p:nvPr/>
        </p:nvSpPr>
        <p:spPr>
          <a:xfrm rot="0">
            <a:off x="37719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22202705" name="Text">
    </p:cNvPr>
          <p:cNvSpPr>
            <a:spLocks noGrp="1"/>
          </p:cNvSpPr>
          <p:nvPr/>
        </p:nvSpPr>
        <p:spPr>
          <a:xfrm rot="0">
            <a:off x="508000" y="340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25437262" name="Text">
    </p:cNvPr>
          <p:cNvSpPr>
            <a:spLocks noGrp="1"/>
          </p:cNvSpPr>
          <p:nvPr/>
        </p:nvSpPr>
        <p:spPr>
          <a:xfrm rot="0">
            <a:off x="3771900" y="340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58105969" name="Text">
    </p:cNvPr>
          <p:cNvSpPr>
            <a:spLocks noGrp="1"/>
          </p:cNvSpPr>
          <p:nvPr/>
        </p:nvSpPr>
        <p:spPr>
          <a:xfrm rot="0">
            <a:off x="508000" y="360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54910684" name="Text">
    </p:cNvPr>
          <p:cNvSpPr>
            <a:spLocks noGrp="1"/>
          </p:cNvSpPr>
          <p:nvPr/>
        </p:nvSpPr>
        <p:spPr>
          <a:xfrm rot="0">
            <a:off x="3771900" y="360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57963521" name="Text">
    </p:cNvPr>
          <p:cNvSpPr>
            <a:spLocks noGrp="1"/>
          </p:cNvSpPr>
          <p:nvPr/>
        </p:nvSpPr>
        <p:spPr>
          <a:xfrm rot="0">
            <a:off x="508000" y="381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sociálních šetření</a:t>
            </a:r>
          </a:p>
        </p:txBody>
      </p:sp>
      <p:sp>
        <p:nvSpPr>
          <p:cNvPr id="321230975" name="Text">
    </p:cNvPr>
          <p:cNvSpPr>
            <a:spLocks noGrp="1"/>
          </p:cNvSpPr>
          <p:nvPr/>
        </p:nvSpPr>
        <p:spPr>
          <a:xfrm rot="0">
            <a:off x="3771900" y="3810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12333993" name="Text">
    </p:cNvPr>
          <p:cNvSpPr>
            <a:spLocks noGrp="1"/>
          </p:cNvSpPr>
          <p:nvPr/>
        </p:nvSpPr>
        <p:spPr>
          <a:xfrm rot="0">
            <a:off x="508000" y="401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správy registrů</a:t>
            </a:r>
          </a:p>
        </p:txBody>
      </p:sp>
      <p:sp>
        <p:nvSpPr>
          <p:cNvPr id="1092126155" name="Text">
    </p:cNvPr>
          <p:cNvSpPr>
            <a:spLocks noGrp="1"/>
          </p:cNvSpPr>
          <p:nvPr/>
        </p:nvSpPr>
        <p:spPr>
          <a:xfrm rot="0">
            <a:off x="3771900" y="4013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69155229" name="Text">
    </p:cNvPr>
          <p:cNvSpPr>
            <a:spLocks noGrp="1"/>
          </p:cNvSpPr>
          <p:nvPr/>
        </p:nvSpPr>
        <p:spPr>
          <a:xfrm rot="0">
            <a:off x="508000" y="421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správy registrů</a:t>
            </a:r>
          </a:p>
        </p:txBody>
      </p:sp>
      <p:sp>
        <p:nvSpPr>
          <p:cNvPr id="1454023084" name="Text">
    </p:cNvPr>
          <p:cNvSpPr>
            <a:spLocks noGrp="1"/>
          </p:cNvSpPr>
          <p:nvPr/>
        </p:nvSpPr>
        <p:spPr>
          <a:xfrm rot="0">
            <a:off x="3771900" y="4216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2308253" name="Text">
    </p:cNvPr>
          <p:cNvSpPr>
            <a:spLocks noGrp="1"/>
          </p:cNvSpPr>
          <p:nvPr/>
        </p:nvSpPr>
        <p:spPr>
          <a:xfrm rot="0">
            <a:off x="508000" y="4419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statistických projektů a podpory integračního programování</a:t>
            </a:r>
          </a:p>
        </p:txBody>
      </p:sp>
      <p:sp>
        <p:nvSpPr>
          <p:cNvPr id="267266000" name="Text">
    </p:cNvPr>
          <p:cNvSpPr>
            <a:spLocks noGrp="1"/>
          </p:cNvSpPr>
          <p:nvPr/>
        </p:nvSpPr>
        <p:spPr>
          <a:xfrm rot="0">
            <a:off x="3771900" y="4419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34492018" name="Text">
    </p:cNvPr>
          <p:cNvSpPr>
            <a:spLocks noGrp="1"/>
          </p:cNvSpPr>
          <p:nvPr/>
        </p:nvSpPr>
        <p:spPr>
          <a:xfrm rot="0">
            <a:off x="508000" y="4762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statistických územních jednotek</a:t>
            </a:r>
          </a:p>
        </p:txBody>
      </p:sp>
      <p:sp>
        <p:nvSpPr>
          <p:cNvPr id="2090711800" name="Text">
    </p:cNvPr>
          <p:cNvSpPr>
            <a:spLocks noGrp="1"/>
          </p:cNvSpPr>
          <p:nvPr/>
        </p:nvSpPr>
        <p:spPr>
          <a:xfrm rot="0">
            <a:off x="3771900" y="4762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15773139" name="Text">
    </p:cNvPr>
          <p:cNvSpPr>
            <a:spLocks noGrp="1"/>
          </p:cNvSpPr>
          <p:nvPr/>
        </p:nvSpPr>
        <p:spPr>
          <a:xfrm rot="0">
            <a:off x="508000" y="4965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cen průmyslu a zahraničního obchodu</a:t>
            </a:r>
          </a:p>
        </p:txBody>
      </p:sp>
      <p:sp>
        <p:nvSpPr>
          <p:cNvPr id="1717978557" name="Text">
    </p:cNvPr>
          <p:cNvSpPr>
            <a:spLocks noGrp="1"/>
          </p:cNvSpPr>
          <p:nvPr/>
        </p:nvSpPr>
        <p:spPr>
          <a:xfrm rot="0">
            <a:off x="3771900" y="4965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67299920" name="Text">
    </p:cNvPr>
          <p:cNvSpPr>
            <a:spLocks noGrp="1"/>
          </p:cNvSpPr>
          <p:nvPr/>
        </p:nvSpPr>
        <p:spPr>
          <a:xfrm rot="0">
            <a:off x="508000" y="5308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cen zemědělství, stavebnictví a služeb</a:t>
            </a:r>
          </a:p>
        </p:txBody>
      </p:sp>
      <p:sp>
        <p:nvSpPr>
          <p:cNvPr id="1177420348" name="Text">
    </p:cNvPr>
          <p:cNvSpPr>
            <a:spLocks noGrp="1"/>
          </p:cNvSpPr>
          <p:nvPr/>
        </p:nvSpPr>
        <p:spPr>
          <a:xfrm rot="0">
            <a:off x="3771900" y="5308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23363715" name="Text">
    </p:cNvPr>
          <p:cNvSpPr>
            <a:spLocks noGrp="1"/>
          </p:cNvSpPr>
          <p:nvPr/>
        </p:nvSpPr>
        <p:spPr>
          <a:xfrm rot="0">
            <a:off x="508000" y="56515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cestovního ruchu a životního prostředí</a:t>
            </a:r>
          </a:p>
        </p:txBody>
      </p:sp>
      <p:sp>
        <p:nvSpPr>
          <p:cNvPr id="1261305973" name="Text">
    </p:cNvPr>
          <p:cNvSpPr>
            <a:spLocks noGrp="1"/>
          </p:cNvSpPr>
          <p:nvPr/>
        </p:nvSpPr>
        <p:spPr>
          <a:xfrm rot="0">
            <a:off x="3771900" y="56515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95944440" name="Text">
    </p:cNvPr>
          <p:cNvSpPr>
            <a:spLocks noGrp="1"/>
          </p:cNvSpPr>
          <p:nvPr/>
        </p:nvSpPr>
        <p:spPr>
          <a:xfrm rot="0">
            <a:off x="508000" y="599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energetiky</a:t>
            </a:r>
          </a:p>
        </p:txBody>
      </p:sp>
      <p:sp>
        <p:nvSpPr>
          <p:cNvPr id="57593226" name="Text">
    </p:cNvPr>
          <p:cNvSpPr>
            <a:spLocks noGrp="1"/>
          </p:cNvSpPr>
          <p:nvPr/>
        </p:nvSpPr>
        <p:spPr>
          <a:xfrm rot="0">
            <a:off x="3771900" y="599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33659545" name="Text">
    </p:cNvPr>
          <p:cNvSpPr>
            <a:spLocks noGrp="1"/>
          </p:cNvSpPr>
          <p:nvPr/>
        </p:nvSpPr>
        <p:spPr>
          <a:xfrm rot="0">
            <a:off x="508000" y="619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obchodu, dopravy a služeb</a:t>
            </a:r>
          </a:p>
        </p:txBody>
      </p:sp>
      <p:sp>
        <p:nvSpPr>
          <p:cNvPr id="687192632" name="Text">
    </p:cNvPr>
          <p:cNvSpPr>
            <a:spLocks noGrp="1"/>
          </p:cNvSpPr>
          <p:nvPr/>
        </p:nvSpPr>
        <p:spPr>
          <a:xfrm rot="0">
            <a:off x="3771900" y="619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23388952" name="Text">
    </p:cNvPr>
          <p:cNvSpPr>
            <a:spLocks noGrp="1"/>
          </p:cNvSpPr>
          <p:nvPr/>
        </p:nvSpPr>
        <p:spPr>
          <a:xfrm rot="0">
            <a:off x="508000" y="640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práce</a:t>
            </a:r>
          </a:p>
        </p:txBody>
      </p:sp>
      <p:sp>
        <p:nvSpPr>
          <p:cNvPr id="1356833450" name="Text">
    </p:cNvPr>
          <p:cNvSpPr>
            <a:spLocks noGrp="1"/>
          </p:cNvSpPr>
          <p:nvPr/>
        </p:nvSpPr>
        <p:spPr>
          <a:xfrm rot="0">
            <a:off x="3771900" y="640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24257501" name="Text">
    </p:cNvPr>
          <p:cNvSpPr>
            <a:spLocks noGrp="1"/>
          </p:cNvSpPr>
          <p:nvPr/>
        </p:nvSpPr>
        <p:spPr>
          <a:xfrm rot="0">
            <a:off x="508000" y="660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průmyslu</a:t>
            </a:r>
          </a:p>
        </p:txBody>
      </p:sp>
      <p:sp>
        <p:nvSpPr>
          <p:cNvPr id="1601898436" name="Text">
    </p:cNvPr>
          <p:cNvSpPr>
            <a:spLocks noGrp="1"/>
          </p:cNvSpPr>
          <p:nvPr/>
        </p:nvSpPr>
        <p:spPr>
          <a:xfrm rot="0">
            <a:off x="3771900" y="660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06605786" name="Text">
    </p:cNvPr>
          <p:cNvSpPr>
            <a:spLocks noGrp="1"/>
          </p:cNvSpPr>
          <p:nvPr/>
        </p:nvSpPr>
        <p:spPr>
          <a:xfrm rot="0">
            <a:off x="508000" y="680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spotřebitelských cen</a:t>
            </a:r>
          </a:p>
        </p:txBody>
      </p:sp>
      <p:sp>
        <p:nvSpPr>
          <p:cNvPr id="379103997" name="Text">
    </p:cNvPr>
          <p:cNvSpPr>
            <a:spLocks noGrp="1"/>
          </p:cNvSpPr>
          <p:nvPr/>
        </p:nvSpPr>
        <p:spPr>
          <a:xfrm rot="0">
            <a:off x="3771900" y="680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09365833" name="Text">
    </p:cNvPr>
          <p:cNvSpPr>
            <a:spLocks noGrp="1"/>
          </p:cNvSpPr>
          <p:nvPr/>
        </p:nvSpPr>
        <p:spPr>
          <a:xfrm rot="0">
            <a:off x="508000" y="701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stavebnictví a bytové výstavby</a:t>
            </a:r>
          </a:p>
        </p:txBody>
      </p:sp>
      <p:sp>
        <p:nvSpPr>
          <p:cNvPr id="421408609" name="Text">
    </p:cNvPr>
          <p:cNvSpPr>
            <a:spLocks noGrp="1"/>
          </p:cNvSpPr>
          <p:nvPr/>
        </p:nvSpPr>
        <p:spPr>
          <a:xfrm rot="0">
            <a:off x="3771900" y="701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85985757" name="Text">
    </p:cNvPr>
          <p:cNvSpPr>
            <a:spLocks noGrp="1"/>
          </p:cNvSpPr>
          <p:nvPr/>
        </p:nvSpPr>
        <p:spPr>
          <a:xfrm rot="0">
            <a:off x="508000" y="7213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vzdělávání, zdravotnictví, kultury a sociálního zabezpečení</a:t>
            </a:r>
          </a:p>
        </p:txBody>
      </p:sp>
      <p:sp>
        <p:nvSpPr>
          <p:cNvPr id="219459251" name="Text">
    </p:cNvPr>
          <p:cNvSpPr>
            <a:spLocks noGrp="1"/>
          </p:cNvSpPr>
          <p:nvPr/>
        </p:nvSpPr>
        <p:spPr>
          <a:xfrm rot="0">
            <a:off x="3771900" y="7213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08840286" name="Text">
    </p:cNvPr>
          <p:cNvSpPr>
            <a:spLocks noGrp="1"/>
          </p:cNvSpPr>
          <p:nvPr/>
        </p:nvSpPr>
        <p:spPr>
          <a:xfrm rot="0">
            <a:off x="508000" y="75565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výzkumu, vývoje a informační společnosti</a:t>
            </a:r>
          </a:p>
        </p:txBody>
      </p:sp>
      <p:sp>
        <p:nvSpPr>
          <p:cNvPr id="424401696" name="Text">
    </p:cNvPr>
          <p:cNvSpPr>
            <a:spLocks noGrp="1"/>
          </p:cNvSpPr>
          <p:nvPr/>
        </p:nvSpPr>
        <p:spPr>
          <a:xfrm rot="0">
            <a:off x="3771900" y="75565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0777860" name="Text">
    </p:cNvPr>
          <p:cNvSpPr>
            <a:spLocks noGrp="1"/>
          </p:cNvSpPr>
          <p:nvPr/>
        </p:nvSpPr>
        <p:spPr>
          <a:xfrm rot="0">
            <a:off x="508000" y="7899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statistiky zemědělství a lesnictví</a:t>
            </a:r>
          </a:p>
        </p:txBody>
      </p:sp>
      <p:sp>
        <p:nvSpPr>
          <p:cNvPr id="785580370" name="Text">
    </p:cNvPr>
          <p:cNvSpPr>
            <a:spLocks noGrp="1"/>
          </p:cNvSpPr>
          <p:nvPr/>
        </p:nvSpPr>
        <p:spPr>
          <a:xfrm rot="0">
            <a:off x="3771900" y="7899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10505649" name="Text">
    </p:cNvPr>
          <p:cNvSpPr>
            <a:spLocks noGrp="1"/>
          </p:cNvSpPr>
          <p:nvPr/>
        </p:nvSpPr>
        <p:spPr>
          <a:xfrm rot="0">
            <a:off x="508000" y="8102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strategie a administrativní podpory IT</a:t>
            </a:r>
          </a:p>
        </p:txBody>
      </p:sp>
      <p:sp>
        <p:nvSpPr>
          <p:cNvPr id="750738231" name="Text">
    </p:cNvPr>
          <p:cNvSpPr>
            <a:spLocks noGrp="1"/>
          </p:cNvSpPr>
          <p:nvPr/>
        </p:nvSpPr>
        <p:spPr>
          <a:xfrm rot="0">
            <a:off x="3771900" y="8102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17530578" name="Text">
    </p:cNvPr>
          <p:cNvSpPr>
            <a:spLocks noGrp="1"/>
          </p:cNvSpPr>
          <p:nvPr/>
        </p:nvSpPr>
        <p:spPr>
          <a:xfrm rot="0">
            <a:off x="508000" y="8305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technologicképodpory zpracování statistikyprůmyslu a energetiky</a:t>
            </a:r>
          </a:p>
        </p:txBody>
      </p:sp>
      <p:sp>
        <p:nvSpPr>
          <p:cNvPr id="1311659289" name="Text">
    </p:cNvPr>
          <p:cNvSpPr>
            <a:spLocks noGrp="1"/>
          </p:cNvSpPr>
          <p:nvPr/>
        </p:nvSpPr>
        <p:spPr>
          <a:xfrm rot="0">
            <a:off x="3771900" y="8305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63117818" name="Text">
    </p:cNvPr>
          <p:cNvSpPr>
            <a:spLocks noGrp="1"/>
          </p:cNvSpPr>
          <p:nvPr/>
        </p:nvSpPr>
        <p:spPr>
          <a:xfrm rot="0">
            <a:off x="508000" y="8648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590501774" name="Text">
    </p:cNvPr>
          <p:cNvSpPr>
            <a:spLocks noGrp="1"/>
          </p:cNvSpPr>
          <p:nvPr/>
        </p:nvSpPr>
        <p:spPr>
          <a:xfrm rot="0">
            <a:off x="3771900" y="8648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02279608" name="Text">
    </p:cNvPr>
          <p:cNvSpPr>
            <a:spLocks noGrp="1"/>
          </p:cNvSpPr>
          <p:nvPr/>
        </p:nvSpPr>
        <p:spPr>
          <a:xfrm rot="0">
            <a:off x="508000" y="8851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873745742" name="Text">
    </p:cNvPr>
          <p:cNvSpPr>
            <a:spLocks noGrp="1"/>
          </p:cNvSpPr>
          <p:nvPr/>
        </p:nvSpPr>
        <p:spPr>
          <a:xfrm rot="0">
            <a:off x="3771900" y="88519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4039005" name="Text">
    </p:cNvPr>
          <p:cNvSpPr>
            <a:spLocks noGrp="1"/>
          </p:cNvSpPr>
          <p:nvPr/>
        </p:nvSpPr>
        <p:spPr>
          <a:xfrm rot="0">
            <a:off x="508000" y="9055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033296753" name="Text">
    </p:cNvPr>
          <p:cNvSpPr>
            <a:spLocks noGrp="1"/>
          </p:cNvSpPr>
          <p:nvPr/>
        </p:nvSpPr>
        <p:spPr>
          <a:xfrm rot="0">
            <a:off x="3771900" y="9055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87855021" name="Text">
    </p:cNvPr>
          <p:cNvSpPr>
            <a:spLocks noGrp="1"/>
          </p:cNvSpPr>
          <p:nvPr/>
        </p:nvSpPr>
        <p:spPr>
          <a:xfrm rot="0">
            <a:off x="508000" y="9258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372541021" name="Text">
    </p:cNvPr>
          <p:cNvSpPr>
            <a:spLocks noGrp="1"/>
          </p:cNvSpPr>
          <p:nvPr/>
        </p:nvSpPr>
        <p:spPr>
          <a:xfrm rot="0">
            <a:off x="3771900" y="9258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73027506" name="Text">
    </p:cNvPr>
          <p:cNvSpPr>
            <a:spLocks noGrp="1"/>
          </p:cNvSpPr>
          <p:nvPr/>
        </p:nvSpPr>
        <p:spPr>
          <a:xfrm rot="0">
            <a:off x="508000" y="9461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494792279" name="Text">
    </p:cNvPr>
          <p:cNvSpPr>
            <a:spLocks noGrp="1"/>
          </p:cNvSpPr>
          <p:nvPr/>
        </p:nvSpPr>
        <p:spPr>
          <a:xfrm rot="0">
            <a:off x="3771900" y="9461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52141831" name="Text">
    </p:cNvPr>
          <p:cNvSpPr>
            <a:spLocks noGrp="1"/>
          </p:cNvSpPr>
          <p:nvPr/>
        </p:nvSpPr>
        <p:spPr>
          <a:xfrm rot="0">
            <a:off x="508000" y="9664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422331579" name="Text">
    </p:cNvPr>
          <p:cNvSpPr>
            <a:spLocks noGrp="1"/>
          </p:cNvSpPr>
          <p:nvPr/>
        </p:nvSpPr>
        <p:spPr>
          <a:xfrm rot="0">
            <a:off x="3771900" y="96647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4712814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58240416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</a:t>
            </a:r>
          </a:p>
        </p:txBody>
      </p:sp>
      <p:sp>
        <p:nvSpPr>
          <p:cNvPr id="62975666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46662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029344246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893693311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02497473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455515601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hl. m. Praze</a:t>
            </a:r>
          </a:p>
        </p:txBody>
      </p:sp>
      <p:sp>
        <p:nvSpPr>
          <p:cNvPr id="1227760038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502696105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98908855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52297691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25161016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68893660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77144484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hl. m. Praze</a:t>
            </a:r>
          </a:p>
        </p:txBody>
      </p:sp>
      <p:sp>
        <p:nvSpPr>
          <p:cNvPr id="806744812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SLDB</a:t>
            </a:r>
          </a:p>
        </p:txBody>
      </p:sp>
      <p:sp>
        <p:nvSpPr>
          <p:cNvPr id="1067727542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38163678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59947647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83340270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35705550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563300002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hl. m. Praze</a:t>
            </a:r>
          </a:p>
        </p:txBody>
      </p:sp>
      <p:sp>
        <p:nvSpPr>
          <p:cNvPr id="1576160107" name="Text">
    </p:cNvPr>
          <p:cNvSpPr>
            <a:spLocks noGrp="1"/>
          </p:cNvSpPr>
          <p:nvPr/>
        </p:nvSpPr>
        <p:spPr>
          <a:xfrm rot="0">
            <a:off x="2413000" y="3479800"/>
            <a:ext cx="46355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energetiky, technického rozvoje a inovací</a:t>
            </a:r>
          </a:p>
        </p:txBody>
      </p:sp>
      <p:sp>
        <p:nvSpPr>
          <p:cNvPr id="1450561830" name="Text">
    </p:cNvPr>
          <p:cNvSpPr>
            <a:spLocks noGrp="1"/>
          </p:cNvSpPr>
          <p:nvPr/>
        </p:nvSpPr>
        <p:spPr>
          <a:xfrm rot="0">
            <a:off x="508000" y="3276600"/>
            <a:ext cx="1905000" cy="3429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10144706" name="Text">
    </p:cNvPr>
          <p:cNvSpPr>
            <a:spLocks noGrp="1"/>
          </p:cNvSpPr>
          <p:nvPr/>
        </p:nvSpPr>
        <p:spPr>
          <a:xfrm rot="0">
            <a:off x="508000" y="4025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28479920" name="Text">
    </p:cNvPr>
          <p:cNvSpPr>
            <a:spLocks noGrp="1"/>
          </p:cNvSpPr>
          <p:nvPr/>
        </p:nvSpPr>
        <p:spPr>
          <a:xfrm rot="0">
            <a:off x="508000" y="4254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21515325" name="Text">
    </p:cNvPr>
          <p:cNvSpPr>
            <a:spLocks noGrp="1"/>
          </p:cNvSpPr>
          <p:nvPr/>
        </p:nvSpPr>
        <p:spPr>
          <a:xfrm rot="0">
            <a:off x="2413000" y="4254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818597091" name="Text">
    </p:cNvPr>
          <p:cNvSpPr>
            <a:spLocks noGrp="1"/>
          </p:cNvSpPr>
          <p:nvPr/>
        </p:nvSpPr>
        <p:spPr>
          <a:xfrm rot="0">
            <a:off x="2413000" y="4457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hl. m. Praze</a:t>
            </a:r>
          </a:p>
        </p:txBody>
      </p:sp>
      <p:sp>
        <p:nvSpPr>
          <p:cNvPr id="541181117" name="Text">
    </p:cNvPr>
          <p:cNvSpPr>
            <a:spLocks noGrp="1"/>
          </p:cNvSpPr>
          <p:nvPr/>
        </p:nvSpPr>
        <p:spPr>
          <a:xfrm rot="0">
            <a:off x="2413000" y="466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demografie</a:t>
            </a:r>
          </a:p>
        </p:txBody>
      </p:sp>
      <p:sp>
        <p:nvSpPr>
          <p:cNvPr id="1689788407" name="Text">
    </p:cNvPr>
          <p:cNvSpPr>
            <a:spLocks noGrp="1"/>
          </p:cNvSpPr>
          <p:nvPr/>
        </p:nvSpPr>
        <p:spPr>
          <a:xfrm rot="0">
            <a:off x="508000" y="4457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18939245" name="Text">
    </p:cNvPr>
          <p:cNvSpPr>
            <a:spLocks noGrp="1"/>
          </p:cNvSpPr>
          <p:nvPr/>
        </p:nvSpPr>
        <p:spPr>
          <a:xfrm rot="0">
            <a:off x="508000" y="466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19371019" name="Text">
    </p:cNvPr>
          <p:cNvSpPr>
            <a:spLocks noGrp="1"/>
          </p:cNvSpPr>
          <p:nvPr/>
        </p:nvSpPr>
        <p:spPr>
          <a:xfrm rot="0">
            <a:off x="508000" y="506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302514434" name="Text">
    </p:cNvPr>
          <p:cNvSpPr>
            <a:spLocks noGrp="1"/>
          </p:cNvSpPr>
          <p:nvPr/>
        </p:nvSpPr>
        <p:spPr>
          <a:xfrm rot="0">
            <a:off x="508000" y="529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21428755" name="Text">
    </p:cNvPr>
          <p:cNvSpPr>
            <a:spLocks noGrp="1"/>
          </p:cNvSpPr>
          <p:nvPr/>
        </p:nvSpPr>
        <p:spPr>
          <a:xfrm rot="0">
            <a:off x="2413000" y="529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621960167" name="Text">
    </p:cNvPr>
          <p:cNvSpPr>
            <a:spLocks noGrp="1"/>
          </p:cNvSpPr>
          <p:nvPr/>
        </p:nvSpPr>
        <p:spPr>
          <a:xfrm rot="0">
            <a:off x="2413000" y="5499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hl. m. Praze</a:t>
            </a:r>
          </a:p>
        </p:txBody>
      </p:sp>
      <p:sp>
        <p:nvSpPr>
          <p:cNvPr id="193887048" name="Text">
    </p:cNvPr>
          <p:cNvSpPr>
            <a:spLocks noGrp="1"/>
          </p:cNvSpPr>
          <p:nvPr/>
        </p:nvSpPr>
        <p:spPr>
          <a:xfrm rot="0">
            <a:off x="2413000" y="570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správy registrů</a:t>
            </a:r>
          </a:p>
        </p:txBody>
      </p:sp>
      <p:sp>
        <p:nvSpPr>
          <p:cNvPr id="1507617578" name="Text">
    </p:cNvPr>
          <p:cNvSpPr>
            <a:spLocks noGrp="1"/>
          </p:cNvSpPr>
          <p:nvPr/>
        </p:nvSpPr>
        <p:spPr>
          <a:xfrm rot="0">
            <a:off x="508000" y="5499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18342009" name="Text">
    </p:cNvPr>
          <p:cNvSpPr>
            <a:spLocks noGrp="1"/>
          </p:cNvSpPr>
          <p:nvPr/>
        </p:nvSpPr>
        <p:spPr>
          <a:xfrm rot="0">
            <a:off x="508000" y="5702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1393381" name="Text">
    </p:cNvPr>
          <p:cNvSpPr>
            <a:spLocks noGrp="1"/>
          </p:cNvSpPr>
          <p:nvPr/>
        </p:nvSpPr>
        <p:spPr>
          <a:xfrm rot="0">
            <a:off x="508000" y="6108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131767153" name="Text">
    </p:cNvPr>
          <p:cNvSpPr>
            <a:spLocks noGrp="1"/>
          </p:cNvSpPr>
          <p:nvPr/>
        </p:nvSpPr>
        <p:spPr>
          <a:xfrm rot="0">
            <a:off x="508000" y="633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60744578" name="Text">
    </p:cNvPr>
          <p:cNvSpPr>
            <a:spLocks noGrp="1"/>
          </p:cNvSpPr>
          <p:nvPr/>
        </p:nvSpPr>
        <p:spPr>
          <a:xfrm rot="0">
            <a:off x="2413000" y="633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110254462" name="Text">
    </p:cNvPr>
          <p:cNvSpPr>
            <a:spLocks noGrp="1"/>
          </p:cNvSpPr>
          <p:nvPr/>
        </p:nvSpPr>
        <p:spPr>
          <a:xfrm rot="0">
            <a:off x="2413000" y="6540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670300326" name="Text">
    </p:cNvPr>
          <p:cNvSpPr>
            <a:spLocks noGrp="1"/>
          </p:cNvSpPr>
          <p:nvPr/>
        </p:nvSpPr>
        <p:spPr>
          <a:xfrm rot="0">
            <a:off x="2413000" y="674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hl. m. Praze</a:t>
            </a:r>
          </a:p>
        </p:txBody>
      </p:sp>
      <p:sp>
        <p:nvSpPr>
          <p:cNvPr id="1508253838" name="Text">
    </p:cNvPr>
          <p:cNvSpPr>
            <a:spLocks noGrp="1"/>
          </p:cNvSpPr>
          <p:nvPr/>
        </p:nvSpPr>
        <p:spPr>
          <a:xfrm rot="0">
            <a:off x="508000" y="6540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19328686" name="Text">
    </p:cNvPr>
          <p:cNvSpPr>
            <a:spLocks noGrp="1"/>
          </p:cNvSpPr>
          <p:nvPr/>
        </p:nvSpPr>
        <p:spPr>
          <a:xfrm rot="0">
            <a:off x="508000" y="674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59931411" name="Text">
    </p:cNvPr>
          <p:cNvSpPr>
            <a:spLocks noGrp="1"/>
          </p:cNvSpPr>
          <p:nvPr/>
        </p:nvSpPr>
        <p:spPr>
          <a:xfrm rot="0">
            <a:off x="508000" y="7150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30948638" name="Text">
    </p:cNvPr>
          <p:cNvSpPr>
            <a:spLocks noGrp="1"/>
          </p:cNvSpPr>
          <p:nvPr/>
        </p:nvSpPr>
        <p:spPr>
          <a:xfrm rot="0">
            <a:off x="508000" y="737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54904994" name="Text">
    </p:cNvPr>
          <p:cNvSpPr>
            <a:spLocks noGrp="1"/>
          </p:cNvSpPr>
          <p:nvPr/>
        </p:nvSpPr>
        <p:spPr>
          <a:xfrm rot="0">
            <a:off x="2413000" y="737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554751713" name="Text">
    </p:cNvPr>
          <p:cNvSpPr>
            <a:spLocks noGrp="1"/>
          </p:cNvSpPr>
          <p:nvPr/>
        </p:nvSpPr>
        <p:spPr>
          <a:xfrm rot="0">
            <a:off x="2413000" y="7581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594430968" name="Text">
    </p:cNvPr>
          <p:cNvSpPr>
            <a:spLocks noGrp="1"/>
          </p:cNvSpPr>
          <p:nvPr/>
        </p:nvSpPr>
        <p:spPr>
          <a:xfrm rot="0">
            <a:off x="2413000" y="778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pro Středočeský kraj</a:t>
            </a:r>
          </a:p>
        </p:txBody>
      </p:sp>
      <p:sp>
        <p:nvSpPr>
          <p:cNvPr id="324180231" name="Text">
    </p:cNvPr>
          <p:cNvSpPr>
            <a:spLocks noGrp="1"/>
          </p:cNvSpPr>
          <p:nvPr/>
        </p:nvSpPr>
        <p:spPr>
          <a:xfrm rot="0">
            <a:off x="508000" y="7581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50179987" name="Text">
    </p:cNvPr>
          <p:cNvSpPr>
            <a:spLocks noGrp="1"/>
          </p:cNvSpPr>
          <p:nvPr/>
        </p:nvSpPr>
        <p:spPr>
          <a:xfrm rot="0">
            <a:off x="508000" y="778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77113233" name="Text">
    </p:cNvPr>
          <p:cNvSpPr>
            <a:spLocks noGrp="1"/>
          </p:cNvSpPr>
          <p:nvPr/>
        </p:nvSpPr>
        <p:spPr>
          <a:xfrm rot="0">
            <a:off x="508000" y="8191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959250114" name="Text">
    </p:cNvPr>
          <p:cNvSpPr>
            <a:spLocks noGrp="1"/>
          </p:cNvSpPr>
          <p:nvPr/>
        </p:nvSpPr>
        <p:spPr>
          <a:xfrm rot="0">
            <a:off x="508000" y="8420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43727612" name="Text">
    </p:cNvPr>
          <p:cNvSpPr>
            <a:spLocks noGrp="1"/>
          </p:cNvSpPr>
          <p:nvPr/>
        </p:nvSpPr>
        <p:spPr>
          <a:xfrm rot="0">
            <a:off x="2413000" y="842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287807795" name="Text">
    </p:cNvPr>
          <p:cNvSpPr>
            <a:spLocks noGrp="1"/>
          </p:cNvSpPr>
          <p:nvPr/>
        </p:nvSpPr>
        <p:spPr>
          <a:xfrm rot="0">
            <a:off x="2413000" y="8623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442371845" name="Text">
    </p:cNvPr>
          <p:cNvSpPr>
            <a:spLocks noGrp="1"/>
          </p:cNvSpPr>
          <p:nvPr/>
        </p:nvSpPr>
        <p:spPr>
          <a:xfrm rot="0">
            <a:off x="2413000" y="882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Českých Budějovicích</a:t>
            </a:r>
          </a:p>
        </p:txBody>
      </p:sp>
      <p:sp>
        <p:nvSpPr>
          <p:cNvPr id="1343575380" name="Text">
    </p:cNvPr>
          <p:cNvSpPr>
            <a:spLocks noGrp="1"/>
          </p:cNvSpPr>
          <p:nvPr/>
        </p:nvSpPr>
        <p:spPr>
          <a:xfrm rot="0">
            <a:off x="508000" y="8623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46482599" name="Text">
    </p:cNvPr>
          <p:cNvSpPr>
            <a:spLocks noGrp="1"/>
          </p:cNvSpPr>
          <p:nvPr/>
        </p:nvSpPr>
        <p:spPr>
          <a:xfrm rot="0">
            <a:off x="508000" y="882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21476079" name="Text">
    </p:cNvPr>
          <p:cNvSpPr>
            <a:spLocks noGrp="1"/>
          </p:cNvSpPr>
          <p:nvPr/>
        </p:nvSpPr>
        <p:spPr>
          <a:xfrm rot="0">
            <a:off x="508000" y="923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103941037" name="Text">
    </p:cNvPr>
          <p:cNvSpPr>
            <a:spLocks noGrp="1"/>
          </p:cNvSpPr>
          <p:nvPr/>
        </p:nvSpPr>
        <p:spPr>
          <a:xfrm rot="0">
            <a:off x="508000" y="946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90482229" name="Text">
    </p:cNvPr>
          <p:cNvSpPr>
            <a:spLocks noGrp="1"/>
          </p:cNvSpPr>
          <p:nvPr/>
        </p:nvSpPr>
        <p:spPr>
          <a:xfrm rot="0">
            <a:off x="2413000" y="946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759772220" name="Text">
    </p:cNvPr>
          <p:cNvSpPr>
            <a:spLocks noGrp="1"/>
          </p:cNvSpPr>
          <p:nvPr/>
        </p:nvSpPr>
        <p:spPr>
          <a:xfrm rot="0">
            <a:off x="2413000" y="9664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166122350" name="Text">
    </p:cNvPr>
          <p:cNvSpPr>
            <a:spLocks noGrp="1"/>
          </p:cNvSpPr>
          <p:nvPr/>
        </p:nvSpPr>
        <p:spPr>
          <a:xfrm rot="0">
            <a:off x="508000" y="9664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4465915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35237338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60</a:t>
            </a:r>
          </a:p>
        </p:txBody>
      </p:sp>
      <p:sp>
        <p:nvSpPr>
          <p:cNvPr id="51159701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96562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650840582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Plzni</a:t>
            </a:r>
          </a:p>
        </p:txBody>
      </p:sp>
      <p:sp>
        <p:nvSpPr>
          <p:cNvPr id="734416841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64077654" name="Text">
    </p:cNvPr>
          <p:cNvSpPr>
            <a:spLocks noGrp="1"/>
          </p:cNvSpPr>
          <p:nvPr/>
        </p:nvSpPr>
        <p:spPr>
          <a:xfrm rot="0">
            <a:off x="508000" y="1168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1725354650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19323042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863917367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1. místopředsedkyně ČSÚ</a:t>
            </a:r>
          </a:p>
        </p:txBody>
      </p:sp>
      <p:sp>
        <p:nvSpPr>
          <p:cNvPr id="1300431564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Krajská správa Českého statistického úřadu v Hradci Králové</a:t>
            </a:r>
          </a:p>
        </p:txBody>
      </p:sp>
      <p:sp>
        <p:nvSpPr>
          <p:cNvPr id="487676900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214682379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6766301" name="Text">
    </p:cNvPr>
          <p:cNvSpPr>
            <a:spLocks noGrp="1"/>
          </p:cNvSpPr>
          <p:nvPr/>
        </p:nvSpPr>
        <p:spPr>
          <a:xfrm rot="0">
            <a:off x="508000" y="2209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555058765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73626180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928773375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Česká statistická rada</a:t>
            </a:r>
          </a:p>
        </p:txBody>
      </p:sp>
      <p:sp>
        <p:nvSpPr>
          <p:cNvPr id="991001223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ČSÚ</a:t>
            </a:r>
          </a:p>
        </p:txBody>
      </p:sp>
      <p:sp>
        <p:nvSpPr>
          <p:cNvPr id="1702717328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33861285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8749306" name="Text">
    </p:cNvPr>
          <p:cNvSpPr>
            <a:spLocks noGrp="1"/>
          </p:cNvSpPr>
          <p:nvPr/>
        </p:nvSpPr>
        <p:spPr>
          <a:xfrm rot="0">
            <a:off x="508000" y="3251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964940945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936146390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135571484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2029063569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null</a:t>
            </a:r>
          </a:p>
        </p:txBody>
      </p:sp>
      <p:sp>
        <p:nvSpPr>
          <p:cNvPr id="1609660738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7645743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5986338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12705309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61</a:t>
            </a:r>
          </a:p>
        </p:txBody>
      </p:sp>
      <p:sp>
        <p:nvSpPr>
          <p:cNvPr id="131872444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05731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68351624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053895707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43895156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640473987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19926063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239272203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91680821" name="Text">
    </p:cNvPr>
          <p:cNvSpPr>
            <a:spLocks noGrp="1"/>
          </p:cNvSpPr>
          <p:nvPr/>
        </p:nvSpPr>
        <p:spPr>
          <a:xfrm rot="0">
            <a:off x="5080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568556252" name="Text">
    </p:cNvPr>
          <p:cNvSpPr>
            <a:spLocks noGrp="1"/>
          </p:cNvSpPr>
          <p:nvPr/>
        </p:nvSpPr>
        <p:spPr>
          <a:xfrm rot="0">
            <a:off x="37719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40075173" name="Text">
    </p:cNvPr>
          <p:cNvSpPr>
            <a:spLocks noGrp="1"/>
          </p:cNvSpPr>
          <p:nvPr/>
        </p:nvSpPr>
        <p:spPr>
          <a:xfrm rot="0">
            <a:off x="5080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487728076" name="Text">
    </p:cNvPr>
          <p:cNvSpPr>
            <a:spLocks noGrp="1"/>
          </p:cNvSpPr>
          <p:nvPr/>
        </p:nvSpPr>
        <p:spPr>
          <a:xfrm rot="0">
            <a:off x="37719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908969264" name="Text">
    </p:cNvPr>
          <p:cNvSpPr>
            <a:spLocks noGrp="1"/>
          </p:cNvSpPr>
          <p:nvPr/>
        </p:nvSpPr>
        <p:spPr>
          <a:xfrm rot="0">
            <a:off x="5080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425340813" name="Text">
    </p:cNvPr>
          <p:cNvSpPr>
            <a:spLocks noGrp="1"/>
          </p:cNvSpPr>
          <p:nvPr/>
        </p:nvSpPr>
        <p:spPr>
          <a:xfrm rot="0">
            <a:off x="37719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93194719" name="Text">
    </p:cNvPr>
          <p:cNvSpPr>
            <a:spLocks noGrp="1"/>
          </p:cNvSpPr>
          <p:nvPr/>
        </p:nvSpPr>
        <p:spPr>
          <a:xfrm rot="0">
            <a:off x="5080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772052657" name="Text">
    </p:cNvPr>
          <p:cNvSpPr>
            <a:spLocks noGrp="1"/>
          </p:cNvSpPr>
          <p:nvPr/>
        </p:nvSpPr>
        <p:spPr>
          <a:xfrm rot="0">
            <a:off x="37719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93921028" name="Text">
    </p:cNvPr>
          <p:cNvSpPr>
            <a:spLocks noGrp="1"/>
          </p:cNvSpPr>
          <p:nvPr/>
        </p:nvSpPr>
        <p:spPr>
          <a:xfrm rot="0">
            <a:off x="5080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052159253" name="Text">
    </p:cNvPr>
          <p:cNvSpPr>
            <a:spLocks noGrp="1"/>
          </p:cNvSpPr>
          <p:nvPr/>
        </p:nvSpPr>
        <p:spPr>
          <a:xfrm rot="0">
            <a:off x="37719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40934959" name="Text">
    </p:cNvPr>
          <p:cNvSpPr>
            <a:spLocks noGrp="1"/>
          </p:cNvSpPr>
          <p:nvPr/>
        </p:nvSpPr>
        <p:spPr>
          <a:xfrm rot="0">
            <a:off x="5080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terénních zjišťování</a:t>
            </a:r>
          </a:p>
        </p:txBody>
      </p:sp>
      <p:sp>
        <p:nvSpPr>
          <p:cNvPr id="1802837433" name="Text">
    </p:cNvPr>
          <p:cNvSpPr>
            <a:spLocks noGrp="1"/>
          </p:cNvSpPr>
          <p:nvPr/>
        </p:nvSpPr>
        <p:spPr>
          <a:xfrm rot="0">
            <a:off x="37719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527626273" name="Text">
    </p:cNvPr>
          <p:cNvSpPr>
            <a:spLocks noGrp="1"/>
          </p:cNvSpPr>
          <p:nvPr/>
        </p:nvSpPr>
        <p:spPr>
          <a:xfrm rot="0">
            <a:off x="5080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veřejných zakázek</a:t>
            </a:r>
          </a:p>
        </p:txBody>
      </p:sp>
      <p:sp>
        <p:nvSpPr>
          <p:cNvPr id="1356364368" name="Text">
    </p:cNvPr>
          <p:cNvSpPr>
            <a:spLocks noGrp="1"/>
          </p:cNvSpPr>
          <p:nvPr/>
        </p:nvSpPr>
        <p:spPr>
          <a:xfrm rot="0">
            <a:off x="37719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56778418" name="Text">
    </p:cNvPr>
          <p:cNvSpPr>
            <a:spLocks noGrp="1"/>
          </p:cNvSpPr>
          <p:nvPr/>
        </p:nvSpPr>
        <p:spPr>
          <a:xfrm rot="0">
            <a:off x="5080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vládních účtů</a:t>
            </a:r>
          </a:p>
        </p:txBody>
      </p:sp>
      <p:sp>
        <p:nvSpPr>
          <p:cNvPr id="120081472" name="Text">
    </p:cNvPr>
          <p:cNvSpPr>
            <a:spLocks noGrp="1"/>
          </p:cNvSpPr>
          <p:nvPr/>
        </p:nvSpPr>
        <p:spPr>
          <a:xfrm rot="0">
            <a:off x="3771900" y="279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26417718" name="Text">
    </p:cNvPr>
          <p:cNvSpPr>
            <a:spLocks noGrp="1"/>
          </p:cNvSpPr>
          <p:nvPr/>
        </p:nvSpPr>
        <p:spPr>
          <a:xfrm rot="0">
            <a:off x="5080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vzdělávání a FKSP</a:t>
            </a:r>
          </a:p>
        </p:txBody>
      </p:sp>
      <p:sp>
        <p:nvSpPr>
          <p:cNvPr id="576439476" name="Text">
    </p:cNvPr>
          <p:cNvSpPr>
            <a:spLocks noGrp="1"/>
          </p:cNvSpPr>
          <p:nvPr/>
        </p:nvSpPr>
        <p:spPr>
          <a:xfrm rot="0">
            <a:off x="3771900" y="299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17728212" name="Text">
    </p:cNvPr>
          <p:cNvSpPr>
            <a:spLocks noGrp="1"/>
          </p:cNvSpPr>
          <p:nvPr/>
        </p:nvSpPr>
        <p:spPr>
          <a:xfrm rot="0">
            <a:off x="5080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výstupních databází</a:t>
            </a:r>
          </a:p>
        </p:txBody>
      </p:sp>
      <p:sp>
        <p:nvSpPr>
          <p:cNvPr id="993459743" name="Text">
    </p:cNvPr>
          <p:cNvSpPr>
            <a:spLocks noGrp="1"/>
          </p:cNvSpPr>
          <p:nvPr/>
        </p:nvSpPr>
        <p:spPr>
          <a:xfrm rot="0">
            <a:off x="3771900" y="320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465909981" name="Text">
    </p:cNvPr>
          <p:cNvSpPr>
            <a:spLocks noGrp="1"/>
          </p:cNvSpPr>
          <p:nvPr/>
        </p:nvSpPr>
        <p:spPr>
          <a:xfrm rot="0">
            <a:off x="508000" y="340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demografie</a:t>
            </a:r>
          </a:p>
        </p:txBody>
      </p:sp>
      <p:sp>
        <p:nvSpPr>
          <p:cNvPr id="1741107573" name="Text">
    </p:cNvPr>
          <p:cNvSpPr>
            <a:spLocks noGrp="1"/>
          </p:cNvSpPr>
          <p:nvPr/>
        </p:nvSpPr>
        <p:spPr>
          <a:xfrm rot="0">
            <a:off x="3771900" y="340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58699534" name="Text">
    </p:cNvPr>
          <p:cNvSpPr>
            <a:spLocks noGrp="1"/>
          </p:cNvSpPr>
          <p:nvPr/>
        </p:nvSpPr>
        <p:spPr>
          <a:xfrm rot="0">
            <a:off x="508000" y="3606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konjunkturální statistiky a technologie zjišťování VTS</a:t>
            </a:r>
          </a:p>
        </p:txBody>
      </p:sp>
      <p:sp>
        <p:nvSpPr>
          <p:cNvPr id="1522218953" name="Text">
    </p:cNvPr>
          <p:cNvSpPr>
            <a:spLocks noGrp="1"/>
          </p:cNvSpPr>
          <p:nvPr/>
        </p:nvSpPr>
        <p:spPr>
          <a:xfrm rot="0">
            <a:off x="3771900" y="3606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45551251" name="Text">
    </p:cNvPr>
          <p:cNvSpPr>
            <a:spLocks noGrp="1"/>
          </p:cNvSpPr>
          <p:nvPr/>
        </p:nvSpPr>
        <p:spPr>
          <a:xfrm rot="0">
            <a:off x="508000" y="3949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konjunkturální statistiky průmyslu a energetiky</a:t>
            </a:r>
          </a:p>
        </p:txBody>
      </p:sp>
      <p:sp>
        <p:nvSpPr>
          <p:cNvPr id="915941246" name="Text">
    </p:cNvPr>
          <p:cNvSpPr>
            <a:spLocks noGrp="1"/>
          </p:cNvSpPr>
          <p:nvPr/>
        </p:nvSpPr>
        <p:spPr>
          <a:xfrm rot="0">
            <a:off x="3771900" y="3949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68080430" name="Text">
    </p:cNvPr>
          <p:cNvSpPr>
            <a:spLocks noGrp="1"/>
          </p:cNvSpPr>
          <p:nvPr/>
        </p:nvSpPr>
        <p:spPr>
          <a:xfrm rot="0">
            <a:off x="508000" y="4292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naturálních úloh v zemědělství a lesnictví</a:t>
            </a:r>
          </a:p>
        </p:txBody>
      </p:sp>
      <p:sp>
        <p:nvSpPr>
          <p:cNvPr id="1818153587" name="Text">
    </p:cNvPr>
          <p:cNvSpPr>
            <a:spLocks noGrp="1"/>
          </p:cNvSpPr>
          <p:nvPr/>
        </p:nvSpPr>
        <p:spPr>
          <a:xfrm rot="0">
            <a:off x="3771900" y="4292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02424844" name="Text">
    </p:cNvPr>
          <p:cNvSpPr>
            <a:spLocks noGrp="1"/>
          </p:cNvSpPr>
          <p:nvPr/>
        </p:nvSpPr>
        <p:spPr>
          <a:xfrm rot="0">
            <a:off x="508000" y="4635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registrů</a:t>
            </a:r>
          </a:p>
        </p:txBody>
      </p:sp>
      <p:sp>
        <p:nvSpPr>
          <p:cNvPr id="608383191" name="Text">
    </p:cNvPr>
          <p:cNvSpPr>
            <a:spLocks noGrp="1"/>
          </p:cNvSpPr>
          <p:nvPr/>
        </p:nvSpPr>
        <p:spPr>
          <a:xfrm rot="0">
            <a:off x="3771900" y="4635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44879524" name="Text">
    </p:cNvPr>
          <p:cNvSpPr>
            <a:spLocks noGrp="1"/>
          </p:cNvSpPr>
          <p:nvPr/>
        </p:nvSpPr>
        <p:spPr>
          <a:xfrm rot="0">
            <a:off x="508000" y="4838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bytové výstavby a stavebních povolení</a:t>
            </a:r>
          </a:p>
        </p:txBody>
      </p:sp>
      <p:sp>
        <p:nvSpPr>
          <p:cNvPr id="349111886" name="Text">
    </p:cNvPr>
          <p:cNvSpPr>
            <a:spLocks noGrp="1"/>
          </p:cNvSpPr>
          <p:nvPr/>
        </p:nvSpPr>
        <p:spPr>
          <a:xfrm rot="0">
            <a:off x="3771900" y="4838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09853173" name="Text">
    </p:cNvPr>
          <p:cNvSpPr>
            <a:spLocks noGrp="1"/>
          </p:cNvSpPr>
          <p:nvPr/>
        </p:nvSpPr>
        <p:spPr>
          <a:xfrm rot="0">
            <a:off x="508000" y="5181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cen spotřebitelských a zemědělských</a:t>
            </a:r>
          </a:p>
        </p:txBody>
      </p:sp>
      <p:sp>
        <p:nvSpPr>
          <p:cNvPr id="1077518098" name="Text">
    </p:cNvPr>
          <p:cNvSpPr>
            <a:spLocks noGrp="1"/>
          </p:cNvSpPr>
          <p:nvPr/>
        </p:nvSpPr>
        <p:spPr>
          <a:xfrm rot="0">
            <a:off x="3771900" y="5181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74991873" name="Text">
    </p:cNvPr>
          <p:cNvSpPr>
            <a:spLocks noGrp="1"/>
          </p:cNvSpPr>
          <p:nvPr/>
        </p:nvSpPr>
        <p:spPr>
          <a:xfrm rot="0">
            <a:off x="508000" y="55245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energetiky, technického rozvoje a inovací</a:t>
            </a:r>
          </a:p>
        </p:txBody>
      </p:sp>
      <p:sp>
        <p:nvSpPr>
          <p:cNvPr id="1728032884" name="Text">
    </p:cNvPr>
          <p:cNvSpPr>
            <a:spLocks noGrp="1"/>
          </p:cNvSpPr>
          <p:nvPr/>
        </p:nvSpPr>
        <p:spPr>
          <a:xfrm rot="0">
            <a:off x="3771900" y="55245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62964795" name="Text">
    </p:cNvPr>
          <p:cNvSpPr>
            <a:spLocks noGrp="1"/>
          </p:cNvSpPr>
          <p:nvPr/>
        </p:nvSpPr>
        <p:spPr>
          <a:xfrm rot="0">
            <a:off x="508000" y="58674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maloobchodu, pohostinství a ubytování</a:t>
            </a:r>
          </a:p>
        </p:txBody>
      </p:sp>
      <p:sp>
        <p:nvSpPr>
          <p:cNvPr id="426748818" name="Text">
    </p:cNvPr>
          <p:cNvSpPr>
            <a:spLocks noGrp="1"/>
          </p:cNvSpPr>
          <p:nvPr/>
        </p:nvSpPr>
        <p:spPr>
          <a:xfrm rot="0">
            <a:off x="3771900" y="58674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55354524" name="Text">
    </p:cNvPr>
          <p:cNvSpPr>
            <a:spLocks noGrp="1"/>
          </p:cNvSpPr>
          <p:nvPr/>
        </p:nvSpPr>
        <p:spPr>
          <a:xfrm rot="0">
            <a:off x="508000" y="6210300"/>
            <a:ext cx="3263900" cy="4826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odpadů, druhotných surovin. nemocnosti, úrazovosti a tech. zjišťování</a:t>
            </a:r>
          </a:p>
        </p:txBody>
      </p:sp>
      <p:sp>
        <p:nvSpPr>
          <p:cNvPr id="2043528365" name="Text">
    </p:cNvPr>
          <p:cNvSpPr>
            <a:spLocks noGrp="1"/>
          </p:cNvSpPr>
          <p:nvPr/>
        </p:nvSpPr>
        <p:spPr>
          <a:xfrm rot="0">
            <a:off x="3771900" y="6210300"/>
            <a:ext cx="3263900" cy="4826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36014608" name="Text">
    </p:cNvPr>
          <p:cNvSpPr>
            <a:spLocks noGrp="1"/>
          </p:cNvSpPr>
          <p:nvPr/>
        </p:nvSpPr>
        <p:spPr>
          <a:xfrm rot="0">
            <a:off x="508000" y="66929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peněžnictví, pojišťovnictví a cestovního ruchu</a:t>
            </a:r>
          </a:p>
        </p:txBody>
      </p:sp>
      <p:sp>
        <p:nvSpPr>
          <p:cNvPr id="453503059" name="Text">
    </p:cNvPr>
          <p:cNvSpPr>
            <a:spLocks noGrp="1"/>
          </p:cNvSpPr>
          <p:nvPr/>
        </p:nvSpPr>
        <p:spPr>
          <a:xfrm rot="0">
            <a:off x="3771900" y="66929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50690811" name="Text">
    </p:cNvPr>
          <p:cNvSpPr>
            <a:spLocks noGrp="1"/>
          </p:cNvSpPr>
          <p:nvPr/>
        </p:nvSpPr>
        <p:spPr>
          <a:xfrm rot="0">
            <a:off x="508000" y="7035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práce, ICT a životního prostředí</a:t>
            </a:r>
          </a:p>
        </p:txBody>
      </p:sp>
      <p:sp>
        <p:nvSpPr>
          <p:cNvPr id="1002561645" name="Text">
    </p:cNvPr>
          <p:cNvSpPr>
            <a:spLocks noGrp="1"/>
          </p:cNvSpPr>
          <p:nvPr/>
        </p:nvSpPr>
        <p:spPr>
          <a:xfrm rot="0">
            <a:off x="3771900" y="70358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25195898" name="Text">
    </p:cNvPr>
          <p:cNvSpPr>
            <a:spLocks noGrp="1"/>
          </p:cNvSpPr>
          <p:nvPr/>
        </p:nvSpPr>
        <p:spPr>
          <a:xfrm rot="0">
            <a:off x="508000" y="7378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průmyslových výrobků a finanční statistiky</a:t>
            </a:r>
          </a:p>
        </p:txBody>
      </p:sp>
      <p:sp>
        <p:nvSpPr>
          <p:cNvPr id="1743785275" name="Text">
    </p:cNvPr>
          <p:cNvSpPr>
            <a:spLocks noGrp="1"/>
          </p:cNvSpPr>
          <p:nvPr/>
        </p:nvSpPr>
        <p:spPr>
          <a:xfrm rot="0">
            <a:off x="3771900" y="7378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50200391" name="Text">
    </p:cNvPr>
          <p:cNvSpPr>
            <a:spLocks noGrp="1"/>
          </p:cNvSpPr>
          <p:nvPr/>
        </p:nvSpPr>
        <p:spPr>
          <a:xfrm rot="0">
            <a:off x="508000" y="7721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stavebnictví, obchodu a služeb</a:t>
            </a:r>
          </a:p>
        </p:txBody>
      </p:sp>
      <p:sp>
        <p:nvSpPr>
          <p:cNvPr id="183407729" name="Text">
    </p:cNvPr>
          <p:cNvSpPr>
            <a:spLocks noGrp="1"/>
          </p:cNvSpPr>
          <p:nvPr/>
        </p:nvSpPr>
        <p:spPr>
          <a:xfrm rot="0">
            <a:off x="3771900" y="77216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85700006" name="Text">
    </p:cNvPr>
          <p:cNvSpPr>
            <a:spLocks noGrp="1"/>
          </p:cNvSpPr>
          <p:nvPr/>
        </p:nvSpPr>
        <p:spPr>
          <a:xfrm rot="0">
            <a:off x="508000" y="8064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velkoobchodu</a:t>
            </a:r>
          </a:p>
        </p:txBody>
      </p:sp>
      <p:sp>
        <p:nvSpPr>
          <p:cNvPr id="667431774" name="Text">
    </p:cNvPr>
          <p:cNvSpPr>
            <a:spLocks noGrp="1"/>
          </p:cNvSpPr>
          <p:nvPr/>
        </p:nvSpPr>
        <p:spPr>
          <a:xfrm rot="0">
            <a:off x="3771900" y="8064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600259089" name="Text">
    </p:cNvPr>
          <p:cNvSpPr>
            <a:spLocks noGrp="1"/>
          </p:cNvSpPr>
          <p:nvPr/>
        </p:nvSpPr>
        <p:spPr>
          <a:xfrm rot="0">
            <a:off x="508000" y="8267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statistiky vládních a neziskových institucí</a:t>
            </a:r>
          </a:p>
        </p:txBody>
      </p:sp>
      <p:sp>
        <p:nvSpPr>
          <p:cNvPr id="558976656" name="Text">
    </p:cNvPr>
          <p:cNvSpPr>
            <a:spLocks noGrp="1"/>
          </p:cNvSpPr>
          <p:nvPr/>
        </p:nvSpPr>
        <p:spPr>
          <a:xfrm rot="0">
            <a:off x="3771900" y="82677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86813019" name="Text">
    </p:cNvPr>
          <p:cNvSpPr>
            <a:spLocks noGrp="1"/>
          </p:cNvSpPr>
          <p:nvPr/>
        </p:nvSpPr>
        <p:spPr>
          <a:xfrm rot="0">
            <a:off x="508000" y="8610600"/>
            <a:ext cx="3263900" cy="4826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statististiky cen průmyslu, stavebnictví, zahraničního obchodu a podnikatelských služeb</a:t>
            </a:r>
          </a:p>
        </p:txBody>
      </p:sp>
      <p:sp>
        <p:nvSpPr>
          <p:cNvPr id="874352019" name="Text">
    </p:cNvPr>
          <p:cNvSpPr>
            <a:spLocks noGrp="1"/>
          </p:cNvSpPr>
          <p:nvPr/>
        </p:nvSpPr>
        <p:spPr>
          <a:xfrm rot="0">
            <a:off x="3771900" y="8610600"/>
            <a:ext cx="3263900" cy="4826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073056653" name="Text">
    </p:cNvPr>
          <p:cNvSpPr>
            <a:spLocks noGrp="1"/>
          </p:cNvSpPr>
          <p:nvPr/>
        </p:nvSpPr>
        <p:spPr>
          <a:xfrm rot="0">
            <a:off x="508000" y="90932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strukturální statistiky průmyslu a energetiky</a:t>
            </a:r>
          </a:p>
        </p:txBody>
      </p:sp>
      <p:sp>
        <p:nvSpPr>
          <p:cNvPr id="1352577441" name="Text">
    </p:cNvPr>
          <p:cNvSpPr>
            <a:spLocks noGrp="1"/>
          </p:cNvSpPr>
          <p:nvPr/>
        </p:nvSpPr>
        <p:spPr>
          <a:xfrm rot="0">
            <a:off x="3771900" y="9093200"/>
            <a:ext cx="3263900" cy="3429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51962407" name="Text">
    </p:cNvPr>
          <p:cNvSpPr>
            <a:spLocks noGrp="1"/>
          </p:cNvSpPr>
          <p:nvPr/>
        </p:nvSpPr>
        <p:spPr>
          <a:xfrm rot="0">
            <a:off x="508000" y="9436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strukturální statistiky VTS</a:t>
            </a:r>
          </a:p>
        </p:txBody>
      </p:sp>
      <p:sp>
        <p:nvSpPr>
          <p:cNvPr id="313918450" name="Text">
    </p:cNvPr>
          <p:cNvSpPr>
            <a:spLocks noGrp="1"/>
          </p:cNvSpPr>
          <p:nvPr/>
        </p:nvSpPr>
        <p:spPr>
          <a:xfrm rot="0">
            <a:off x="3771900" y="9436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802698772" name="Text">
    </p:cNvPr>
          <p:cNvSpPr>
            <a:spLocks noGrp="1"/>
          </p:cNvSpPr>
          <p:nvPr/>
        </p:nvSpPr>
        <p:spPr>
          <a:xfrm rot="0">
            <a:off x="508000" y="9639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zpracování výsledků voleb</a:t>
            </a:r>
          </a:p>
        </p:txBody>
      </p:sp>
      <p:sp>
        <p:nvSpPr>
          <p:cNvPr id="1321580386" name="Text">
    </p:cNvPr>
          <p:cNvSpPr>
            <a:spLocks noGrp="1"/>
          </p:cNvSpPr>
          <p:nvPr/>
        </p:nvSpPr>
        <p:spPr>
          <a:xfrm rot="0">
            <a:off x="3771900" y="9639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2140800715" name="Text">
    </p:cNvPr>
          <p:cNvSpPr>
            <a:spLocks noGrp="1"/>
          </p:cNvSpPr>
          <p:nvPr/>
        </p:nvSpPr>
        <p:spPr>
          <a:xfrm rot="0">
            <a:off x="508000" y="9842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Oddělení čtvrtletních odhadů</a:t>
            </a:r>
          </a:p>
        </p:txBody>
      </p:sp>
      <p:sp>
        <p:nvSpPr>
          <p:cNvPr id="1569792857" name="Text">
    </p:cNvPr>
          <p:cNvSpPr>
            <a:spLocks noGrp="1"/>
          </p:cNvSpPr>
          <p:nvPr/>
        </p:nvSpPr>
        <p:spPr>
          <a:xfrm rot="0">
            <a:off x="3771900" y="98425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78131900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30103072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7</a:t>
            </a:r>
          </a:p>
        </p:txBody>
      </p:sp>
      <p:sp>
        <p:nvSpPr>
          <p:cNvPr id="4032010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9013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645206636" name="Text">
    </p:cNvPr>
          <p:cNvSpPr>
            <a:spLocks noGrp="1"/>
          </p:cNvSpPr>
          <p:nvPr/>
        </p:nvSpPr>
        <p:spPr>
          <a:xfrm rot="0">
            <a:off x="5080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911257759" name="Text">
    </p:cNvPr>
          <p:cNvSpPr>
            <a:spLocks noGrp="1"/>
          </p:cNvSpPr>
          <p:nvPr/>
        </p:nvSpPr>
        <p:spPr>
          <a:xfrm rot="0">
            <a:off x="3771900" y="762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98126601" name="Text">
    </p:cNvPr>
          <p:cNvSpPr>
            <a:spLocks noGrp="1"/>
          </p:cNvSpPr>
          <p:nvPr/>
        </p:nvSpPr>
        <p:spPr>
          <a:xfrm rot="0">
            <a:off x="5080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Předseda ČSÚ</a:t>
            </a:r>
          </a:p>
        </p:txBody>
      </p:sp>
      <p:sp>
        <p:nvSpPr>
          <p:cNvPr id="991968721" name="Text">
    </p:cNvPr>
          <p:cNvSpPr>
            <a:spLocks noGrp="1"/>
          </p:cNvSpPr>
          <p:nvPr/>
        </p:nvSpPr>
        <p:spPr>
          <a:xfrm rot="0">
            <a:off x="3771900" y="965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667970149" name="Text">
    </p:cNvPr>
          <p:cNvSpPr>
            <a:spLocks noGrp="1"/>
          </p:cNvSpPr>
          <p:nvPr/>
        </p:nvSpPr>
        <p:spPr>
          <a:xfrm rot="0">
            <a:off x="5080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demografie a sociálních statistik</a:t>
            </a:r>
          </a:p>
        </p:txBody>
      </p:sp>
      <p:sp>
        <p:nvSpPr>
          <p:cNvPr id="339210824" name="Text">
    </p:cNvPr>
          <p:cNvSpPr>
            <a:spLocks noGrp="1"/>
          </p:cNvSpPr>
          <p:nvPr/>
        </p:nvSpPr>
        <p:spPr>
          <a:xfrm rot="0">
            <a:off x="3771900" y="116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13323873" name="Text">
    </p:cNvPr>
          <p:cNvSpPr>
            <a:spLocks noGrp="1"/>
          </p:cNvSpPr>
          <p:nvPr/>
        </p:nvSpPr>
        <p:spPr>
          <a:xfrm rot="0">
            <a:off x="5080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ekonomická a správní</a:t>
            </a:r>
          </a:p>
        </p:txBody>
      </p:sp>
      <p:sp>
        <p:nvSpPr>
          <p:cNvPr id="1858731394" name="Text">
    </p:cNvPr>
          <p:cNvSpPr>
            <a:spLocks noGrp="1"/>
          </p:cNvSpPr>
          <p:nvPr/>
        </p:nvSpPr>
        <p:spPr>
          <a:xfrm rot="0">
            <a:off x="3771900" y="137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57120124" name="Text">
    </p:cNvPr>
          <p:cNvSpPr>
            <a:spLocks noGrp="1"/>
          </p:cNvSpPr>
          <p:nvPr/>
        </p:nvSpPr>
        <p:spPr>
          <a:xfrm rot="0">
            <a:off x="5080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IT</a:t>
            </a:r>
          </a:p>
        </p:txBody>
      </p:sp>
      <p:sp>
        <p:nvSpPr>
          <p:cNvPr id="1642086363" name="Text">
    </p:cNvPr>
          <p:cNvSpPr>
            <a:spLocks noGrp="1"/>
          </p:cNvSpPr>
          <p:nvPr/>
        </p:nvSpPr>
        <p:spPr>
          <a:xfrm rot="0">
            <a:off x="3771900" y="157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493592338" name="Text">
    </p:cNvPr>
          <p:cNvSpPr>
            <a:spLocks noGrp="1"/>
          </p:cNvSpPr>
          <p:nvPr/>
        </p:nvSpPr>
        <p:spPr>
          <a:xfrm rot="0">
            <a:off x="5080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makroekonomických statistik</a:t>
            </a:r>
          </a:p>
        </p:txBody>
      </p:sp>
      <p:sp>
        <p:nvSpPr>
          <p:cNvPr id="2021833309" name="Text">
    </p:cNvPr>
          <p:cNvSpPr>
            <a:spLocks noGrp="1"/>
          </p:cNvSpPr>
          <p:nvPr/>
        </p:nvSpPr>
        <p:spPr>
          <a:xfrm rot="0">
            <a:off x="3771900" y="177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130140144" name="Text">
    </p:cNvPr>
          <p:cNvSpPr>
            <a:spLocks noGrp="1"/>
          </p:cNvSpPr>
          <p:nvPr/>
        </p:nvSpPr>
        <p:spPr>
          <a:xfrm rot="0">
            <a:off x="5080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obecné metodiky a registrů</a:t>
            </a:r>
          </a:p>
        </p:txBody>
      </p:sp>
      <p:sp>
        <p:nvSpPr>
          <p:cNvPr id="597844135" name="Text">
    </p:cNvPr>
          <p:cNvSpPr>
            <a:spLocks noGrp="1"/>
          </p:cNvSpPr>
          <p:nvPr/>
        </p:nvSpPr>
        <p:spPr>
          <a:xfrm rot="0">
            <a:off x="3771900" y="198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25179960" name="Text">
    </p:cNvPr>
          <p:cNvSpPr>
            <a:spLocks noGrp="1"/>
          </p:cNvSpPr>
          <p:nvPr/>
        </p:nvSpPr>
        <p:spPr>
          <a:xfrm rot="0">
            <a:off x="5080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Sekce produkčních statistik</a:t>
            </a:r>
          </a:p>
        </p:txBody>
      </p:sp>
      <p:sp>
        <p:nvSpPr>
          <p:cNvPr id="607897623" name="Text">
    </p:cNvPr>
          <p:cNvSpPr>
            <a:spLocks noGrp="1"/>
          </p:cNvSpPr>
          <p:nvPr/>
        </p:nvSpPr>
        <p:spPr>
          <a:xfrm rot="0">
            <a:off x="3771900" y="218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55512689" name="Text">
    </p:cNvPr>
          <p:cNvSpPr>
            <a:spLocks noGrp="1"/>
          </p:cNvSpPr>
          <p:nvPr/>
        </p:nvSpPr>
        <p:spPr>
          <a:xfrm rot="0">
            <a:off x="5080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Česká statistická rada</a:t>
            </a:r>
          </a:p>
        </p:txBody>
      </p:sp>
      <p:sp>
        <p:nvSpPr>
          <p:cNvPr id="861463015" name="Text">
    </p:cNvPr>
          <p:cNvSpPr>
            <a:spLocks noGrp="1"/>
          </p:cNvSpPr>
          <p:nvPr/>
        </p:nvSpPr>
        <p:spPr>
          <a:xfrm rot="0">
            <a:off x="3771900" y="238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278802871" name="Text">
    </p:cNvPr>
          <p:cNvSpPr>
            <a:spLocks noGrp="1"/>
          </p:cNvSpPr>
          <p:nvPr/>
        </p:nvSpPr>
        <p:spPr>
          <a:xfrm rot="0">
            <a:off x="5080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ČSÚ</a:t>
            </a:r>
          </a:p>
        </p:txBody>
      </p:sp>
      <p:sp>
        <p:nvSpPr>
          <p:cNvPr id="918157655" name="Text">
    </p:cNvPr>
          <p:cNvSpPr>
            <a:spLocks noGrp="1"/>
          </p:cNvSpPr>
          <p:nvPr/>
        </p:nvSpPr>
        <p:spPr>
          <a:xfrm rot="0">
            <a:off x="3771900" y="259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300125047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97083875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8</a:t>
            </a:r>
          </a:p>
        </p:txBody>
      </p:sp>
      <p:sp>
        <p:nvSpPr>
          <p:cNvPr id="169769810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42288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850617129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Praha 3</a:t>
            </a:r>
          </a:p>
        </p:txBody>
      </p:sp>
      <p:sp>
        <p:nvSpPr>
          <p:cNvPr id="1270437737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60011396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Resource</a:t>
            </a:r>
          </a:p>
        </p:txBody>
      </p:sp>
      <p:sp>
        <p:nvSpPr>
          <p:cNvPr id="600756250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Strategy Layer</a:t>
            </a:r>
          </a:p>
        </p:txBody>
      </p:sp>
      <p:sp>
        <p:nvSpPr>
          <p:cNvPr id="18122480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Český statistický úřad</a:t>
            </a:r>
          </a:p>
        </p:txBody>
      </p:sp>
      <p:sp>
        <p:nvSpPr>
          <p:cNvPr id="18968404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9</a:t>
            </a:r>
          </a:p>
        </p:txBody>
      </p:sp>
      <p:sp>
        <p:nvSpPr>
          <p:cNvPr id="208325757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61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6.7.1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