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9" r:id="rId7"/>
    <p:sldId id="280" r:id="rId8"/>
    <p:sldId id="281" r:id="rId9"/>
    <p:sldId id="282" r:id="rId10"/>
    <p:sldId id="283" r:id="rId11"/>
    <p:sldId id="259" r:id="rId12"/>
    <p:sldId id="284" r:id="rId13"/>
    <p:sldId id="26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1DCFE-B49C-494D-BC20-472ABC79894E}" v="7" dt="2023-10-16T19:44:46.073"/>
    <p1510:client id="{0A7673FF-A511-305B-DB34-ADB04319A9F1}" v="27" dt="2023-10-13T20:19:56.438"/>
    <p1510:client id="{4E709340-7512-A557-FCAE-0C8099A6C4AF}" v="31" dt="2023-10-13T20:58:10.510"/>
    <p1510:client id="{5D6BA573-A044-7E49-8ACD-2ADB504ABD12}" v="27" dt="2023-09-12T20:24:24.764"/>
    <p1510:client id="{F1460ADA-4FA7-4789-8DD9-DF4EEC944CB5}" v="132" dt="2023-10-12T11:50:36.98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autoAdjust="0"/>
    <p:restoredTop sz="94719" autoAdjust="0"/>
  </p:normalViewPr>
  <p:slideViewPr>
    <p:cSldViewPr snapToGrid="0">
      <p:cViewPr>
        <p:scale>
          <a:sx n="100" d="100"/>
          <a:sy n="100" d="100"/>
        </p:scale>
        <p:origin x="-552"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BUBE IDIKA" userId="S::idikaebube.20191186213@futo.edu.ng::a196b6bb-af5f-42b1-b071-a4c088fe7eb1" providerId="AD" clId="Web-{4E709340-7512-A557-FCAE-0C8099A6C4AF}"/>
    <pc:docChg chg="modSld">
      <pc:chgData name="EBUBE IDIKA" userId="S::idikaebube.20191186213@futo.edu.ng::a196b6bb-af5f-42b1-b071-a4c088fe7eb1" providerId="AD" clId="Web-{4E709340-7512-A557-FCAE-0C8099A6C4AF}" dt="2023-10-13T20:58:08.135" v="27" actId="20577"/>
      <pc:docMkLst>
        <pc:docMk/>
      </pc:docMkLst>
      <pc:sldChg chg="modSp">
        <pc:chgData name="EBUBE IDIKA" userId="S::idikaebube.20191186213@futo.edu.ng::a196b6bb-af5f-42b1-b071-a4c088fe7eb1" providerId="AD" clId="Web-{4E709340-7512-A557-FCAE-0C8099A6C4AF}" dt="2023-10-13T20:58:08.135" v="27" actId="20577"/>
        <pc:sldMkLst>
          <pc:docMk/>
          <pc:sldMk cId="445070695" sldId="267"/>
        </pc:sldMkLst>
        <pc:spChg chg="mod">
          <ac:chgData name="EBUBE IDIKA" userId="S::idikaebube.20191186213@futo.edu.ng::a196b6bb-af5f-42b1-b071-a4c088fe7eb1" providerId="AD" clId="Web-{4E709340-7512-A557-FCAE-0C8099A6C4AF}" dt="2023-10-13T20:58:08.135" v="27" actId="20577"/>
          <ac:spMkLst>
            <pc:docMk/>
            <pc:sldMk cId="445070695" sldId="267"/>
            <ac:spMk id="2" creationId="{42D1A202-23A3-4F3A-AA92-0172C8D2DA06}"/>
          </ac:spMkLst>
        </pc:spChg>
        <pc:spChg chg="mod">
          <ac:chgData name="EBUBE IDIKA" userId="S::idikaebube.20191186213@futo.edu.ng::a196b6bb-af5f-42b1-b071-a4c088fe7eb1" providerId="AD" clId="Web-{4E709340-7512-A557-FCAE-0C8099A6C4AF}" dt="2023-10-13T20:58:01.463" v="23" actId="20577"/>
          <ac:spMkLst>
            <pc:docMk/>
            <pc:sldMk cId="445070695" sldId="267"/>
            <ac:spMk id="3" creationId="{7B943E7C-A74D-4CB3-844B-51917C88C95F}"/>
          </ac:spMkLst>
        </pc:spChg>
      </pc:sldChg>
      <pc:sldChg chg="addSp delSp modSp">
        <pc:chgData name="EBUBE IDIKA" userId="S::idikaebube.20191186213@futo.edu.ng::a196b6bb-af5f-42b1-b071-a4c088fe7eb1" providerId="AD" clId="Web-{4E709340-7512-A557-FCAE-0C8099A6C4AF}" dt="2023-10-13T20:57:22.649" v="14" actId="20577"/>
        <pc:sldMkLst>
          <pc:docMk/>
          <pc:sldMk cId="135687939" sldId="284"/>
        </pc:sldMkLst>
        <pc:spChg chg="mod">
          <ac:chgData name="EBUBE IDIKA" userId="S::idikaebube.20191186213@futo.edu.ng::a196b6bb-af5f-42b1-b071-a4c088fe7eb1" providerId="AD" clId="Web-{4E709340-7512-A557-FCAE-0C8099A6C4AF}" dt="2023-10-13T20:57:22.649" v="14" actId="20577"/>
          <ac:spMkLst>
            <pc:docMk/>
            <pc:sldMk cId="135687939" sldId="284"/>
            <ac:spMk id="2" creationId="{4C0FCC5C-B8D7-AA52-E74B-C1BE6BC82D59}"/>
          </ac:spMkLst>
        </pc:spChg>
        <pc:spChg chg="del">
          <ac:chgData name="EBUBE IDIKA" userId="S::idikaebube.20191186213@futo.edu.ng::a196b6bb-af5f-42b1-b071-a4c088fe7eb1" providerId="AD" clId="Web-{4E709340-7512-A557-FCAE-0C8099A6C4AF}" dt="2023-10-13T20:54:49.721" v="0"/>
          <ac:spMkLst>
            <pc:docMk/>
            <pc:sldMk cId="135687939" sldId="284"/>
            <ac:spMk id="3" creationId="{8C69FF61-7FD5-1471-0C93-7BDD375049EB}"/>
          </ac:spMkLst>
        </pc:spChg>
        <pc:picChg chg="add mod ord">
          <ac:chgData name="EBUBE IDIKA" userId="S::idikaebube.20191186213@futo.edu.ng::a196b6bb-af5f-42b1-b071-a4c088fe7eb1" providerId="AD" clId="Web-{4E709340-7512-A557-FCAE-0C8099A6C4AF}" dt="2023-10-13T20:55:15.503" v="5" actId="14100"/>
          <ac:picMkLst>
            <pc:docMk/>
            <pc:sldMk cId="135687939" sldId="284"/>
            <ac:picMk id="6" creationId="{C17FC333-23A5-A96D-A934-4A7EF5876653}"/>
          </ac:picMkLst>
        </pc:picChg>
      </pc:sldChg>
    </pc:docChg>
  </pc:docChgLst>
  <pc:docChgLst>
    <pc:chgData name="EBUBE IDIKA" userId="S::idikaebube.20191186213@futo.edu.ng::a196b6bb-af5f-42b1-b071-a4c088fe7eb1" providerId="AD" clId="Web-{05A1DCFE-B49C-494D-BC20-472ABC79894E}"/>
    <pc:docChg chg="modSld">
      <pc:chgData name="EBUBE IDIKA" userId="S::idikaebube.20191186213@futo.edu.ng::a196b6bb-af5f-42b1-b071-a4c088fe7eb1" providerId="AD" clId="Web-{05A1DCFE-B49C-494D-BC20-472ABC79894E}" dt="2023-10-16T19:44:46.073" v="5" actId="14100"/>
      <pc:docMkLst>
        <pc:docMk/>
      </pc:docMkLst>
      <pc:sldChg chg="addSp delSp modSp">
        <pc:chgData name="EBUBE IDIKA" userId="S::idikaebube.20191186213@futo.edu.ng::a196b6bb-af5f-42b1-b071-a4c088fe7eb1" providerId="AD" clId="Web-{05A1DCFE-B49C-494D-BC20-472ABC79894E}" dt="2023-10-16T19:44:46.073" v="5" actId="14100"/>
        <pc:sldMkLst>
          <pc:docMk/>
          <pc:sldMk cId="135687939" sldId="284"/>
        </pc:sldMkLst>
        <pc:spChg chg="add del mod">
          <ac:chgData name="EBUBE IDIKA" userId="S::idikaebube.20191186213@futo.edu.ng::a196b6bb-af5f-42b1-b071-a4c088fe7eb1" providerId="AD" clId="Web-{05A1DCFE-B49C-494D-BC20-472ABC79894E}" dt="2023-10-16T19:44:25.291" v="1"/>
          <ac:spMkLst>
            <pc:docMk/>
            <pc:sldMk cId="135687939" sldId="284"/>
            <ac:spMk id="7" creationId="{146B053E-51AD-775B-49D2-6599C755BC51}"/>
          </ac:spMkLst>
        </pc:spChg>
        <pc:picChg chg="del">
          <ac:chgData name="EBUBE IDIKA" userId="S::idikaebube.20191186213@futo.edu.ng::a196b6bb-af5f-42b1-b071-a4c088fe7eb1" providerId="AD" clId="Web-{05A1DCFE-B49C-494D-BC20-472ABC79894E}" dt="2023-10-16T19:44:05.556" v="0"/>
          <ac:picMkLst>
            <pc:docMk/>
            <pc:sldMk cId="135687939" sldId="284"/>
            <ac:picMk id="6" creationId="{C17FC333-23A5-A96D-A934-4A7EF5876653}"/>
          </ac:picMkLst>
        </pc:picChg>
        <pc:picChg chg="add mod ord">
          <ac:chgData name="EBUBE IDIKA" userId="S::idikaebube.20191186213@futo.edu.ng::a196b6bb-af5f-42b1-b071-a4c088fe7eb1" providerId="AD" clId="Web-{05A1DCFE-B49C-494D-BC20-472ABC79894E}" dt="2023-10-16T19:44:46.073" v="5" actId="14100"/>
          <ac:picMkLst>
            <pc:docMk/>
            <pc:sldMk cId="135687939" sldId="284"/>
            <ac:picMk id="8" creationId="{136BBC64-2CAE-A41C-81F7-CD10A370CE1F}"/>
          </ac:picMkLst>
        </pc:picChg>
      </pc:sldChg>
    </pc:docChg>
  </pc:docChgLst>
  <pc:docChgLst>
    <pc:chgData name="EBUBE IDIKA" userId="S::idikaebube.20191186213@futo.edu.ng::a196b6bb-af5f-42b1-b071-a4c088fe7eb1" providerId="AD" clId="Web-{F1460ADA-4FA7-4789-8DD9-DF4EEC944CB5}"/>
    <pc:docChg chg="addSld delSld modSld">
      <pc:chgData name="EBUBE IDIKA" userId="S::idikaebube.20191186213@futo.edu.ng::a196b6bb-af5f-42b1-b071-a4c088fe7eb1" providerId="AD" clId="Web-{F1460ADA-4FA7-4789-8DD9-DF4EEC944CB5}" dt="2023-10-12T11:58:32.786" v="142"/>
      <pc:docMkLst>
        <pc:docMk/>
      </pc:docMkLst>
      <pc:sldChg chg="modSp mod modClrScheme chgLayout">
        <pc:chgData name="EBUBE IDIKA" userId="S::idikaebube.20191186213@futo.edu.ng::a196b6bb-af5f-42b1-b071-a4c088fe7eb1" providerId="AD" clId="Web-{F1460ADA-4FA7-4789-8DD9-DF4EEC944CB5}" dt="2023-10-12T11:31:08.954" v="47" actId="20577"/>
        <pc:sldMkLst>
          <pc:docMk/>
          <pc:sldMk cId="2259308896" sldId="256"/>
        </pc:sldMkLst>
        <pc:spChg chg="mod">
          <ac:chgData name="EBUBE IDIKA" userId="S::idikaebube.20191186213@futo.edu.ng::a196b6bb-af5f-42b1-b071-a4c088fe7eb1" providerId="AD" clId="Web-{F1460ADA-4FA7-4789-8DD9-DF4EEC944CB5}" dt="2023-10-12T11:29:51.322" v="16"/>
          <ac:spMkLst>
            <pc:docMk/>
            <pc:sldMk cId="2259308896" sldId="256"/>
            <ac:spMk id="2" creationId="{51DF3D98-3C30-4CFC-8643-C81E829C8C25}"/>
          </ac:spMkLst>
        </pc:spChg>
        <pc:spChg chg="mod">
          <ac:chgData name="EBUBE IDIKA" userId="S::idikaebube.20191186213@futo.edu.ng::a196b6bb-af5f-42b1-b071-a4c088fe7eb1" providerId="AD" clId="Web-{F1460ADA-4FA7-4789-8DD9-DF4EEC944CB5}" dt="2023-10-12T11:31:08.954" v="47" actId="20577"/>
          <ac:spMkLst>
            <pc:docMk/>
            <pc:sldMk cId="2259308896" sldId="256"/>
            <ac:spMk id="3" creationId="{A068D447-28D3-4F5F-B2DC-FD67E9015868}"/>
          </ac:spMkLst>
        </pc:spChg>
      </pc:sldChg>
      <pc:sldChg chg="modSp del">
        <pc:chgData name="EBUBE IDIKA" userId="S::idikaebube.20191186213@futo.edu.ng::a196b6bb-af5f-42b1-b071-a4c088fe7eb1" providerId="AD" clId="Web-{F1460ADA-4FA7-4789-8DD9-DF4EEC944CB5}" dt="2023-10-12T11:34:47.111" v="57"/>
        <pc:sldMkLst>
          <pc:docMk/>
          <pc:sldMk cId="1325608595" sldId="257"/>
        </pc:sldMkLst>
        <pc:spChg chg="mod">
          <ac:chgData name="EBUBE IDIKA" userId="S::idikaebube.20191186213@futo.edu.ng::a196b6bb-af5f-42b1-b071-a4c088fe7eb1" providerId="AD" clId="Web-{F1460ADA-4FA7-4789-8DD9-DF4EEC944CB5}" dt="2023-10-12T11:34:42.861" v="56" actId="20577"/>
          <ac:spMkLst>
            <pc:docMk/>
            <pc:sldMk cId="1325608595" sldId="257"/>
            <ac:spMk id="2" creationId="{912DF434-28DB-4621-A497-D62C41CE0419}"/>
          </ac:spMkLst>
        </pc:spChg>
        <pc:spChg chg="mod">
          <ac:chgData name="EBUBE IDIKA" userId="S::idikaebube.20191186213@futo.edu.ng::a196b6bb-af5f-42b1-b071-a4c088fe7eb1" providerId="AD" clId="Web-{F1460ADA-4FA7-4789-8DD9-DF4EEC944CB5}" dt="2023-10-12T11:34:37.767" v="55" actId="20577"/>
          <ac:spMkLst>
            <pc:docMk/>
            <pc:sldMk cId="1325608595" sldId="257"/>
            <ac:spMk id="3" creationId="{22788C46-D0BC-4307-AE55-7601A139E7CB}"/>
          </ac:spMkLst>
        </pc:spChg>
      </pc:sldChg>
      <pc:sldChg chg="modSp">
        <pc:chgData name="EBUBE IDIKA" userId="S::idikaebube.20191186213@futo.edu.ng::a196b6bb-af5f-42b1-b071-a4c088fe7eb1" providerId="AD" clId="Web-{F1460ADA-4FA7-4789-8DD9-DF4EEC944CB5}" dt="2023-10-12T11:36:11.462" v="67" actId="20577"/>
        <pc:sldMkLst>
          <pc:docMk/>
          <pc:sldMk cId="1639799154" sldId="258"/>
        </pc:sldMkLst>
        <pc:spChg chg="mod">
          <ac:chgData name="EBUBE IDIKA" userId="S::idikaebube.20191186213@futo.edu.ng::a196b6bb-af5f-42b1-b071-a4c088fe7eb1" providerId="AD" clId="Web-{F1460ADA-4FA7-4789-8DD9-DF4EEC944CB5}" dt="2023-10-12T11:35:34.115" v="61" actId="20577"/>
          <ac:spMkLst>
            <pc:docMk/>
            <pc:sldMk cId="1639799154" sldId="258"/>
            <ac:spMk id="2" creationId="{8C543F67-9C70-4748-8C0C-3A7863422F99}"/>
          </ac:spMkLst>
        </pc:spChg>
        <pc:spChg chg="mod">
          <ac:chgData name="EBUBE IDIKA" userId="S::idikaebube.20191186213@futo.edu.ng::a196b6bb-af5f-42b1-b071-a4c088fe7eb1" providerId="AD" clId="Web-{F1460ADA-4FA7-4789-8DD9-DF4EEC944CB5}" dt="2023-10-12T11:36:11.462" v="67" actId="20577"/>
          <ac:spMkLst>
            <pc:docMk/>
            <pc:sldMk cId="1639799154" sldId="258"/>
            <ac:spMk id="3" creationId="{95B371F2-DBA5-415A-82C8-651F587B857A}"/>
          </ac:spMkLst>
        </pc:spChg>
      </pc:sldChg>
      <pc:sldChg chg="modSp new">
        <pc:chgData name="EBUBE IDIKA" userId="S::idikaebube.20191186213@futo.edu.ng::a196b6bb-af5f-42b1-b071-a4c088fe7eb1" providerId="AD" clId="Web-{F1460ADA-4FA7-4789-8DD9-DF4EEC944CB5}" dt="2023-10-12T11:39:02.725" v="75" actId="20577"/>
        <pc:sldMkLst>
          <pc:docMk/>
          <pc:sldMk cId="175321942" sldId="279"/>
        </pc:sldMkLst>
        <pc:spChg chg="mod">
          <ac:chgData name="EBUBE IDIKA" userId="S::idikaebube.20191186213@futo.edu.ng::a196b6bb-af5f-42b1-b071-a4c088fe7eb1" providerId="AD" clId="Web-{F1460ADA-4FA7-4789-8DD9-DF4EEC944CB5}" dt="2023-10-12T11:38:42.145" v="71" actId="20577"/>
          <ac:spMkLst>
            <pc:docMk/>
            <pc:sldMk cId="175321942" sldId="279"/>
            <ac:spMk id="2" creationId="{BC836ED5-EFF1-E015-E693-979076CAD09A}"/>
          </ac:spMkLst>
        </pc:spChg>
        <pc:spChg chg="mod">
          <ac:chgData name="EBUBE IDIKA" userId="S::idikaebube.20191186213@futo.edu.ng::a196b6bb-af5f-42b1-b071-a4c088fe7eb1" providerId="AD" clId="Web-{F1460ADA-4FA7-4789-8DD9-DF4EEC944CB5}" dt="2023-10-12T11:39:02.725" v="75" actId="20577"/>
          <ac:spMkLst>
            <pc:docMk/>
            <pc:sldMk cId="175321942" sldId="279"/>
            <ac:spMk id="3" creationId="{4DDA5957-26FD-C646-6784-758B5A773657}"/>
          </ac:spMkLst>
        </pc:spChg>
      </pc:sldChg>
      <pc:sldChg chg="modSp new">
        <pc:chgData name="EBUBE IDIKA" userId="S::idikaebube.20191186213@futo.edu.ng::a196b6bb-af5f-42b1-b071-a4c088fe7eb1" providerId="AD" clId="Web-{F1460ADA-4FA7-4789-8DD9-DF4EEC944CB5}" dt="2023-10-12T11:41:52.989" v="95" actId="20577"/>
        <pc:sldMkLst>
          <pc:docMk/>
          <pc:sldMk cId="1545696688" sldId="280"/>
        </pc:sldMkLst>
        <pc:spChg chg="mod">
          <ac:chgData name="EBUBE IDIKA" userId="S::idikaebube.20191186213@futo.edu.ng::a196b6bb-af5f-42b1-b071-a4c088fe7eb1" providerId="AD" clId="Web-{F1460ADA-4FA7-4789-8DD9-DF4EEC944CB5}" dt="2023-10-12T11:39:30.618" v="79" actId="20577"/>
          <ac:spMkLst>
            <pc:docMk/>
            <pc:sldMk cId="1545696688" sldId="280"/>
            <ac:spMk id="2" creationId="{7443C210-1FF5-9611-69EB-18E7D8BE175B}"/>
          </ac:spMkLst>
        </pc:spChg>
        <pc:spChg chg="mod">
          <ac:chgData name="EBUBE IDIKA" userId="S::idikaebube.20191186213@futo.edu.ng::a196b6bb-af5f-42b1-b071-a4c088fe7eb1" providerId="AD" clId="Web-{F1460ADA-4FA7-4789-8DD9-DF4EEC944CB5}" dt="2023-10-12T11:41:52.989" v="95" actId="20577"/>
          <ac:spMkLst>
            <pc:docMk/>
            <pc:sldMk cId="1545696688" sldId="280"/>
            <ac:spMk id="3" creationId="{93DDAF43-11FD-42FA-663E-245B4C92A43E}"/>
          </ac:spMkLst>
        </pc:spChg>
      </pc:sldChg>
      <pc:sldChg chg="modSp new mod modClrScheme chgLayout">
        <pc:chgData name="EBUBE IDIKA" userId="S::idikaebube.20191186213@futo.edu.ng::a196b6bb-af5f-42b1-b071-a4c088fe7eb1" providerId="AD" clId="Web-{F1460ADA-4FA7-4789-8DD9-DF4EEC944CB5}" dt="2023-10-12T11:46:05.258" v="104"/>
        <pc:sldMkLst>
          <pc:docMk/>
          <pc:sldMk cId="1944177726" sldId="281"/>
        </pc:sldMkLst>
        <pc:spChg chg="mod">
          <ac:chgData name="EBUBE IDIKA" userId="S::idikaebube.20191186213@futo.edu.ng::a196b6bb-af5f-42b1-b071-a4c088fe7eb1" providerId="AD" clId="Web-{F1460ADA-4FA7-4789-8DD9-DF4EEC944CB5}" dt="2023-10-12T11:46:05.258" v="104"/>
          <ac:spMkLst>
            <pc:docMk/>
            <pc:sldMk cId="1944177726" sldId="281"/>
            <ac:spMk id="2" creationId="{CFDFABFD-FFF9-19CC-ACA9-3D0DDA209490}"/>
          </ac:spMkLst>
        </pc:spChg>
        <pc:spChg chg="mod">
          <ac:chgData name="EBUBE IDIKA" userId="S::idikaebube.20191186213@futo.edu.ng::a196b6bb-af5f-42b1-b071-a4c088fe7eb1" providerId="AD" clId="Web-{F1460ADA-4FA7-4789-8DD9-DF4EEC944CB5}" dt="2023-10-12T11:46:05.258" v="104"/>
          <ac:spMkLst>
            <pc:docMk/>
            <pc:sldMk cId="1944177726" sldId="281"/>
            <ac:spMk id="3" creationId="{91A574D4-F002-73BE-9B0A-6D38460EE26C}"/>
          </ac:spMkLst>
        </pc:spChg>
        <pc:spChg chg="mod">
          <ac:chgData name="EBUBE IDIKA" userId="S::idikaebube.20191186213@futo.edu.ng::a196b6bb-af5f-42b1-b071-a4c088fe7eb1" providerId="AD" clId="Web-{F1460ADA-4FA7-4789-8DD9-DF4EEC944CB5}" dt="2023-10-12T11:46:05.258" v="104"/>
          <ac:spMkLst>
            <pc:docMk/>
            <pc:sldMk cId="1944177726" sldId="281"/>
            <ac:spMk id="4" creationId="{EE8E3399-390E-DB6E-7942-A981080A4A3F}"/>
          </ac:spMkLst>
        </pc:spChg>
        <pc:spChg chg="mod">
          <ac:chgData name="EBUBE IDIKA" userId="S::idikaebube.20191186213@futo.edu.ng::a196b6bb-af5f-42b1-b071-a4c088fe7eb1" providerId="AD" clId="Web-{F1460ADA-4FA7-4789-8DD9-DF4EEC944CB5}" dt="2023-10-12T11:46:05.258" v="104"/>
          <ac:spMkLst>
            <pc:docMk/>
            <pc:sldMk cId="1944177726" sldId="281"/>
            <ac:spMk id="5" creationId="{22C331F0-EB72-FC92-AF17-05E9F4708A0C}"/>
          </ac:spMkLst>
        </pc:spChg>
      </pc:sldChg>
      <pc:sldChg chg="addSp delSp modSp new">
        <pc:chgData name="EBUBE IDIKA" userId="S::idikaebube.20191186213@futo.edu.ng::a196b6bb-af5f-42b1-b071-a4c088fe7eb1" providerId="AD" clId="Web-{F1460ADA-4FA7-4789-8DD9-DF4EEC944CB5}" dt="2023-10-12T11:49:30.618" v="132" actId="20577"/>
        <pc:sldMkLst>
          <pc:docMk/>
          <pc:sldMk cId="951832262" sldId="282"/>
        </pc:sldMkLst>
        <pc:spChg chg="mod">
          <ac:chgData name="EBUBE IDIKA" userId="S::idikaebube.20191186213@futo.edu.ng::a196b6bb-af5f-42b1-b071-a4c088fe7eb1" providerId="AD" clId="Web-{F1460ADA-4FA7-4789-8DD9-DF4EEC944CB5}" dt="2023-10-12T11:47:25.999" v="109" actId="20577"/>
          <ac:spMkLst>
            <pc:docMk/>
            <pc:sldMk cId="951832262" sldId="282"/>
            <ac:spMk id="2" creationId="{6610D421-2803-7495-7085-3171F810164B}"/>
          </ac:spMkLst>
        </pc:spChg>
        <pc:spChg chg="mod">
          <ac:chgData name="EBUBE IDIKA" userId="S::idikaebube.20191186213@futo.edu.ng::a196b6bb-af5f-42b1-b071-a4c088fe7eb1" providerId="AD" clId="Web-{F1460ADA-4FA7-4789-8DD9-DF4EEC944CB5}" dt="2023-10-12T11:49:30.618" v="132" actId="20577"/>
          <ac:spMkLst>
            <pc:docMk/>
            <pc:sldMk cId="951832262" sldId="282"/>
            <ac:spMk id="3" creationId="{EC9D1CCC-8260-9A98-9E0E-83B32E392C6D}"/>
          </ac:spMkLst>
        </pc:spChg>
        <pc:spChg chg="add del mod">
          <ac:chgData name="EBUBE IDIKA" userId="S::idikaebube.20191186213@futo.edu.ng::a196b6bb-af5f-42b1-b071-a4c088fe7eb1" providerId="AD" clId="Web-{F1460ADA-4FA7-4789-8DD9-DF4EEC944CB5}" dt="2023-10-12T11:49:14.961" v="122"/>
          <ac:spMkLst>
            <pc:docMk/>
            <pc:sldMk cId="951832262" sldId="282"/>
            <ac:spMk id="6" creationId="{7257D16C-CE95-11AA-E744-F92EA8D6A076}"/>
          </ac:spMkLst>
        </pc:spChg>
      </pc:sldChg>
      <pc:sldChg chg="addSp delSp modSp new">
        <pc:chgData name="EBUBE IDIKA" userId="S::idikaebube.20191186213@futo.edu.ng::a196b6bb-af5f-42b1-b071-a4c088fe7eb1" providerId="AD" clId="Web-{F1460ADA-4FA7-4789-8DD9-DF4EEC944CB5}" dt="2023-10-12T11:58:32.786" v="142"/>
        <pc:sldMkLst>
          <pc:docMk/>
          <pc:sldMk cId="1789422634" sldId="283"/>
        </pc:sldMkLst>
        <pc:spChg chg="mod">
          <ac:chgData name="EBUBE IDIKA" userId="S::idikaebube.20191186213@futo.edu.ng::a196b6bb-af5f-42b1-b071-a4c088fe7eb1" providerId="AD" clId="Web-{F1460ADA-4FA7-4789-8DD9-DF4EEC944CB5}" dt="2023-10-12T11:58:32.786" v="142"/>
          <ac:spMkLst>
            <pc:docMk/>
            <pc:sldMk cId="1789422634" sldId="283"/>
            <ac:spMk id="2" creationId="{DD345FD4-36A1-0C0B-2D49-B70CE5444079}"/>
          </ac:spMkLst>
        </pc:spChg>
        <pc:spChg chg="del mod">
          <ac:chgData name="EBUBE IDIKA" userId="S::idikaebube.20191186213@futo.edu.ng::a196b6bb-af5f-42b1-b071-a4c088fe7eb1" providerId="AD" clId="Web-{F1460ADA-4FA7-4789-8DD9-DF4EEC944CB5}" dt="2023-10-12T11:58:32.786" v="142"/>
          <ac:spMkLst>
            <pc:docMk/>
            <pc:sldMk cId="1789422634" sldId="283"/>
            <ac:spMk id="3" creationId="{7B34499B-0D1F-180B-27F7-36838B51C5A7}"/>
          </ac:spMkLst>
        </pc:spChg>
        <pc:spChg chg="mod">
          <ac:chgData name="EBUBE IDIKA" userId="S::idikaebube.20191186213@futo.edu.ng::a196b6bb-af5f-42b1-b071-a4c088fe7eb1" providerId="AD" clId="Web-{F1460ADA-4FA7-4789-8DD9-DF4EEC944CB5}" dt="2023-10-12T11:58:32.786" v="142"/>
          <ac:spMkLst>
            <pc:docMk/>
            <pc:sldMk cId="1789422634" sldId="283"/>
            <ac:spMk id="4" creationId="{FAD45691-5B12-7C14-B660-ACB863726DDC}"/>
          </ac:spMkLst>
        </pc:spChg>
        <pc:spChg chg="mod">
          <ac:chgData name="EBUBE IDIKA" userId="S::idikaebube.20191186213@futo.edu.ng::a196b6bb-af5f-42b1-b071-a4c088fe7eb1" providerId="AD" clId="Web-{F1460ADA-4FA7-4789-8DD9-DF4EEC944CB5}" dt="2023-10-12T11:58:32.786" v="142"/>
          <ac:spMkLst>
            <pc:docMk/>
            <pc:sldMk cId="1789422634" sldId="283"/>
            <ac:spMk id="5" creationId="{6C582AE6-EF76-FCD3-598E-A0863AB17F9C}"/>
          </ac:spMkLst>
        </pc:spChg>
        <pc:graphicFrameChg chg="add">
          <ac:chgData name="EBUBE IDIKA" userId="S::idikaebube.20191186213@futo.edu.ng::a196b6bb-af5f-42b1-b071-a4c088fe7eb1" providerId="AD" clId="Web-{F1460ADA-4FA7-4789-8DD9-DF4EEC944CB5}" dt="2023-10-12T11:58:32.786" v="142"/>
          <ac:graphicFrameMkLst>
            <pc:docMk/>
            <pc:sldMk cId="1789422634" sldId="283"/>
            <ac:graphicFrameMk id="7" creationId="{D0BDB3E2-AF63-39A4-AFDC-EA6E72896FDA}"/>
          </ac:graphicFrameMkLst>
        </pc:graphicFrameChg>
      </pc:sldChg>
      <pc:sldChg chg="modSp new del">
        <pc:chgData name="EBUBE IDIKA" userId="S::idikaebube.20191186213@futo.edu.ng::a196b6bb-af5f-42b1-b071-a4c088fe7eb1" providerId="AD" clId="Web-{F1460ADA-4FA7-4789-8DD9-DF4EEC944CB5}" dt="2023-10-12T11:49:06.117" v="118"/>
        <pc:sldMkLst>
          <pc:docMk/>
          <pc:sldMk cId="2380709798" sldId="283"/>
        </pc:sldMkLst>
        <pc:spChg chg="mod">
          <ac:chgData name="EBUBE IDIKA" userId="S::idikaebube.20191186213@futo.edu.ng::a196b6bb-af5f-42b1-b071-a4c088fe7eb1" providerId="AD" clId="Web-{F1460ADA-4FA7-4789-8DD9-DF4EEC944CB5}" dt="2023-10-12T11:49:05.195" v="117" actId="20577"/>
          <ac:spMkLst>
            <pc:docMk/>
            <pc:sldMk cId="2380709798" sldId="283"/>
            <ac:spMk id="2" creationId="{799C0F05-0F87-C045-6ED8-8732EB3EB9DC}"/>
          </ac:spMkLst>
        </pc:spChg>
      </pc:sldChg>
    </pc:docChg>
  </pc:docChgLst>
  <pc:docChgLst>
    <pc:chgData clId="Web-{4E709340-7512-A557-FCAE-0C8099A6C4AF}"/>
    <pc:docChg chg="addSld">
      <pc:chgData name="" userId="" providerId="" clId="Web-{4E709340-7512-A557-FCAE-0C8099A6C4AF}" dt="2023-10-13T20:54:31.002" v="0"/>
      <pc:docMkLst>
        <pc:docMk/>
      </pc:docMkLst>
      <pc:sldChg chg="new">
        <pc:chgData name="" userId="" providerId="" clId="Web-{4E709340-7512-A557-FCAE-0C8099A6C4AF}" dt="2023-10-13T20:54:31.002" v="0"/>
        <pc:sldMkLst>
          <pc:docMk/>
          <pc:sldMk cId="135687939" sldId="284"/>
        </pc:sldMkLst>
      </pc:sldChg>
    </pc:docChg>
  </pc:docChgLst>
  <pc:docChgLst>
    <pc:chgData name="EBUBE IDIKA" userId="S::idikaebube.20191186213@futo.edu.ng::a196b6bb-af5f-42b1-b071-a4c088fe7eb1" providerId="AD" clId="Web-{0A7673FF-A511-305B-DB34-ADB04319A9F1}"/>
    <pc:docChg chg="delSld modSld">
      <pc:chgData name="EBUBE IDIKA" userId="S::idikaebube.20191186213@futo.edu.ng::a196b6bb-af5f-42b1-b071-a4c088fe7eb1" providerId="AD" clId="Web-{0A7673FF-A511-305B-DB34-ADB04319A9F1}" dt="2023-10-13T20:19:56.438" v="34"/>
      <pc:docMkLst>
        <pc:docMk/>
      </pc:docMkLst>
      <pc:sldChg chg="addSp delSp modSp mod modClrScheme chgLayout">
        <pc:chgData name="EBUBE IDIKA" userId="S::idikaebube.20191186213@futo.edu.ng::a196b6bb-af5f-42b1-b071-a4c088fe7eb1" providerId="AD" clId="Web-{0A7673FF-A511-305B-DB34-ADB04319A9F1}" dt="2023-10-13T20:18:50.059" v="26" actId="20577"/>
        <pc:sldMkLst>
          <pc:docMk/>
          <pc:sldMk cId="3446797337" sldId="259"/>
        </pc:sldMkLst>
        <pc:spChg chg="del mod">
          <ac:chgData name="EBUBE IDIKA" userId="S::idikaebube.20191186213@futo.edu.ng::a196b6bb-af5f-42b1-b071-a4c088fe7eb1" providerId="AD" clId="Web-{0A7673FF-A511-305B-DB34-ADB04319A9F1}" dt="2023-10-13T20:17:36.226" v="2"/>
          <ac:spMkLst>
            <pc:docMk/>
            <pc:sldMk cId="3446797337" sldId="259"/>
            <ac:spMk id="2" creationId="{8460295B-54B9-4937-90E3-BAB9CE69E30B}"/>
          </ac:spMkLst>
        </pc:spChg>
        <pc:spChg chg="del">
          <ac:chgData name="EBUBE IDIKA" userId="S::idikaebube.20191186213@futo.edu.ng::a196b6bb-af5f-42b1-b071-a4c088fe7eb1" providerId="AD" clId="Web-{0A7673FF-A511-305B-DB34-ADB04319A9F1}" dt="2023-10-13T20:17:27.757" v="0"/>
          <ac:spMkLst>
            <pc:docMk/>
            <pc:sldMk cId="3446797337" sldId="259"/>
            <ac:spMk id="4" creationId="{D51A6D85-3837-435F-A342-5A3F98172B12}"/>
          </ac:spMkLst>
        </pc:spChg>
        <pc:spChg chg="add del mod">
          <ac:chgData name="EBUBE IDIKA" userId="S::idikaebube.20191186213@futo.edu.ng::a196b6bb-af5f-42b1-b071-a4c088fe7eb1" providerId="AD" clId="Web-{0A7673FF-A511-305B-DB34-ADB04319A9F1}" dt="2023-10-13T20:17:42.555" v="4"/>
          <ac:spMkLst>
            <pc:docMk/>
            <pc:sldMk cId="3446797337" sldId="259"/>
            <ac:spMk id="5" creationId="{EF74CC01-A052-58F3-056E-63D36CA680C3}"/>
          </ac:spMkLst>
        </pc:spChg>
        <pc:spChg chg="add del mod">
          <ac:chgData name="EBUBE IDIKA" userId="S::idikaebube.20191186213@futo.edu.ng::a196b6bb-af5f-42b1-b071-a4c088fe7eb1" providerId="AD" clId="Web-{0A7673FF-A511-305B-DB34-ADB04319A9F1}" dt="2023-10-13T20:17:39.352" v="3"/>
          <ac:spMkLst>
            <pc:docMk/>
            <pc:sldMk cId="3446797337" sldId="259"/>
            <ac:spMk id="7" creationId="{E47F0BB6-4674-9144-E9B7-F5562264CBEE}"/>
          </ac:spMkLst>
        </pc:spChg>
        <pc:spChg chg="add del mod">
          <ac:chgData name="EBUBE IDIKA" userId="S::idikaebube.20191186213@futo.edu.ng::a196b6bb-af5f-42b1-b071-a4c088fe7eb1" providerId="AD" clId="Web-{0A7673FF-A511-305B-DB34-ADB04319A9F1}" dt="2023-10-13T20:18:32.245" v="11"/>
          <ac:spMkLst>
            <pc:docMk/>
            <pc:sldMk cId="3446797337" sldId="259"/>
            <ac:spMk id="13" creationId="{01AFEF49-5492-CF5E-112C-7202B9A0A8B1}"/>
          </ac:spMkLst>
        </pc:spChg>
        <pc:spChg chg="add del mod">
          <ac:chgData name="EBUBE IDIKA" userId="S::idikaebube.20191186213@futo.edu.ng::a196b6bb-af5f-42b1-b071-a4c088fe7eb1" providerId="AD" clId="Web-{0A7673FF-A511-305B-DB34-ADB04319A9F1}" dt="2023-10-13T20:18:32.245" v="11"/>
          <ac:spMkLst>
            <pc:docMk/>
            <pc:sldMk cId="3446797337" sldId="259"/>
            <ac:spMk id="15" creationId="{3294C332-CF74-5D4B-1CCD-3E820B820C6D}"/>
          </ac:spMkLst>
        </pc:spChg>
        <pc:spChg chg="add del mod">
          <ac:chgData name="EBUBE IDIKA" userId="S::idikaebube.20191186213@futo.edu.ng::a196b6bb-af5f-42b1-b071-a4c088fe7eb1" providerId="AD" clId="Web-{0A7673FF-A511-305B-DB34-ADB04319A9F1}" dt="2023-10-13T20:18:32.245" v="11"/>
          <ac:spMkLst>
            <pc:docMk/>
            <pc:sldMk cId="3446797337" sldId="259"/>
            <ac:spMk id="17" creationId="{A19E6226-70E7-2912-C6CF-BC166BAD6336}"/>
          </ac:spMkLst>
        </pc:spChg>
        <pc:spChg chg="add del mod">
          <ac:chgData name="EBUBE IDIKA" userId="S::idikaebube.20191186213@futo.edu.ng::a196b6bb-af5f-42b1-b071-a4c088fe7eb1" providerId="AD" clId="Web-{0A7673FF-A511-305B-DB34-ADB04319A9F1}" dt="2023-10-13T20:18:35.902" v="13"/>
          <ac:spMkLst>
            <pc:docMk/>
            <pc:sldMk cId="3446797337" sldId="259"/>
            <ac:spMk id="19" creationId="{63D02A88-5D69-0CAC-8462-D7F47B5C11EB}"/>
          </ac:spMkLst>
        </pc:spChg>
        <pc:spChg chg="add del mod">
          <ac:chgData name="EBUBE IDIKA" userId="S::idikaebube.20191186213@futo.edu.ng::a196b6bb-af5f-42b1-b071-a4c088fe7eb1" providerId="AD" clId="Web-{0A7673FF-A511-305B-DB34-ADB04319A9F1}" dt="2023-10-13T20:18:35.902" v="13"/>
          <ac:spMkLst>
            <pc:docMk/>
            <pc:sldMk cId="3446797337" sldId="259"/>
            <ac:spMk id="20" creationId="{128A2B74-3C3E-B2DC-58D9-8BABB183612C}"/>
          </ac:spMkLst>
        </pc:spChg>
        <pc:spChg chg="add del mod">
          <ac:chgData name="EBUBE IDIKA" userId="S::idikaebube.20191186213@futo.edu.ng::a196b6bb-af5f-42b1-b071-a4c088fe7eb1" providerId="AD" clId="Web-{0A7673FF-A511-305B-DB34-ADB04319A9F1}" dt="2023-10-13T20:18:35.902" v="13"/>
          <ac:spMkLst>
            <pc:docMk/>
            <pc:sldMk cId="3446797337" sldId="259"/>
            <ac:spMk id="21" creationId="{2B77DB12-206C-EBFC-06F9-4150625B7758}"/>
          </ac:spMkLst>
        </pc:spChg>
        <pc:spChg chg="add del mod">
          <ac:chgData name="EBUBE IDIKA" userId="S::idikaebube.20191186213@futo.edu.ng::a196b6bb-af5f-42b1-b071-a4c088fe7eb1" providerId="AD" clId="Web-{0A7673FF-A511-305B-DB34-ADB04319A9F1}" dt="2023-10-13T20:18:39.590" v="15"/>
          <ac:spMkLst>
            <pc:docMk/>
            <pc:sldMk cId="3446797337" sldId="259"/>
            <ac:spMk id="23" creationId="{E461916C-4851-7976-B7A8-7AA9AE1B3015}"/>
          </ac:spMkLst>
        </pc:spChg>
        <pc:spChg chg="add del mod">
          <ac:chgData name="EBUBE IDIKA" userId="S::idikaebube.20191186213@futo.edu.ng::a196b6bb-af5f-42b1-b071-a4c088fe7eb1" providerId="AD" clId="Web-{0A7673FF-A511-305B-DB34-ADB04319A9F1}" dt="2023-10-13T20:18:39.590" v="15"/>
          <ac:spMkLst>
            <pc:docMk/>
            <pc:sldMk cId="3446797337" sldId="259"/>
            <ac:spMk id="24" creationId="{C6ED84CC-FB60-3BF8-A701-FFF5BA65BAC7}"/>
          </ac:spMkLst>
        </pc:spChg>
        <pc:spChg chg="add del mod">
          <ac:chgData name="EBUBE IDIKA" userId="S::idikaebube.20191186213@futo.edu.ng::a196b6bb-af5f-42b1-b071-a4c088fe7eb1" providerId="AD" clId="Web-{0A7673FF-A511-305B-DB34-ADB04319A9F1}" dt="2023-10-13T20:18:39.590" v="15"/>
          <ac:spMkLst>
            <pc:docMk/>
            <pc:sldMk cId="3446797337" sldId="259"/>
            <ac:spMk id="25" creationId="{34C46487-8E46-7995-56FA-1C3062F148FB}"/>
          </ac:spMkLst>
        </pc:spChg>
        <pc:spChg chg="add mod">
          <ac:chgData name="EBUBE IDIKA" userId="S::idikaebube.20191186213@futo.edu.ng::a196b6bb-af5f-42b1-b071-a4c088fe7eb1" providerId="AD" clId="Web-{0A7673FF-A511-305B-DB34-ADB04319A9F1}" dt="2023-10-13T20:18:50.059" v="26" actId="20577"/>
          <ac:spMkLst>
            <pc:docMk/>
            <pc:sldMk cId="3446797337" sldId="259"/>
            <ac:spMk id="27" creationId="{D02052B0-7AF1-A8DC-5E26-C3466D466E74}"/>
          </ac:spMkLst>
        </pc:spChg>
        <pc:spChg chg="add mod">
          <ac:chgData name="EBUBE IDIKA" userId="S::idikaebube.20191186213@futo.edu.ng::a196b6bb-af5f-42b1-b071-a4c088fe7eb1" providerId="AD" clId="Web-{0A7673FF-A511-305B-DB34-ADB04319A9F1}" dt="2023-10-13T20:18:39.590" v="16"/>
          <ac:spMkLst>
            <pc:docMk/>
            <pc:sldMk cId="3446797337" sldId="259"/>
            <ac:spMk id="28" creationId="{EC93AD1D-22D5-E959-0F99-054CDC476FB1}"/>
          </ac:spMkLst>
        </pc:spChg>
        <pc:spChg chg="add mod">
          <ac:chgData name="EBUBE IDIKA" userId="S::idikaebube.20191186213@futo.edu.ng::a196b6bb-af5f-42b1-b071-a4c088fe7eb1" providerId="AD" clId="Web-{0A7673FF-A511-305B-DB34-ADB04319A9F1}" dt="2023-10-13T20:18:39.590" v="16"/>
          <ac:spMkLst>
            <pc:docMk/>
            <pc:sldMk cId="3446797337" sldId="259"/>
            <ac:spMk id="29" creationId="{0717A38C-6AA9-4AFE-6192-3A215F6E750F}"/>
          </ac:spMkLst>
        </pc:spChg>
        <pc:picChg chg="add mod">
          <ac:chgData name="EBUBE IDIKA" userId="S::idikaebube.20191186213@futo.edu.ng::a196b6bb-af5f-42b1-b071-a4c088fe7eb1" providerId="AD" clId="Web-{0A7673FF-A511-305B-DB34-ADB04319A9F1}" dt="2023-10-13T20:18:39.590" v="16"/>
          <ac:picMkLst>
            <pc:docMk/>
            <pc:sldMk cId="3446797337" sldId="259"/>
            <ac:picMk id="8" creationId="{A2B625E4-B651-C3EF-4932-84285003AA9E}"/>
          </ac:picMkLst>
        </pc:picChg>
      </pc:sldChg>
      <pc:sldChg chg="del">
        <pc:chgData name="EBUBE IDIKA" userId="S::idikaebube.20191186213@futo.edu.ng::a196b6bb-af5f-42b1-b071-a4c088fe7eb1" providerId="AD" clId="Web-{0A7673FF-A511-305B-DB34-ADB04319A9F1}" dt="2023-10-13T20:19:56.438" v="34"/>
        <pc:sldMkLst>
          <pc:docMk/>
          <pc:sldMk cId="4212917468" sldId="260"/>
        </pc:sldMkLst>
      </pc:sldChg>
      <pc:sldChg chg="del">
        <pc:chgData name="EBUBE IDIKA" userId="S::idikaebube.20191186213@futo.edu.ng::a196b6bb-af5f-42b1-b071-a4c088fe7eb1" providerId="AD" clId="Web-{0A7673FF-A511-305B-DB34-ADB04319A9F1}" dt="2023-10-13T20:19:27.640" v="28"/>
        <pc:sldMkLst>
          <pc:docMk/>
          <pc:sldMk cId="2563119616" sldId="265"/>
        </pc:sldMkLst>
      </pc:sldChg>
      <pc:sldChg chg="del">
        <pc:chgData name="EBUBE IDIKA" userId="S::idikaebube.20191186213@futo.edu.ng::a196b6bb-af5f-42b1-b071-a4c088fe7eb1" providerId="AD" clId="Web-{0A7673FF-A511-305B-DB34-ADB04319A9F1}" dt="2023-10-13T20:19:25.405" v="27"/>
        <pc:sldMkLst>
          <pc:docMk/>
          <pc:sldMk cId="2721508595" sldId="266"/>
        </pc:sldMkLst>
      </pc:sldChg>
      <pc:sldChg chg="del">
        <pc:chgData name="EBUBE IDIKA" userId="S::idikaebube.20191186213@futo.edu.ng::a196b6bb-af5f-42b1-b071-a4c088fe7eb1" providerId="AD" clId="Web-{0A7673FF-A511-305B-DB34-ADB04319A9F1}" dt="2023-10-13T20:19:47.891" v="31"/>
        <pc:sldMkLst>
          <pc:docMk/>
          <pc:sldMk cId="3396266754" sldId="269"/>
        </pc:sldMkLst>
      </pc:sldChg>
      <pc:sldChg chg="del">
        <pc:chgData name="EBUBE IDIKA" userId="S::idikaebube.20191186213@futo.edu.ng::a196b6bb-af5f-42b1-b071-a4c088fe7eb1" providerId="AD" clId="Web-{0A7673FF-A511-305B-DB34-ADB04319A9F1}" dt="2023-10-13T20:19:50.157" v="32"/>
        <pc:sldMkLst>
          <pc:docMk/>
          <pc:sldMk cId="3335690284" sldId="271"/>
        </pc:sldMkLst>
      </pc:sldChg>
      <pc:sldChg chg="del">
        <pc:chgData name="EBUBE IDIKA" userId="S::idikaebube.20191186213@futo.edu.ng::a196b6bb-af5f-42b1-b071-a4c088fe7eb1" providerId="AD" clId="Web-{0A7673FF-A511-305B-DB34-ADB04319A9F1}" dt="2023-10-13T20:19:53.188" v="33"/>
        <pc:sldMkLst>
          <pc:docMk/>
          <pc:sldMk cId="2639983765" sldId="273"/>
        </pc:sldMkLst>
      </pc:sldChg>
      <pc:sldChg chg="del">
        <pc:chgData name="EBUBE IDIKA" userId="S::idikaebube.20191186213@futo.edu.ng::a196b6bb-af5f-42b1-b071-a4c088fe7eb1" providerId="AD" clId="Web-{0A7673FF-A511-305B-DB34-ADB04319A9F1}" dt="2023-10-13T20:19:39.328" v="29"/>
        <pc:sldMkLst>
          <pc:docMk/>
          <pc:sldMk cId="496144180" sldId="276"/>
        </pc:sldMkLst>
      </pc:sldChg>
      <pc:sldChg chg="del">
        <pc:chgData name="EBUBE IDIKA" userId="S::idikaebube.20191186213@futo.edu.ng::a196b6bb-af5f-42b1-b071-a4c088fe7eb1" providerId="AD" clId="Web-{0A7673FF-A511-305B-DB34-ADB04319A9F1}" dt="2023-10-13T20:19:43.859" v="30"/>
        <pc:sldMkLst>
          <pc:docMk/>
          <pc:sldMk cId="419009841" sldId="27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E2E1C6-45D7-4E34-A9E3-36D356A6B25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B851260-FCA2-451F-A78F-97A6EAFE2A45}">
      <dgm:prSet/>
      <dgm:spPr/>
      <dgm:t>
        <a:bodyPr/>
        <a:lstStyle/>
        <a:p>
          <a:r>
            <a:rPr lang="en-US" b="1"/>
            <a:t>Reservation Management:</a:t>
          </a:r>
          <a:r>
            <a:rPr lang="en-US"/>
            <a:t> Allowing guests to book rooms and manage reservations seamlessly.</a:t>
          </a:r>
        </a:p>
      </dgm:t>
    </dgm:pt>
    <dgm:pt modelId="{F7518D78-5D31-4D19-8AAC-A9EBCC1C54BB}" type="parTrans" cxnId="{2863A953-32CC-4499-A19A-986A3732583B}">
      <dgm:prSet/>
      <dgm:spPr/>
      <dgm:t>
        <a:bodyPr/>
        <a:lstStyle/>
        <a:p>
          <a:endParaRPr lang="en-US"/>
        </a:p>
      </dgm:t>
    </dgm:pt>
    <dgm:pt modelId="{FE1CEDF9-6A84-4D21-BEE6-C42906F3B9C0}" type="sibTrans" cxnId="{2863A953-32CC-4499-A19A-986A3732583B}">
      <dgm:prSet/>
      <dgm:spPr/>
      <dgm:t>
        <a:bodyPr/>
        <a:lstStyle/>
        <a:p>
          <a:endParaRPr lang="en-US"/>
        </a:p>
      </dgm:t>
    </dgm:pt>
    <dgm:pt modelId="{09338547-A3E7-49F6-A57B-555FEFCE8C35}">
      <dgm:prSet/>
      <dgm:spPr/>
      <dgm:t>
        <a:bodyPr/>
        <a:lstStyle/>
        <a:p>
          <a:r>
            <a:rPr lang="en-US" b="1"/>
            <a:t>Guest Check-In/Check-Out:</a:t>
          </a:r>
          <a:r>
            <a:rPr lang="en-US"/>
            <a:t> Streamlining the check-in and check-out processes for a hassle-free guest experience.</a:t>
          </a:r>
        </a:p>
      </dgm:t>
    </dgm:pt>
    <dgm:pt modelId="{C1B4875A-F3B1-46DB-97C3-761EDFD5FF1D}" type="parTrans" cxnId="{04A976DE-610F-4534-9FD7-13A116861A28}">
      <dgm:prSet/>
      <dgm:spPr/>
      <dgm:t>
        <a:bodyPr/>
        <a:lstStyle/>
        <a:p>
          <a:endParaRPr lang="en-US"/>
        </a:p>
      </dgm:t>
    </dgm:pt>
    <dgm:pt modelId="{E916FED7-E4D0-4D5B-8F04-1A5D126D6D50}" type="sibTrans" cxnId="{04A976DE-610F-4534-9FD7-13A116861A28}">
      <dgm:prSet/>
      <dgm:spPr/>
      <dgm:t>
        <a:bodyPr/>
        <a:lstStyle/>
        <a:p>
          <a:endParaRPr lang="en-US"/>
        </a:p>
      </dgm:t>
    </dgm:pt>
    <dgm:pt modelId="{3FC3C122-F0D0-4BE5-8AB6-958297D7C0CA}">
      <dgm:prSet/>
      <dgm:spPr/>
      <dgm:t>
        <a:bodyPr/>
        <a:lstStyle/>
        <a:p>
          <a:r>
            <a:rPr lang="en-US" b="1"/>
            <a:t>Billing and Payment:</a:t>
          </a:r>
          <a:r>
            <a:rPr lang="en-US"/>
            <a:t> Automating billing procedures and handling secure payment transactions.</a:t>
          </a:r>
        </a:p>
      </dgm:t>
    </dgm:pt>
    <dgm:pt modelId="{B26D3FE1-FFF9-44F1-B0AB-4C4B38EF7642}" type="parTrans" cxnId="{4A2573B9-FBF9-4DA1-8E25-E4321A570485}">
      <dgm:prSet/>
      <dgm:spPr/>
      <dgm:t>
        <a:bodyPr/>
        <a:lstStyle/>
        <a:p>
          <a:endParaRPr lang="en-US"/>
        </a:p>
      </dgm:t>
    </dgm:pt>
    <dgm:pt modelId="{BD8BE322-2950-4333-92AF-F52B7411E77A}" type="sibTrans" cxnId="{4A2573B9-FBF9-4DA1-8E25-E4321A570485}">
      <dgm:prSet/>
      <dgm:spPr/>
      <dgm:t>
        <a:bodyPr/>
        <a:lstStyle/>
        <a:p>
          <a:endParaRPr lang="en-US"/>
        </a:p>
      </dgm:t>
    </dgm:pt>
    <dgm:pt modelId="{31549805-558E-4776-A6D2-7E66BF0D3613}">
      <dgm:prSet/>
      <dgm:spPr/>
      <dgm:t>
        <a:bodyPr/>
        <a:lstStyle/>
        <a:p>
          <a:r>
            <a:rPr lang="en-US" b="1"/>
            <a:t>Room Maintenance:</a:t>
          </a:r>
          <a:r>
            <a:rPr lang="en-US"/>
            <a:t> Managing room availability and maintenance schedules.</a:t>
          </a:r>
        </a:p>
      </dgm:t>
    </dgm:pt>
    <dgm:pt modelId="{DF5C524B-EA83-4729-B35C-31885FA12CBE}" type="parTrans" cxnId="{322784E3-EC39-480E-91B0-389847453B31}">
      <dgm:prSet/>
      <dgm:spPr/>
      <dgm:t>
        <a:bodyPr/>
        <a:lstStyle/>
        <a:p>
          <a:endParaRPr lang="en-US"/>
        </a:p>
      </dgm:t>
    </dgm:pt>
    <dgm:pt modelId="{0F5CBCEC-53D3-44B1-BC46-D5F904683B2F}" type="sibTrans" cxnId="{322784E3-EC39-480E-91B0-389847453B31}">
      <dgm:prSet/>
      <dgm:spPr/>
      <dgm:t>
        <a:bodyPr/>
        <a:lstStyle/>
        <a:p>
          <a:endParaRPr lang="en-US"/>
        </a:p>
      </dgm:t>
    </dgm:pt>
    <dgm:pt modelId="{10D6F2D7-8B45-4259-857B-5A76DCA33398}">
      <dgm:prSet/>
      <dgm:spPr/>
      <dgm:t>
        <a:bodyPr/>
        <a:lstStyle/>
        <a:p>
          <a:r>
            <a:rPr lang="en-US" b="1"/>
            <a:t>Staff Management:</a:t>
          </a:r>
          <a:r>
            <a:rPr lang="en-US"/>
            <a:t> Providing tools for staff to oversee guest services and operational tasks.</a:t>
          </a:r>
        </a:p>
      </dgm:t>
    </dgm:pt>
    <dgm:pt modelId="{52C32E94-9C1D-4AF1-80F7-137BC8FF5CC7}" type="parTrans" cxnId="{7693917E-BCF6-4B2C-92CD-D323CAE0112F}">
      <dgm:prSet/>
      <dgm:spPr/>
      <dgm:t>
        <a:bodyPr/>
        <a:lstStyle/>
        <a:p>
          <a:endParaRPr lang="en-US"/>
        </a:p>
      </dgm:t>
    </dgm:pt>
    <dgm:pt modelId="{C8E0D4CA-841C-4A24-AC75-3BC5627E6FE3}" type="sibTrans" cxnId="{7693917E-BCF6-4B2C-92CD-D323CAE0112F}">
      <dgm:prSet/>
      <dgm:spPr/>
      <dgm:t>
        <a:bodyPr/>
        <a:lstStyle/>
        <a:p>
          <a:endParaRPr lang="en-US"/>
        </a:p>
      </dgm:t>
    </dgm:pt>
    <dgm:pt modelId="{24A382A2-79B0-4E9D-B300-0DEA7A83FCCE}" type="pres">
      <dgm:prSet presAssocID="{9EE2E1C6-45D7-4E34-A9E3-36D356A6B25F}" presName="root" presStyleCnt="0">
        <dgm:presLayoutVars>
          <dgm:dir/>
          <dgm:resizeHandles val="exact"/>
        </dgm:presLayoutVars>
      </dgm:prSet>
      <dgm:spPr/>
    </dgm:pt>
    <dgm:pt modelId="{D1E65826-DAAD-498A-B0E5-517319C46F52}" type="pres">
      <dgm:prSet presAssocID="{5B851260-FCA2-451F-A78F-97A6EAFE2A45}" presName="compNode" presStyleCnt="0"/>
      <dgm:spPr/>
    </dgm:pt>
    <dgm:pt modelId="{F6B8DA55-EBED-4374-BC5D-B66091958CEF}" type="pres">
      <dgm:prSet presAssocID="{5B851260-FCA2-451F-A78F-97A6EAFE2A45}" presName="bgRect" presStyleLbl="bgShp" presStyleIdx="0" presStyleCnt="5"/>
      <dgm:spPr/>
    </dgm:pt>
    <dgm:pt modelId="{61CC1C4F-E913-4CE6-81AC-4ADAD1CF83C3}" type="pres">
      <dgm:prSet presAssocID="{5B851260-FCA2-451F-A78F-97A6EAFE2A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eep"/>
        </a:ext>
      </dgm:extLst>
    </dgm:pt>
    <dgm:pt modelId="{8EAB59E4-05AE-4F01-AB39-F02FDDD097E6}" type="pres">
      <dgm:prSet presAssocID="{5B851260-FCA2-451F-A78F-97A6EAFE2A45}" presName="spaceRect" presStyleCnt="0"/>
      <dgm:spPr/>
    </dgm:pt>
    <dgm:pt modelId="{C896B35C-63AF-4158-957F-380F3C985E0C}" type="pres">
      <dgm:prSet presAssocID="{5B851260-FCA2-451F-A78F-97A6EAFE2A45}" presName="parTx" presStyleLbl="revTx" presStyleIdx="0" presStyleCnt="5">
        <dgm:presLayoutVars>
          <dgm:chMax val="0"/>
          <dgm:chPref val="0"/>
        </dgm:presLayoutVars>
      </dgm:prSet>
      <dgm:spPr/>
    </dgm:pt>
    <dgm:pt modelId="{418674A3-33A2-423F-A8FA-4CEFE938BB4C}" type="pres">
      <dgm:prSet presAssocID="{FE1CEDF9-6A84-4D21-BEE6-C42906F3B9C0}" presName="sibTrans" presStyleCnt="0"/>
      <dgm:spPr/>
    </dgm:pt>
    <dgm:pt modelId="{71BA2A06-4326-4CD0-96A0-D3EA0249CC95}" type="pres">
      <dgm:prSet presAssocID="{09338547-A3E7-49F6-A57B-555FEFCE8C35}" presName="compNode" presStyleCnt="0"/>
      <dgm:spPr/>
    </dgm:pt>
    <dgm:pt modelId="{3A3A2DA5-A19C-4107-A951-9D07A3421FE4}" type="pres">
      <dgm:prSet presAssocID="{09338547-A3E7-49F6-A57B-555FEFCE8C35}" presName="bgRect" presStyleLbl="bgShp" presStyleIdx="1" presStyleCnt="5"/>
      <dgm:spPr/>
    </dgm:pt>
    <dgm:pt modelId="{B2E9795E-80D4-4271-A6EF-43E255E5584E}" type="pres">
      <dgm:prSet presAssocID="{09338547-A3E7-49F6-A57B-555FEFCE8C3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Check"/>
        </a:ext>
      </dgm:extLst>
    </dgm:pt>
    <dgm:pt modelId="{0B8CF88A-1460-4D79-9974-206003FD4600}" type="pres">
      <dgm:prSet presAssocID="{09338547-A3E7-49F6-A57B-555FEFCE8C35}" presName="spaceRect" presStyleCnt="0"/>
      <dgm:spPr/>
    </dgm:pt>
    <dgm:pt modelId="{19E83269-547B-41B3-A151-16B53B552DE9}" type="pres">
      <dgm:prSet presAssocID="{09338547-A3E7-49F6-A57B-555FEFCE8C35}" presName="parTx" presStyleLbl="revTx" presStyleIdx="1" presStyleCnt="5">
        <dgm:presLayoutVars>
          <dgm:chMax val="0"/>
          <dgm:chPref val="0"/>
        </dgm:presLayoutVars>
      </dgm:prSet>
      <dgm:spPr/>
    </dgm:pt>
    <dgm:pt modelId="{512EF9A0-0E22-4BCA-B82E-9CC4A1009E7C}" type="pres">
      <dgm:prSet presAssocID="{E916FED7-E4D0-4D5B-8F04-1A5D126D6D50}" presName="sibTrans" presStyleCnt="0"/>
      <dgm:spPr/>
    </dgm:pt>
    <dgm:pt modelId="{90B9BEF9-1E1B-4D12-A811-2CADB5B540FE}" type="pres">
      <dgm:prSet presAssocID="{3FC3C122-F0D0-4BE5-8AB6-958297D7C0CA}" presName="compNode" presStyleCnt="0"/>
      <dgm:spPr/>
    </dgm:pt>
    <dgm:pt modelId="{8DB478B0-0E8A-4DEA-861D-D79ACB617533}" type="pres">
      <dgm:prSet presAssocID="{3FC3C122-F0D0-4BE5-8AB6-958297D7C0CA}" presName="bgRect" presStyleLbl="bgShp" presStyleIdx="2" presStyleCnt="5"/>
      <dgm:spPr/>
    </dgm:pt>
    <dgm:pt modelId="{2B39C492-8ACF-4DBB-982D-D3820D93948E}" type="pres">
      <dgm:prSet presAssocID="{3FC3C122-F0D0-4BE5-8AB6-958297D7C0C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7F80C96A-443D-4544-B21E-D4EC2D651726}" type="pres">
      <dgm:prSet presAssocID="{3FC3C122-F0D0-4BE5-8AB6-958297D7C0CA}" presName="spaceRect" presStyleCnt="0"/>
      <dgm:spPr/>
    </dgm:pt>
    <dgm:pt modelId="{9011B0DE-32D5-4A0D-81AC-6860BCFDF942}" type="pres">
      <dgm:prSet presAssocID="{3FC3C122-F0D0-4BE5-8AB6-958297D7C0CA}" presName="parTx" presStyleLbl="revTx" presStyleIdx="2" presStyleCnt="5">
        <dgm:presLayoutVars>
          <dgm:chMax val="0"/>
          <dgm:chPref val="0"/>
        </dgm:presLayoutVars>
      </dgm:prSet>
      <dgm:spPr/>
    </dgm:pt>
    <dgm:pt modelId="{1BA00A09-40A6-4F74-937D-9E969A466ECE}" type="pres">
      <dgm:prSet presAssocID="{BD8BE322-2950-4333-92AF-F52B7411E77A}" presName="sibTrans" presStyleCnt="0"/>
      <dgm:spPr/>
    </dgm:pt>
    <dgm:pt modelId="{9490895E-E2D1-4077-A9B5-CD2F9602FBD1}" type="pres">
      <dgm:prSet presAssocID="{31549805-558E-4776-A6D2-7E66BF0D3613}" presName="compNode" presStyleCnt="0"/>
      <dgm:spPr/>
    </dgm:pt>
    <dgm:pt modelId="{453969FE-3976-4AAA-92CD-B2CC1EDE0E8E}" type="pres">
      <dgm:prSet presAssocID="{31549805-558E-4776-A6D2-7E66BF0D3613}" presName="bgRect" presStyleLbl="bgShp" presStyleIdx="3" presStyleCnt="5"/>
      <dgm:spPr/>
    </dgm:pt>
    <dgm:pt modelId="{5EE33B83-3D42-4CE8-91F1-B4B66E9D3E67}" type="pres">
      <dgm:prSet presAssocID="{31549805-558E-4776-A6D2-7E66BF0D36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lder"/>
        </a:ext>
      </dgm:extLst>
    </dgm:pt>
    <dgm:pt modelId="{4464C45C-F6C5-481D-865C-E293B2D1D241}" type="pres">
      <dgm:prSet presAssocID="{31549805-558E-4776-A6D2-7E66BF0D3613}" presName="spaceRect" presStyleCnt="0"/>
      <dgm:spPr/>
    </dgm:pt>
    <dgm:pt modelId="{AAE1A11E-28EA-40A4-B3C2-C529B1326A6E}" type="pres">
      <dgm:prSet presAssocID="{31549805-558E-4776-A6D2-7E66BF0D3613}" presName="parTx" presStyleLbl="revTx" presStyleIdx="3" presStyleCnt="5">
        <dgm:presLayoutVars>
          <dgm:chMax val="0"/>
          <dgm:chPref val="0"/>
        </dgm:presLayoutVars>
      </dgm:prSet>
      <dgm:spPr/>
    </dgm:pt>
    <dgm:pt modelId="{10B49E40-4DA1-4BBE-8FB5-FA0C5D309F74}" type="pres">
      <dgm:prSet presAssocID="{0F5CBCEC-53D3-44B1-BC46-D5F904683B2F}" presName="sibTrans" presStyleCnt="0"/>
      <dgm:spPr/>
    </dgm:pt>
    <dgm:pt modelId="{E7D9CC94-4FB9-46F4-AF92-E0C5C0B9C1F8}" type="pres">
      <dgm:prSet presAssocID="{10D6F2D7-8B45-4259-857B-5A76DCA33398}" presName="compNode" presStyleCnt="0"/>
      <dgm:spPr/>
    </dgm:pt>
    <dgm:pt modelId="{C05A98D8-6022-4143-825B-E8E42951F8FD}" type="pres">
      <dgm:prSet presAssocID="{10D6F2D7-8B45-4259-857B-5A76DCA33398}" presName="bgRect" presStyleLbl="bgShp" presStyleIdx="4" presStyleCnt="5"/>
      <dgm:spPr/>
    </dgm:pt>
    <dgm:pt modelId="{8DCE7789-5BBA-46A1-A034-93DB215B48B7}" type="pres">
      <dgm:prSet presAssocID="{10D6F2D7-8B45-4259-857B-5A76DCA3339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EEA035ED-F7B9-469F-8146-92D8240D82BB}" type="pres">
      <dgm:prSet presAssocID="{10D6F2D7-8B45-4259-857B-5A76DCA33398}" presName="spaceRect" presStyleCnt="0"/>
      <dgm:spPr/>
    </dgm:pt>
    <dgm:pt modelId="{EFF75EEE-1A5D-4DD7-92F1-DBA373DCE3C1}" type="pres">
      <dgm:prSet presAssocID="{10D6F2D7-8B45-4259-857B-5A76DCA33398}" presName="parTx" presStyleLbl="revTx" presStyleIdx="4" presStyleCnt="5">
        <dgm:presLayoutVars>
          <dgm:chMax val="0"/>
          <dgm:chPref val="0"/>
        </dgm:presLayoutVars>
      </dgm:prSet>
      <dgm:spPr/>
    </dgm:pt>
  </dgm:ptLst>
  <dgm:cxnLst>
    <dgm:cxn modelId="{88145F42-9D29-4FCF-9E74-15206C005B9E}" type="presOf" srcId="{3FC3C122-F0D0-4BE5-8AB6-958297D7C0CA}" destId="{9011B0DE-32D5-4A0D-81AC-6860BCFDF942}" srcOrd="0" destOrd="0" presId="urn:microsoft.com/office/officeart/2018/2/layout/IconVerticalSolidList"/>
    <dgm:cxn modelId="{2863A953-32CC-4499-A19A-986A3732583B}" srcId="{9EE2E1C6-45D7-4E34-A9E3-36D356A6B25F}" destId="{5B851260-FCA2-451F-A78F-97A6EAFE2A45}" srcOrd="0" destOrd="0" parTransId="{F7518D78-5D31-4D19-8AAC-A9EBCC1C54BB}" sibTransId="{FE1CEDF9-6A84-4D21-BEE6-C42906F3B9C0}"/>
    <dgm:cxn modelId="{CECEE559-1393-43F5-845E-464B8F4F7978}" type="presOf" srcId="{9EE2E1C6-45D7-4E34-A9E3-36D356A6B25F}" destId="{24A382A2-79B0-4E9D-B300-0DEA7A83FCCE}" srcOrd="0" destOrd="0" presId="urn:microsoft.com/office/officeart/2018/2/layout/IconVerticalSolidList"/>
    <dgm:cxn modelId="{7693917E-BCF6-4B2C-92CD-D323CAE0112F}" srcId="{9EE2E1C6-45D7-4E34-A9E3-36D356A6B25F}" destId="{10D6F2D7-8B45-4259-857B-5A76DCA33398}" srcOrd="4" destOrd="0" parTransId="{52C32E94-9C1D-4AF1-80F7-137BC8FF5CC7}" sibTransId="{C8E0D4CA-841C-4A24-AC75-3BC5627E6FE3}"/>
    <dgm:cxn modelId="{BCEB2995-BA71-4138-BF29-61F000236D91}" type="presOf" srcId="{10D6F2D7-8B45-4259-857B-5A76DCA33398}" destId="{EFF75EEE-1A5D-4DD7-92F1-DBA373DCE3C1}" srcOrd="0" destOrd="0" presId="urn:microsoft.com/office/officeart/2018/2/layout/IconVerticalSolidList"/>
    <dgm:cxn modelId="{8A2DE2A3-A5B1-4426-B070-52FBFB2B19F7}" type="presOf" srcId="{09338547-A3E7-49F6-A57B-555FEFCE8C35}" destId="{19E83269-547B-41B3-A151-16B53B552DE9}" srcOrd="0" destOrd="0" presId="urn:microsoft.com/office/officeart/2018/2/layout/IconVerticalSolidList"/>
    <dgm:cxn modelId="{4A2573B9-FBF9-4DA1-8E25-E4321A570485}" srcId="{9EE2E1C6-45D7-4E34-A9E3-36D356A6B25F}" destId="{3FC3C122-F0D0-4BE5-8AB6-958297D7C0CA}" srcOrd="2" destOrd="0" parTransId="{B26D3FE1-FFF9-44F1-B0AB-4C4B38EF7642}" sibTransId="{BD8BE322-2950-4333-92AF-F52B7411E77A}"/>
    <dgm:cxn modelId="{04A976DE-610F-4534-9FD7-13A116861A28}" srcId="{9EE2E1C6-45D7-4E34-A9E3-36D356A6B25F}" destId="{09338547-A3E7-49F6-A57B-555FEFCE8C35}" srcOrd="1" destOrd="0" parTransId="{C1B4875A-F3B1-46DB-97C3-761EDFD5FF1D}" sibTransId="{E916FED7-E4D0-4D5B-8F04-1A5D126D6D50}"/>
    <dgm:cxn modelId="{322784E3-EC39-480E-91B0-389847453B31}" srcId="{9EE2E1C6-45D7-4E34-A9E3-36D356A6B25F}" destId="{31549805-558E-4776-A6D2-7E66BF0D3613}" srcOrd="3" destOrd="0" parTransId="{DF5C524B-EA83-4729-B35C-31885FA12CBE}" sibTransId="{0F5CBCEC-53D3-44B1-BC46-D5F904683B2F}"/>
    <dgm:cxn modelId="{7B1FE9EA-0176-44AE-94E1-A3DAE5CC074D}" type="presOf" srcId="{5B851260-FCA2-451F-A78F-97A6EAFE2A45}" destId="{C896B35C-63AF-4158-957F-380F3C985E0C}" srcOrd="0" destOrd="0" presId="urn:microsoft.com/office/officeart/2018/2/layout/IconVerticalSolidList"/>
    <dgm:cxn modelId="{91643CF5-0EEA-4528-A735-193CBA92E15A}" type="presOf" srcId="{31549805-558E-4776-A6D2-7E66BF0D3613}" destId="{AAE1A11E-28EA-40A4-B3C2-C529B1326A6E}" srcOrd="0" destOrd="0" presId="urn:microsoft.com/office/officeart/2018/2/layout/IconVerticalSolidList"/>
    <dgm:cxn modelId="{A7671025-C6B3-4392-B858-61A3DF12F303}" type="presParOf" srcId="{24A382A2-79B0-4E9D-B300-0DEA7A83FCCE}" destId="{D1E65826-DAAD-498A-B0E5-517319C46F52}" srcOrd="0" destOrd="0" presId="urn:microsoft.com/office/officeart/2018/2/layout/IconVerticalSolidList"/>
    <dgm:cxn modelId="{D7033C56-4C50-42BA-911F-6F970E76681A}" type="presParOf" srcId="{D1E65826-DAAD-498A-B0E5-517319C46F52}" destId="{F6B8DA55-EBED-4374-BC5D-B66091958CEF}" srcOrd="0" destOrd="0" presId="urn:microsoft.com/office/officeart/2018/2/layout/IconVerticalSolidList"/>
    <dgm:cxn modelId="{88D3B491-4ADA-4D7A-95FB-742575904B26}" type="presParOf" srcId="{D1E65826-DAAD-498A-B0E5-517319C46F52}" destId="{61CC1C4F-E913-4CE6-81AC-4ADAD1CF83C3}" srcOrd="1" destOrd="0" presId="urn:microsoft.com/office/officeart/2018/2/layout/IconVerticalSolidList"/>
    <dgm:cxn modelId="{9C951506-DBCE-43DB-A467-A809D653226D}" type="presParOf" srcId="{D1E65826-DAAD-498A-B0E5-517319C46F52}" destId="{8EAB59E4-05AE-4F01-AB39-F02FDDD097E6}" srcOrd="2" destOrd="0" presId="urn:microsoft.com/office/officeart/2018/2/layout/IconVerticalSolidList"/>
    <dgm:cxn modelId="{5D9DFC47-BAC4-4295-912D-58D9EFCB8DC2}" type="presParOf" srcId="{D1E65826-DAAD-498A-B0E5-517319C46F52}" destId="{C896B35C-63AF-4158-957F-380F3C985E0C}" srcOrd="3" destOrd="0" presId="urn:microsoft.com/office/officeart/2018/2/layout/IconVerticalSolidList"/>
    <dgm:cxn modelId="{5EDAB859-7D5D-48A7-88E1-63A2C55011EA}" type="presParOf" srcId="{24A382A2-79B0-4E9D-B300-0DEA7A83FCCE}" destId="{418674A3-33A2-423F-A8FA-4CEFE938BB4C}" srcOrd="1" destOrd="0" presId="urn:microsoft.com/office/officeart/2018/2/layout/IconVerticalSolidList"/>
    <dgm:cxn modelId="{67161306-3771-450E-AF0F-9038F3C90D23}" type="presParOf" srcId="{24A382A2-79B0-4E9D-B300-0DEA7A83FCCE}" destId="{71BA2A06-4326-4CD0-96A0-D3EA0249CC95}" srcOrd="2" destOrd="0" presId="urn:microsoft.com/office/officeart/2018/2/layout/IconVerticalSolidList"/>
    <dgm:cxn modelId="{FDAAA39D-FCD2-4827-A109-DF5A20C92D51}" type="presParOf" srcId="{71BA2A06-4326-4CD0-96A0-D3EA0249CC95}" destId="{3A3A2DA5-A19C-4107-A951-9D07A3421FE4}" srcOrd="0" destOrd="0" presId="urn:microsoft.com/office/officeart/2018/2/layout/IconVerticalSolidList"/>
    <dgm:cxn modelId="{58464F57-88FE-4C45-A0C8-A4FCC0DB4CEF}" type="presParOf" srcId="{71BA2A06-4326-4CD0-96A0-D3EA0249CC95}" destId="{B2E9795E-80D4-4271-A6EF-43E255E5584E}" srcOrd="1" destOrd="0" presId="urn:microsoft.com/office/officeart/2018/2/layout/IconVerticalSolidList"/>
    <dgm:cxn modelId="{A4EE87C0-9854-45F1-A38F-62B6E0C4D04A}" type="presParOf" srcId="{71BA2A06-4326-4CD0-96A0-D3EA0249CC95}" destId="{0B8CF88A-1460-4D79-9974-206003FD4600}" srcOrd="2" destOrd="0" presId="urn:microsoft.com/office/officeart/2018/2/layout/IconVerticalSolidList"/>
    <dgm:cxn modelId="{D779BA37-08D3-41B2-A5BC-4B0F3536F2B1}" type="presParOf" srcId="{71BA2A06-4326-4CD0-96A0-D3EA0249CC95}" destId="{19E83269-547B-41B3-A151-16B53B552DE9}" srcOrd="3" destOrd="0" presId="urn:microsoft.com/office/officeart/2018/2/layout/IconVerticalSolidList"/>
    <dgm:cxn modelId="{BD2158C0-EB4D-4663-89AB-AB73B3ED85E1}" type="presParOf" srcId="{24A382A2-79B0-4E9D-B300-0DEA7A83FCCE}" destId="{512EF9A0-0E22-4BCA-B82E-9CC4A1009E7C}" srcOrd="3" destOrd="0" presId="urn:microsoft.com/office/officeart/2018/2/layout/IconVerticalSolidList"/>
    <dgm:cxn modelId="{9911EB79-FEAF-4D50-949F-2F630195771A}" type="presParOf" srcId="{24A382A2-79B0-4E9D-B300-0DEA7A83FCCE}" destId="{90B9BEF9-1E1B-4D12-A811-2CADB5B540FE}" srcOrd="4" destOrd="0" presId="urn:microsoft.com/office/officeart/2018/2/layout/IconVerticalSolidList"/>
    <dgm:cxn modelId="{7F3657CC-956D-48BE-9E46-CEAECD70A520}" type="presParOf" srcId="{90B9BEF9-1E1B-4D12-A811-2CADB5B540FE}" destId="{8DB478B0-0E8A-4DEA-861D-D79ACB617533}" srcOrd="0" destOrd="0" presId="urn:microsoft.com/office/officeart/2018/2/layout/IconVerticalSolidList"/>
    <dgm:cxn modelId="{E593EA8C-A066-40DF-BC3D-B7A72EE080C5}" type="presParOf" srcId="{90B9BEF9-1E1B-4D12-A811-2CADB5B540FE}" destId="{2B39C492-8ACF-4DBB-982D-D3820D93948E}" srcOrd="1" destOrd="0" presId="urn:microsoft.com/office/officeart/2018/2/layout/IconVerticalSolidList"/>
    <dgm:cxn modelId="{AAB0EA41-D6EF-4FC5-93F2-5DDEDA32DEDB}" type="presParOf" srcId="{90B9BEF9-1E1B-4D12-A811-2CADB5B540FE}" destId="{7F80C96A-443D-4544-B21E-D4EC2D651726}" srcOrd="2" destOrd="0" presId="urn:microsoft.com/office/officeart/2018/2/layout/IconVerticalSolidList"/>
    <dgm:cxn modelId="{F2957D6B-E03C-4134-9880-7F6E1625DEBC}" type="presParOf" srcId="{90B9BEF9-1E1B-4D12-A811-2CADB5B540FE}" destId="{9011B0DE-32D5-4A0D-81AC-6860BCFDF942}" srcOrd="3" destOrd="0" presId="urn:microsoft.com/office/officeart/2018/2/layout/IconVerticalSolidList"/>
    <dgm:cxn modelId="{A86DC50F-EB38-4E1B-A0AF-09F89A0A4635}" type="presParOf" srcId="{24A382A2-79B0-4E9D-B300-0DEA7A83FCCE}" destId="{1BA00A09-40A6-4F74-937D-9E969A466ECE}" srcOrd="5" destOrd="0" presId="urn:microsoft.com/office/officeart/2018/2/layout/IconVerticalSolidList"/>
    <dgm:cxn modelId="{5C7BBCA3-B73B-477C-A062-CCA430A40856}" type="presParOf" srcId="{24A382A2-79B0-4E9D-B300-0DEA7A83FCCE}" destId="{9490895E-E2D1-4077-A9B5-CD2F9602FBD1}" srcOrd="6" destOrd="0" presId="urn:microsoft.com/office/officeart/2018/2/layout/IconVerticalSolidList"/>
    <dgm:cxn modelId="{290CBFC7-5EA9-441A-A8A8-38BEB4B634FB}" type="presParOf" srcId="{9490895E-E2D1-4077-A9B5-CD2F9602FBD1}" destId="{453969FE-3976-4AAA-92CD-B2CC1EDE0E8E}" srcOrd="0" destOrd="0" presId="urn:microsoft.com/office/officeart/2018/2/layout/IconVerticalSolidList"/>
    <dgm:cxn modelId="{DC0CCF4C-C213-45B6-A494-667C3B2F9748}" type="presParOf" srcId="{9490895E-E2D1-4077-A9B5-CD2F9602FBD1}" destId="{5EE33B83-3D42-4CE8-91F1-B4B66E9D3E67}" srcOrd="1" destOrd="0" presId="urn:microsoft.com/office/officeart/2018/2/layout/IconVerticalSolidList"/>
    <dgm:cxn modelId="{EA0743F6-A700-4617-AB50-E645A65A6552}" type="presParOf" srcId="{9490895E-E2D1-4077-A9B5-CD2F9602FBD1}" destId="{4464C45C-F6C5-481D-865C-E293B2D1D241}" srcOrd="2" destOrd="0" presId="urn:microsoft.com/office/officeart/2018/2/layout/IconVerticalSolidList"/>
    <dgm:cxn modelId="{AB6DDF73-FC1F-4648-AAD0-7D5FCD347596}" type="presParOf" srcId="{9490895E-E2D1-4077-A9B5-CD2F9602FBD1}" destId="{AAE1A11E-28EA-40A4-B3C2-C529B1326A6E}" srcOrd="3" destOrd="0" presId="urn:microsoft.com/office/officeart/2018/2/layout/IconVerticalSolidList"/>
    <dgm:cxn modelId="{DC385CBD-8C63-49B4-ABD7-600E6901FEA1}" type="presParOf" srcId="{24A382A2-79B0-4E9D-B300-0DEA7A83FCCE}" destId="{10B49E40-4DA1-4BBE-8FB5-FA0C5D309F74}" srcOrd="7" destOrd="0" presId="urn:microsoft.com/office/officeart/2018/2/layout/IconVerticalSolidList"/>
    <dgm:cxn modelId="{B8293A3A-5785-4E45-ACDC-D15A2BBB5E3C}" type="presParOf" srcId="{24A382A2-79B0-4E9D-B300-0DEA7A83FCCE}" destId="{E7D9CC94-4FB9-46F4-AF92-E0C5C0B9C1F8}" srcOrd="8" destOrd="0" presId="urn:microsoft.com/office/officeart/2018/2/layout/IconVerticalSolidList"/>
    <dgm:cxn modelId="{EFFDDE56-1278-41CF-8537-E65E124C1624}" type="presParOf" srcId="{E7D9CC94-4FB9-46F4-AF92-E0C5C0B9C1F8}" destId="{C05A98D8-6022-4143-825B-E8E42951F8FD}" srcOrd="0" destOrd="0" presId="urn:microsoft.com/office/officeart/2018/2/layout/IconVerticalSolidList"/>
    <dgm:cxn modelId="{5B384165-03E9-4276-98A7-97C2B95AB72D}" type="presParOf" srcId="{E7D9CC94-4FB9-46F4-AF92-E0C5C0B9C1F8}" destId="{8DCE7789-5BBA-46A1-A034-93DB215B48B7}" srcOrd="1" destOrd="0" presId="urn:microsoft.com/office/officeart/2018/2/layout/IconVerticalSolidList"/>
    <dgm:cxn modelId="{9047F3EB-B827-4D2E-92E2-ABDF8D894201}" type="presParOf" srcId="{E7D9CC94-4FB9-46F4-AF92-E0C5C0B9C1F8}" destId="{EEA035ED-F7B9-469F-8146-92D8240D82BB}" srcOrd="2" destOrd="0" presId="urn:microsoft.com/office/officeart/2018/2/layout/IconVerticalSolidList"/>
    <dgm:cxn modelId="{6E0C301C-EC9B-49D4-ABA4-709F561AF9F9}" type="presParOf" srcId="{E7D9CC94-4FB9-46F4-AF92-E0C5C0B9C1F8}" destId="{EFF75EEE-1A5D-4DD7-92F1-DBA373DCE3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8DA55-EBED-4374-BC5D-B66091958CEF}">
      <dsp:nvSpPr>
        <dsp:cNvPr id="0" name=""/>
        <dsp:cNvSpPr/>
      </dsp:nvSpPr>
      <dsp:spPr>
        <a:xfrm>
          <a:off x="0" y="3342"/>
          <a:ext cx="9779182" cy="7120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C1C4F-E913-4CE6-81AC-4ADAD1CF83C3}">
      <dsp:nvSpPr>
        <dsp:cNvPr id="0" name=""/>
        <dsp:cNvSpPr/>
      </dsp:nvSpPr>
      <dsp:spPr>
        <a:xfrm>
          <a:off x="215380" y="163543"/>
          <a:ext cx="391601" cy="39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96B35C-63AF-4158-957F-380F3C985E0C}">
      <dsp:nvSpPr>
        <dsp:cNvPr id="0" name=""/>
        <dsp:cNvSpPr/>
      </dsp:nvSpPr>
      <dsp:spPr>
        <a:xfrm>
          <a:off x="822363" y="3342"/>
          <a:ext cx="8956818" cy="71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54" tIns="75354" rIns="75354" bIns="75354" numCol="1" spcCol="1270" anchor="ctr" anchorCtr="0">
          <a:noAutofit/>
        </a:bodyPr>
        <a:lstStyle/>
        <a:p>
          <a:pPr marL="0" lvl="0" indent="0" algn="l" defTabSz="844550">
            <a:lnSpc>
              <a:spcPct val="90000"/>
            </a:lnSpc>
            <a:spcBef>
              <a:spcPct val="0"/>
            </a:spcBef>
            <a:spcAft>
              <a:spcPct val="35000"/>
            </a:spcAft>
            <a:buNone/>
          </a:pPr>
          <a:r>
            <a:rPr lang="en-US" sz="1900" b="1" kern="1200"/>
            <a:t>Reservation Management:</a:t>
          </a:r>
          <a:r>
            <a:rPr lang="en-US" sz="1900" kern="1200"/>
            <a:t> Allowing guests to book rooms and manage reservations seamlessly.</a:t>
          </a:r>
        </a:p>
      </dsp:txBody>
      <dsp:txXfrm>
        <a:off x="822363" y="3342"/>
        <a:ext cx="8956818" cy="712002"/>
      </dsp:txXfrm>
    </dsp:sp>
    <dsp:sp modelId="{3A3A2DA5-A19C-4107-A951-9D07A3421FE4}">
      <dsp:nvSpPr>
        <dsp:cNvPr id="0" name=""/>
        <dsp:cNvSpPr/>
      </dsp:nvSpPr>
      <dsp:spPr>
        <a:xfrm>
          <a:off x="0" y="893346"/>
          <a:ext cx="9779182" cy="7120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9795E-80D4-4271-A6EF-43E255E5584E}">
      <dsp:nvSpPr>
        <dsp:cNvPr id="0" name=""/>
        <dsp:cNvSpPr/>
      </dsp:nvSpPr>
      <dsp:spPr>
        <a:xfrm>
          <a:off x="215380" y="1053546"/>
          <a:ext cx="391601" cy="39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83269-547B-41B3-A151-16B53B552DE9}">
      <dsp:nvSpPr>
        <dsp:cNvPr id="0" name=""/>
        <dsp:cNvSpPr/>
      </dsp:nvSpPr>
      <dsp:spPr>
        <a:xfrm>
          <a:off x="822363" y="893346"/>
          <a:ext cx="8956818" cy="71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54" tIns="75354" rIns="75354" bIns="75354" numCol="1" spcCol="1270" anchor="ctr" anchorCtr="0">
          <a:noAutofit/>
        </a:bodyPr>
        <a:lstStyle/>
        <a:p>
          <a:pPr marL="0" lvl="0" indent="0" algn="l" defTabSz="844550">
            <a:lnSpc>
              <a:spcPct val="90000"/>
            </a:lnSpc>
            <a:spcBef>
              <a:spcPct val="0"/>
            </a:spcBef>
            <a:spcAft>
              <a:spcPct val="35000"/>
            </a:spcAft>
            <a:buNone/>
          </a:pPr>
          <a:r>
            <a:rPr lang="en-US" sz="1900" b="1" kern="1200"/>
            <a:t>Guest Check-In/Check-Out:</a:t>
          </a:r>
          <a:r>
            <a:rPr lang="en-US" sz="1900" kern="1200"/>
            <a:t> Streamlining the check-in and check-out processes for a hassle-free guest experience.</a:t>
          </a:r>
        </a:p>
      </dsp:txBody>
      <dsp:txXfrm>
        <a:off x="822363" y="893346"/>
        <a:ext cx="8956818" cy="712002"/>
      </dsp:txXfrm>
    </dsp:sp>
    <dsp:sp modelId="{8DB478B0-0E8A-4DEA-861D-D79ACB617533}">
      <dsp:nvSpPr>
        <dsp:cNvPr id="0" name=""/>
        <dsp:cNvSpPr/>
      </dsp:nvSpPr>
      <dsp:spPr>
        <a:xfrm>
          <a:off x="0" y="1783349"/>
          <a:ext cx="9779182" cy="7120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39C492-8ACF-4DBB-982D-D3820D93948E}">
      <dsp:nvSpPr>
        <dsp:cNvPr id="0" name=""/>
        <dsp:cNvSpPr/>
      </dsp:nvSpPr>
      <dsp:spPr>
        <a:xfrm>
          <a:off x="215380" y="1943550"/>
          <a:ext cx="391601" cy="39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11B0DE-32D5-4A0D-81AC-6860BCFDF942}">
      <dsp:nvSpPr>
        <dsp:cNvPr id="0" name=""/>
        <dsp:cNvSpPr/>
      </dsp:nvSpPr>
      <dsp:spPr>
        <a:xfrm>
          <a:off x="822363" y="1783349"/>
          <a:ext cx="8956818" cy="71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54" tIns="75354" rIns="75354" bIns="75354" numCol="1" spcCol="1270" anchor="ctr" anchorCtr="0">
          <a:noAutofit/>
        </a:bodyPr>
        <a:lstStyle/>
        <a:p>
          <a:pPr marL="0" lvl="0" indent="0" algn="l" defTabSz="844550">
            <a:lnSpc>
              <a:spcPct val="90000"/>
            </a:lnSpc>
            <a:spcBef>
              <a:spcPct val="0"/>
            </a:spcBef>
            <a:spcAft>
              <a:spcPct val="35000"/>
            </a:spcAft>
            <a:buNone/>
          </a:pPr>
          <a:r>
            <a:rPr lang="en-US" sz="1900" b="1" kern="1200"/>
            <a:t>Billing and Payment:</a:t>
          </a:r>
          <a:r>
            <a:rPr lang="en-US" sz="1900" kern="1200"/>
            <a:t> Automating billing procedures and handling secure payment transactions.</a:t>
          </a:r>
        </a:p>
      </dsp:txBody>
      <dsp:txXfrm>
        <a:off x="822363" y="1783349"/>
        <a:ext cx="8956818" cy="712002"/>
      </dsp:txXfrm>
    </dsp:sp>
    <dsp:sp modelId="{453969FE-3976-4AAA-92CD-B2CC1EDE0E8E}">
      <dsp:nvSpPr>
        <dsp:cNvPr id="0" name=""/>
        <dsp:cNvSpPr/>
      </dsp:nvSpPr>
      <dsp:spPr>
        <a:xfrm>
          <a:off x="0" y="2673353"/>
          <a:ext cx="9779182" cy="7120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33B83-3D42-4CE8-91F1-B4B66E9D3E67}">
      <dsp:nvSpPr>
        <dsp:cNvPr id="0" name=""/>
        <dsp:cNvSpPr/>
      </dsp:nvSpPr>
      <dsp:spPr>
        <a:xfrm>
          <a:off x="215380" y="2833553"/>
          <a:ext cx="391601" cy="39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E1A11E-28EA-40A4-B3C2-C529B1326A6E}">
      <dsp:nvSpPr>
        <dsp:cNvPr id="0" name=""/>
        <dsp:cNvSpPr/>
      </dsp:nvSpPr>
      <dsp:spPr>
        <a:xfrm>
          <a:off x="822363" y="2673353"/>
          <a:ext cx="8956818" cy="71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54" tIns="75354" rIns="75354" bIns="75354" numCol="1" spcCol="1270" anchor="ctr" anchorCtr="0">
          <a:noAutofit/>
        </a:bodyPr>
        <a:lstStyle/>
        <a:p>
          <a:pPr marL="0" lvl="0" indent="0" algn="l" defTabSz="844550">
            <a:lnSpc>
              <a:spcPct val="90000"/>
            </a:lnSpc>
            <a:spcBef>
              <a:spcPct val="0"/>
            </a:spcBef>
            <a:spcAft>
              <a:spcPct val="35000"/>
            </a:spcAft>
            <a:buNone/>
          </a:pPr>
          <a:r>
            <a:rPr lang="en-US" sz="1900" b="1" kern="1200"/>
            <a:t>Room Maintenance:</a:t>
          </a:r>
          <a:r>
            <a:rPr lang="en-US" sz="1900" kern="1200"/>
            <a:t> Managing room availability and maintenance schedules.</a:t>
          </a:r>
        </a:p>
      </dsp:txBody>
      <dsp:txXfrm>
        <a:off x="822363" y="2673353"/>
        <a:ext cx="8956818" cy="712002"/>
      </dsp:txXfrm>
    </dsp:sp>
    <dsp:sp modelId="{C05A98D8-6022-4143-825B-E8E42951F8FD}">
      <dsp:nvSpPr>
        <dsp:cNvPr id="0" name=""/>
        <dsp:cNvSpPr/>
      </dsp:nvSpPr>
      <dsp:spPr>
        <a:xfrm>
          <a:off x="0" y="3563356"/>
          <a:ext cx="9779182" cy="7120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E7789-5BBA-46A1-A034-93DB215B48B7}">
      <dsp:nvSpPr>
        <dsp:cNvPr id="0" name=""/>
        <dsp:cNvSpPr/>
      </dsp:nvSpPr>
      <dsp:spPr>
        <a:xfrm>
          <a:off x="215380" y="3723557"/>
          <a:ext cx="391601" cy="39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F75EEE-1A5D-4DD7-92F1-DBA373DCE3C1}">
      <dsp:nvSpPr>
        <dsp:cNvPr id="0" name=""/>
        <dsp:cNvSpPr/>
      </dsp:nvSpPr>
      <dsp:spPr>
        <a:xfrm>
          <a:off x="822363" y="3563356"/>
          <a:ext cx="8956818" cy="71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54" tIns="75354" rIns="75354" bIns="75354" numCol="1" spcCol="1270" anchor="ctr" anchorCtr="0">
          <a:noAutofit/>
        </a:bodyPr>
        <a:lstStyle/>
        <a:p>
          <a:pPr marL="0" lvl="0" indent="0" algn="l" defTabSz="844550">
            <a:lnSpc>
              <a:spcPct val="90000"/>
            </a:lnSpc>
            <a:spcBef>
              <a:spcPct val="0"/>
            </a:spcBef>
            <a:spcAft>
              <a:spcPct val="35000"/>
            </a:spcAft>
            <a:buNone/>
          </a:pPr>
          <a:r>
            <a:rPr lang="en-US" sz="1900" b="1" kern="1200"/>
            <a:t>Staff Management:</a:t>
          </a:r>
          <a:r>
            <a:rPr lang="en-US" sz="1900" kern="1200"/>
            <a:t> Providing tools for staff to oversee guest services and operational tasks.</a:t>
          </a:r>
        </a:p>
      </dsp:txBody>
      <dsp:txXfrm>
        <a:off x="822363" y="3563356"/>
        <a:ext cx="8956818" cy="7120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10/16/2023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04649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77553"/>
            <a:ext cx="6245912" cy="3269447"/>
          </a:xfrm>
        </p:spPr>
        <p:txBody>
          <a:bodyPr anchor="b">
            <a:normAutofit/>
          </a:bodyPr>
          <a:lstStyle/>
          <a:p>
            <a:r>
              <a:rPr lang="en-US" dirty="0"/>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4" y="3464142"/>
            <a:ext cx="6245912" cy="3285113"/>
          </a:xfrm>
        </p:spPr>
        <p:txBody>
          <a:bodyPr anchor="ctr">
            <a:normAutofit/>
          </a:bodyPr>
          <a:lstStyle/>
          <a:p>
            <a:r>
              <a:rPr lang="en-US" dirty="0"/>
              <a:t>HOTEL MANAGEMENT SYSTEM</a:t>
            </a:r>
          </a:p>
          <a:p>
            <a:endParaRPr lang="en-US" dirty="0"/>
          </a:p>
          <a:p>
            <a:r>
              <a:rPr lang="en-US" dirty="0"/>
              <a:t>Name </a:t>
            </a:r>
          </a:p>
          <a:p>
            <a:r>
              <a:rPr lang="en-US" dirty="0"/>
              <a:t>Date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Autofit/>
          </a:bodyPr>
          <a:lstStyle/>
          <a:p>
            <a:r>
              <a:rPr lang="en-US" dirty="0">
                <a:ea typeface="+mn-lt"/>
                <a:cs typeface="+mn-lt"/>
              </a:rPr>
              <a:t>The assignment centers on designing a Hotel Management System. It consists of two components: CW1 and CW2. CW1 covers system analysis and design, while CW2 extends to design patterns and implementation. This assignment assesses your object-oriented design and implementation skills, critical for module completion.</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ea typeface="+mj-lt"/>
                <a:cs typeface="+mj-lt"/>
              </a:rPr>
              <a:t>Purpose, Scope, and Objectives:</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Autofit/>
          </a:bodyPr>
          <a:lstStyle/>
          <a:p>
            <a:r>
              <a:rPr lang="en-US" sz="2000" dirty="0">
                <a:ea typeface="+mn-lt"/>
                <a:cs typeface="+mn-lt"/>
              </a:rPr>
              <a:t>The Hotel Management System is designed to streamline hotel operations, improve guest experiences, and manage bookings efficiently. It aims to bring automation and organization to all aspects of hotel management, including reservations, check-ins, billing, and more.</a:t>
            </a:r>
            <a:endParaRPr lang="en-US" sz="2000"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6ED5-EFF1-E015-E693-979076CAD09A}"/>
              </a:ext>
            </a:extLst>
          </p:cNvPr>
          <p:cNvSpPr>
            <a:spLocks noGrp="1"/>
          </p:cNvSpPr>
          <p:nvPr>
            <p:ph type="title"/>
          </p:nvPr>
        </p:nvSpPr>
        <p:spPr/>
        <p:txBody>
          <a:bodyPr/>
          <a:lstStyle/>
          <a:p>
            <a:r>
              <a:rPr lang="en-US">
                <a:ea typeface="+mj-lt"/>
                <a:cs typeface="+mj-lt"/>
              </a:rPr>
              <a:t>Project Description:</a:t>
            </a:r>
          </a:p>
        </p:txBody>
      </p:sp>
      <p:sp>
        <p:nvSpPr>
          <p:cNvPr id="3" name="Text Placeholder 2">
            <a:extLst>
              <a:ext uri="{FF2B5EF4-FFF2-40B4-BE49-F238E27FC236}">
                <a16:creationId xmlns:a16="http://schemas.microsoft.com/office/drawing/2014/main" id="{4DDA5957-26FD-C646-6784-758B5A773657}"/>
              </a:ext>
            </a:extLst>
          </p:cNvPr>
          <p:cNvSpPr>
            <a:spLocks noGrp="1"/>
          </p:cNvSpPr>
          <p:nvPr>
            <p:ph type="body" idx="1"/>
          </p:nvPr>
        </p:nvSpPr>
        <p:spPr/>
        <p:txBody>
          <a:bodyPr vert="horz" lIns="91440" tIns="45720" rIns="91440" bIns="45720" rtlCol="0" anchor="t">
            <a:normAutofit/>
          </a:bodyPr>
          <a:lstStyle/>
          <a:p>
            <a:r>
              <a:rPr lang="en-US" dirty="0">
                <a:ea typeface="+mn-lt"/>
                <a:cs typeface="+mn-lt"/>
              </a:rPr>
              <a:t>Our project involves creating a comprehensive Hotel Management System to cater to the needs of both hotel staff and guests. It is a digital solution that covers the entire spectrum of hotel management, offering a user-friendly interface for staff and an enhanced experience for guests.</a:t>
            </a:r>
          </a:p>
        </p:txBody>
      </p:sp>
      <p:sp>
        <p:nvSpPr>
          <p:cNvPr id="4" name="Footer Placeholder 3">
            <a:extLst>
              <a:ext uri="{FF2B5EF4-FFF2-40B4-BE49-F238E27FC236}">
                <a16:creationId xmlns:a16="http://schemas.microsoft.com/office/drawing/2014/main" id="{C1D0CD65-47F8-B5B7-04B1-AD8DBB052EAB}"/>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7BDD658-3E03-E80C-26AB-D4052D5CA7E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532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C210-1FF5-9611-69EB-18E7D8BE175B}"/>
              </a:ext>
            </a:extLst>
          </p:cNvPr>
          <p:cNvSpPr>
            <a:spLocks noGrp="1"/>
          </p:cNvSpPr>
          <p:nvPr>
            <p:ph type="title"/>
          </p:nvPr>
        </p:nvSpPr>
        <p:spPr/>
        <p:txBody>
          <a:bodyPr/>
          <a:lstStyle/>
          <a:p>
            <a:r>
              <a:rPr lang="en-US" dirty="0">
                <a:ea typeface="+mj-lt"/>
                <a:cs typeface="+mj-lt"/>
              </a:rPr>
              <a:t>Project Deliverables with Time Planning:</a:t>
            </a:r>
          </a:p>
        </p:txBody>
      </p:sp>
      <p:sp>
        <p:nvSpPr>
          <p:cNvPr id="3" name="Text Placeholder 2">
            <a:extLst>
              <a:ext uri="{FF2B5EF4-FFF2-40B4-BE49-F238E27FC236}">
                <a16:creationId xmlns:a16="http://schemas.microsoft.com/office/drawing/2014/main" id="{93DDAF43-11FD-42FA-663E-245B4C92A43E}"/>
              </a:ext>
            </a:extLst>
          </p:cNvPr>
          <p:cNvSpPr>
            <a:spLocks noGrp="1"/>
          </p:cNvSpPr>
          <p:nvPr>
            <p:ph type="body" idx="1"/>
          </p:nvPr>
        </p:nvSpPr>
        <p:spPr/>
        <p:txBody>
          <a:bodyPr vert="horz" lIns="91440" tIns="45720" rIns="91440" bIns="45720" rtlCol="0" anchor="t">
            <a:noAutofit/>
          </a:bodyPr>
          <a:lstStyle/>
          <a:p>
            <a:r>
              <a:rPr lang="en-US" sz="1800">
                <a:ea typeface="+mn-lt"/>
                <a:cs typeface="+mn-lt"/>
              </a:rPr>
              <a:t>Initial Requirements Gathering (Weeks 1-2): Detailed requirements collection from hotel staff, managers, and potential guests.</a:t>
            </a:r>
            <a:endParaRPr lang="en-US" sz="1800" dirty="0">
              <a:ea typeface="+mn-lt"/>
              <a:cs typeface="+mn-lt"/>
            </a:endParaRPr>
          </a:p>
          <a:p>
            <a:r>
              <a:rPr lang="en-US" sz="1800" dirty="0">
                <a:ea typeface="+mn-lt"/>
                <a:cs typeface="+mn-lt"/>
              </a:rPr>
              <a:t>Functional Requirements (Weeks 3-4): Compiling functional requirements, including reservation management, check-in/check-out, billing, room maintenance, and staff management.</a:t>
            </a:r>
          </a:p>
          <a:p>
            <a:r>
              <a:rPr lang="en-US" sz="1800" dirty="0">
                <a:ea typeface="+mn-lt"/>
                <a:cs typeface="+mn-lt"/>
              </a:rPr>
              <a:t>OO System Design (Class Diagrams) (Weeks 5-6): Creating class diagrams to represent system structure and component relationships.</a:t>
            </a:r>
          </a:p>
          <a:p>
            <a:r>
              <a:rPr lang="en-US" sz="1800" dirty="0">
                <a:ea typeface="+mn-lt"/>
                <a:cs typeface="+mn-lt"/>
              </a:rPr>
              <a:t>Development and Implementation (Weeks 7-10): Implementing the Hotel Management System based on the design.</a:t>
            </a:r>
          </a:p>
          <a:p>
            <a:endParaRPr lang="en-US" sz="1800" dirty="0">
              <a:solidFill>
                <a:srgbClr val="FFFFFF"/>
              </a:solidFill>
            </a:endParaRPr>
          </a:p>
          <a:p>
            <a:endParaRPr lang="en-US" dirty="0"/>
          </a:p>
        </p:txBody>
      </p:sp>
      <p:sp>
        <p:nvSpPr>
          <p:cNvPr id="4" name="Footer Placeholder 3">
            <a:extLst>
              <a:ext uri="{FF2B5EF4-FFF2-40B4-BE49-F238E27FC236}">
                <a16:creationId xmlns:a16="http://schemas.microsoft.com/office/drawing/2014/main" id="{6EB2E2E8-76FC-D69F-1649-8ADA553C6CB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57C08FE-FD45-B496-BA46-F2E2D5B05036}"/>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54569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ABFD-FFF9-19CC-ACA9-3D0DDA209490}"/>
              </a:ext>
            </a:extLst>
          </p:cNvPr>
          <p:cNvSpPr>
            <a:spLocks noGrp="1"/>
          </p:cNvSpPr>
          <p:nvPr>
            <p:ph type="title"/>
          </p:nvPr>
        </p:nvSpPr>
        <p:spPr>
          <a:xfrm>
            <a:off x="1167492" y="0"/>
            <a:ext cx="9779183" cy="1706563"/>
          </a:xfrm>
        </p:spPr>
        <p:txBody>
          <a:bodyPr anchor="b">
            <a:normAutofit/>
          </a:bodyPr>
          <a:lstStyle/>
          <a:p>
            <a:r>
              <a:rPr lang="en-US" b="1"/>
              <a:t>Development Environment:</a:t>
            </a:r>
          </a:p>
          <a:p>
            <a:pPr>
              <a:buChar char="•"/>
            </a:pPr>
            <a:r>
              <a:rPr lang="en-US" b="1"/>
              <a:t>Tools and Techniques:</a:t>
            </a:r>
            <a:endParaRPr lang="en-US"/>
          </a:p>
        </p:txBody>
      </p:sp>
      <p:sp>
        <p:nvSpPr>
          <p:cNvPr id="3" name="Text Placeholder 2">
            <a:extLst>
              <a:ext uri="{FF2B5EF4-FFF2-40B4-BE49-F238E27FC236}">
                <a16:creationId xmlns:a16="http://schemas.microsoft.com/office/drawing/2014/main" id="{91A574D4-F002-73BE-9B0A-6D38460EE26C}"/>
              </a:ext>
            </a:extLst>
          </p:cNvPr>
          <p:cNvSpPr>
            <a:spLocks noGrp="1"/>
          </p:cNvSpPr>
          <p:nvPr>
            <p:ph idx="1"/>
          </p:nvPr>
        </p:nvSpPr>
        <p:spPr>
          <a:xfrm>
            <a:off x="1167493" y="1785669"/>
            <a:ext cx="9779182" cy="4278702"/>
          </a:xfrm>
        </p:spPr>
        <p:txBody>
          <a:bodyPr vert="horz" lIns="91440" tIns="45720" rIns="91440" bIns="45720" rtlCol="0">
            <a:normAutofit/>
          </a:bodyPr>
          <a:lstStyle/>
          <a:p>
            <a:r>
              <a:rPr lang="en-US"/>
              <a:t>To create our class diagrams and facilitate object-oriented design, we will utilize industry-standard UML modeling tools, such as </a:t>
            </a:r>
            <a:r>
              <a:rPr lang="en-US" err="1"/>
              <a:t>Lucidchart</a:t>
            </a:r>
            <a:r>
              <a:rPr lang="en-US"/>
              <a:t> or draw.io. These tools offer comprehensive support for creating, visualizing, and sharing UML diagrams, ensuring the clarity and consistency of our design.</a:t>
            </a:r>
          </a:p>
        </p:txBody>
      </p:sp>
      <p:sp>
        <p:nvSpPr>
          <p:cNvPr id="4" name="Footer Placeholder 3">
            <a:extLst>
              <a:ext uri="{FF2B5EF4-FFF2-40B4-BE49-F238E27FC236}">
                <a16:creationId xmlns:a16="http://schemas.microsoft.com/office/drawing/2014/main" id="{EE8E3399-390E-DB6E-7942-A981080A4A3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22C331F0-EB72-FC92-AF17-05E9F4708A0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194417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D421-2803-7495-7085-3171F810164B}"/>
              </a:ext>
            </a:extLst>
          </p:cNvPr>
          <p:cNvSpPr>
            <a:spLocks noGrp="1"/>
          </p:cNvSpPr>
          <p:nvPr>
            <p:ph type="title"/>
          </p:nvPr>
        </p:nvSpPr>
        <p:spPr/>
        <p:txBody>
          <a:bodyPr/>
          <a:lstStyle/>
          <a:p>
            <a:r>
              <a:rPr lang="en-US" dirty="0">
                <a:ea typeface="+mj-lt"/>
                <a:cs typeface="+mj-lt"/>
              </a:rPr>
              <a:t>Requirement Collection for OO Design</a:t>
            </a:r>
          </a:p>
        </p:txBody>
      </p:sp>
      <p:sp>
        <p:nvSpPr>
          <p:cNvPr id="3" name="Content Placeholder 2">
            <a:extLst>
              <a:ext uri="{FF2B5EF4-FFF2-40B4-BE49-F238E27FC236}">
                <a16:creationId xmlns:a16="http://schemas.microsoft.com/office/drawing/2014/main" id="{EC9D1CCC-8260-9A98-9E0E-83B32E392C6D}"/>
              </a:ext>
            </a:extLst>
          </p:cNvPr>
          <p:cNvSpPr>
            <a:spLocks noGrp="1"/>
          </p:cNvSpPr>
          <p:nvPr>
            <p:ph idx="1"/>
          </p:nvPr>
        </p:nvSpPr>
        <p:spPr/>
        <p:txBody>
          <a:bodyPr vert="horz" lIns="91440" tIns="45720" rIns="91440" bIns="45720" rtlCol="0" anchor="t">
            <a:noAutofit/>
          </a:bodyPr>
          <a:lstStyle/>
          <a:p>
            <a:r>
              <a:rPr lang="en-US" dirty="0">
                <a:ea typeface="+mn-lt"/>
                <a:cs typeface="+mn-lt"/>
              </a:rPr>
              <a:t>For our Hotel Management System, we employed a systematic methodology to gather requirements effectively. This approach included:</a:t>
            </a:r>
          </a:p>
          <a:p>
            <a:pPr marL="285750" indent="-285750">
              <a:buFont typeface="Arial"/>
              <a:buChar char="•"/>
            </a:pPr>
            <a:r>
              <a:rPr lang="en-US" b="1" dirty="0">
                <a:ea typeface="+mn-lt"/>
                <a:cs typeface="+mn-lt"/>
              </a:rPr>
              <a:t>Interviews:</a:t>
            </a:r>
            <a:r>
              <a:rPr lang="en-US" dirty="0">
                <a:ea typeface="+mn-lt"/>
                <a:cs typeface="+mn-lt"/>
              </a:rPr>
              <a:t> Engaging with hotel staff, managers, and potential guests to understand their specific needs and expectations.</a:t>
            </a:r>
          </a:p>
          <a:p>
            <a:pPr marL="285750" indent="-285750">
              <a:buFont typeface="Arial"/>
              <a:buChar char="•"/>
            </a:pPr>
            <a:r>
              <a:rPr lang="en-US" b="1" dirty="0">
                <a:ea typeface="+mn-lt"/>
                <a:cs typeface="+mn-lt"/>
              </a:rPr>
              <a:t>Surveys:</a:t>
            </a:r>
            <a:r>
              <a:rPr lang="en-US" dirty="0">
                <a:ea typeface="+mn-lt"/>
                <a:cs typeface="+mn-lt"/>
              </a:rPr>
              <a:t> Conducting structured surveys to collect quantitative and qualitative data from a broader audience.</a:t>
            </a:r>
          </a:p>
          <a:p>
            <a:pPr marL="285750" indent="-285750">
              <a:buFont typeface="Arial"/>
              <a:buChar char="•"/>
            </a:pPr>
            <a:r>
              <a:rPr lang="en-US" b="1" dirty="0">
                <a:ea typeface="+mn-lt"/>
                <a:cs typeface="+mn-lt"/>
              </a:rPr>
              <a:t>Observation:</a:t>
            </a:r>
            <a:r>
              <a:rPr lang="en-US" dirty="0">
                <a:ea typeface="+mn-lt"/>
                <a:cs typeface="+mn-lt"/>
              </a:rPr>
              <a:t> Actively observing hotel operations to identify key pain points and areas where automation can bring improvements.</a:t>
            </a:r>
          </a:p>
          <a:p>
            <a:endParaRPr lang="en-US" dirty="0"/>
          </a:p>
        </p:txBody>
      </p:sp>
      <p:sp>
        <p:nvSpPr>
          <p:cNvPr id="4" name="Footer Placeholder 3">
            <a:extLst>
              <a:ext uri="{FF2B5EF4-FFF2-40B4-BE49-F238E27FC236}">
                <a16:creationId xmlns:a16="http://schemas.microsoft.com/office/drawing/2014/main" id="{1F851533-79E2-D695-51EA-63ED503FB2C2}"/>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7A0070C-3FDA-EF0E-36C1-918A4D5BEF47}"/>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95183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5FD4-36A1-0C0B-2D49-B70CE5444079}"/>
              </a:ext>
            </a:extLst>
          </p:cNvPr>
          <p:cNvSpPr>
            <a:spLocks noGrp="1"/>
          </p:cNvSpPr>
          <p:nvPr>
            <p:ph type="title"/>
          </p:nvPr>
        </p:nvSpPr>
        <p:spPr>
          <a:xfrm>
            <a:off x="1167492" y="0"/>
            <a:ext cx="9779183" cy="1706563"/>
          </a:xfrm>
        </p:spPr>
        <p:txBody>
          <a:bodyPr anchor="b">
            <a:normAutofit/>
          </a:bodyPr>
          <a:lstStyle/>
          <a:p>
            <a:r>
              <a:rPr lang="en-US"/>
              <a:t>Functional Requirements:</a:t>
            </a:r>
          </a:p>
        </p:txBody>
      </p:sp>
      <p:sp>
        <p:nvSpPr>
          <p:cNvPr id="4" name="Footer Placeholder 3">
            <a:extLst>
              <a:ext uri="{FF2B5EF4-FFF2-40B4-BE49-F238E27FC236}">
                <a16:creationId xmlns:a16="http://schemas.microsoft.com/office/drawing/2014/main" id="{FAD45691-5B12-7C14-B660-ACB863726DDC}"/>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6C582AE6-EF76-FCD3-598E-A0863AB17F9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7" name="Content Placeholder 2">
            <a:extLst>
              <a:ext uri="{FF2B5EF4-FFF2-40B4-BE49-F238E27FC236}">
                <a16:creationId xmlns:a16="http://schemas.microsoft.com/office/drawing/2014/main" id="{D0BDB3E2-AF63-39A4-AFDC-EA6E72896FDA}"/>
              </a:ext>
            </a:extLst>
          </p:cNvPr>
          <p:cNvGraphicFramePr>
            <a:graphicFrameLocks noGrp="1"/>
          </p:cNvGraphicFramePr>
          <p:nvPr>
            <p:ph idx="1"/>
            <p:extLst>
              <p:ext uri="{D42A27DB-BD31-4B8C-83A1-F6EECF244321}">
                <p14:modId xmlns:p14="http://schemas.microsoft.com/office/powerpoint/2010/main" val="1615047168"/>
              </p:ext>
            </p:extLst>
          </p:nvPr>
        </p:nvGraphicFramePr>
        <p:xfrm>
          <a:off x="1167493" y="1785669"/>
          <a:ext cx="9779182" cy="427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942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02052B0-7AF1-A8DC-5E26-C3466D466E74}"/>
              </a:ext>
            </a:extLst>
          </p:cNvPr>
          <p:cNvSpPr>
            <a:spLocks noGrp="1"/>
          </p:cNvSpPr>
          <p:nvPr>
            <p:ph type="title"/>
          </p:nvPr>
        </p:nvSpPr>
        <p:spPr>
          <a:xfrm>
            <a:off x="1167492" y="0"/>
            <a:ext cx="9779183" cy="1706563"/>
          </a:xfrm>
        </p:spPr>
        <p:txBody>
          <a:bodyPr/>
          <a:lstStyle/>
          <a:p>
            <a:r>
              <a:rPr lang="en-US" dirty="0"/>
              <a:t>Use case Diagram</a:t>
            </a:r>
          </a:p>
        </p:txBody>
      </p:sp>
      <p:pic>
        <p:nvPicPr>
          <p:cNvPr id="8" name="Picture 7" descr="A diagram of a hotel management system&#10;&#10;Description automatically generated">
            <a:extLst>
              <a:ext uri="{FF2B5EF4-FFF2-40B4-BE49-F238E27FC236}">
                <a16:creationId xmlns:a16="http://schemas.microsoft.com/office/drawing/2014/main" id="{A2B625E4-B651-C3EF-4932-84285003AA9E}"/>
              </a:ext>
            </a:extLst>
          </p:cNvPr>
          <p:cNvPicPr>
            <a:picLocks noChangeAspect="1"/>
          </p:cNvPicPr>
          <p:nvPr/>
        </p:nvPicPr>
        <p:blipFill>
          <a:blip r:embed="rId3"/>
          <a:stretch>
            <a:fillRect/>
          </a:stretch>
        </p:blipFill>
        <p:spPr>
          <a:xfrm>
            <a:off x="2827874" y="1785669"/>
            <a:ext cx="6458419" cy="4278702"/>
          </a:xfrm>
          <a:prstGeom prst="rect">
            <a:avLst/>
          </a:prstGeom>
          <a:noFill/>
        </p:spPr>
      </p:pic>
      <p:sp>
        <p:nvSpPr>
          <p:cNvPr id="28" name="Footer Placeholder 3">
            <a:extLst>
              <a:ext uri="{FF2B5EF4-FFF2-40B4-BE49-F238E27FC236}">
                <a16:creationId xmlns:a16="http://schemas.microsoft.com/office/drawing/2014/main" id="{EC93AD1D-22D5-E959-0F99-054CDC476FB1}"/>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29" name="Slide Number Placeholder 4">
            <a:extLst>
              <a:ext uri="{FF2B5EF4-FFF2-40B4-BE49-F238E27FC236}">
                <a16:creationId xmlns:a16="http://schemas.microsoft.com/office/drawing/2014/main" id="{0717A38C-6AA9-4AFE-6192-3A215F6E750F}"/>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344679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CC5C-B8D7-AA52-E74B-C1BE6BC82D59}"/>
              </a:ext>
            </a:extLst>
          </p:cNvPr>
          <p:cNvSpPr>
            <a:spLocks noGrp="1"/>
          </p:cNvSpPr>
          <p:nvPr>
            <p:ph type="title"/>
          </p:nvPr>
        </p:nvSpPr>
        <p:spPr/>
        <p:txBody>
          <a:bodyPr/>
          <a:lstStyle/>
          <a:p>
            <a:r>
              <a:rPr lang="en-US" dirty="0"/>
              <a:t>Class Diagram</a:t>
            </a:r>
          </a:p>
        </p:txBody>
      </p:sp>
      <p:sp>
        <p:nvSpPr>
          <p:cNvPr id="4" name="Footer Placeholder 3">
            <a:extLst>
              <a:ext uri="{FF2B5EF4-FFF2-40B4-BE49-F238E27FC236}">
                <a16:creationId xmlns:a16="http://schemas.microsoft.com/office/drawing/2014/main" id="{79ACF77B-7463-B7D2-B585-95B49C2DB9C6}"/>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E01CAF8-D338-BCBE-CCB6-D1A3FA43AA6D}"/>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8" name="Content Placeholder 7" descr="A black and white text on a white background&#10;&#10;Description automatically generated">
            <a:extLst>
              <a:ext uri="{FF2B5EF4-FFF2-40B4-BE49-F238E27FC236}">
                <a16:creationId xmlns:a16="http://schemas.microsoft.com/office/drawing/2014/main" id="{136BBC64-2CAE-A41C-81F7-CD10A370CE1F}"/>
              </a:ext>
            </a:extLst>
          </p:cNvPr>
          <p:cNvPicPr>
            <a:picLocks noGrp="1" noChangeAspect="1"/>
          </p:cNvPicPr>
          <p:nvPr>
            <p:ph idx="1"/>
          </p:nvPr>
        </p:nvPicPr>
        <p:blipFill>
          <a:blip r:embed="rId2"/>
          <a:stretch>
            <a:fillRect/>
          </a:stretch>
        </p:blipFill>
        <p:spPr>
          <a:xfrm>
            <a:off x="47348" y="1804640"/>
            <a:ext cx="12148868" cy="4341401"/>
          </a:xfrm>
        </p:spPr>
      </p:pic>
    </p:spTree>
    <p:extLst>
      <p:ext uri="{BB962C8B-B14F-4D97-AF65-F5344CB8AC3E}">
        <p14:creationId xmlns:p14="http://schemas.microsoft.com/office/powerpoint/2010/main" val="13568793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73794D-D7EA-4048-9998-F5D6224939BE}">
  <ds:schemaRefs>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http://purl.org/dc/dcmitype/"/>
    <ds:schemaRef ds:uri="230e9df3-be65-4c73-a93b-d1236ebd677e"/>
    <ds:schemaRef ds:uri="16c05727-aa75-4e4a-9b5f-8a80a1165891"/>
    <ds:schemaRef ds:uri="http://purl.org/dc/elements/1.1/"/>
  </ds:schemaRefs>
</ds:datastoreItem>
</file>

<file path=customXml/itemProps2.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8A0498-6641-479D-8115-8BC7C8E6B1B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431</Words>
  <Application>Microsoft Office PowerPoint</Application>
  <PresentationFormat>Widescreen</PresentationFormat>
  <Paragraphs>151</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Presentation title</vt:lpstr>
      <vt:lpstr>Purpose, Scope, and Objectives:</vt:lpstr>
      <vt:lpstr>Project Description:</vt:lpstr>
      <vt:lpstr>Project Deliverables with Time Planning:</vt:lpstr>
      <vt:lpstr>Development Environment: Tools and Techniques:</vt:lpstr>
      <vt:lpstr>Requirement Collection for OO Design</vt:lpstr>
      <vt:lpstr>Functional Requirements:</vt:lpstr>
      <vt:lpstr>Use case Diagram</vt:lpstr>
      <vt:lpstr>Class Diagram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102</cp:revision>
  <dcterms:created xsi:type="dcterms:W3CDTF">2023-10-12T11:26:46Z</dcterms:created>
  <dcterms:modified xsi:type="dcterms:W3CDTF">2023-10-16T19:44:56Z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